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81" r:id="rId5"/>
    <p:sldId id="282" r:id="rId6"/>
    <p:sldId id="264" r:id="rId7"/>
    <p:sldId id="258" r:id="rId8"/>
    <p:sldId id="259" r:id="rId9"/>
    <p:sldId id="265" r:id="rId10"/>
    <p:sldId id="266" r:id="rId11"/>
    <p:sldId id="267" r:id="rId12"/>
    <p:sldId id="271" r:id="rId13"/>
    <p:sldId id="268" r:id="rId14"/>
    <p:sldId id="269" r:id="rId15"/>
    <p:sldId id="270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9" r:id="rId24"/>
    <p:sldId id="280" r:id="rId25"/>
    <p:sldId id="283" r:id="rId26"/>
    <p:sldId id="284" r:id="rId27"/>
    <p:sldId id="263" r:id="rId28"/>
    <p:sldId id="26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9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427-7455-49A4-A1C1-9DD5FA5A8E1D}" type="datetimeFigureOut">
              <a:rPr lang="en-IN" smtClean="0"/>
              <a:pPr/>
              <a:t>17-05-2020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4EBE-B01E-49CF-B229-D2F84280D35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15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427-7455-49A4-A1C1-9DD5FA5A8E1D}" type="datetimeFigureOut">
              <a:rPr lang="en-IN" smtClean="0"/>
              <a:pPr/>
              <a:t>17-05-2020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4EBE-B01E-49CF-B229-D2F84280D35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938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427-7455-49A4-A1C1-9DD5FA5A8E1D}" type="datetimeFigureOut">
              <a:rPr lang="en-IN" smtClean="0"/>
              <a:pPr/>
              <a:t>17-05-2020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4EBE-B01E-49CF-B229-D2F84280D351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162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427-7455-49A4-A1C1-9DD5FA5A8E1D}" type="datetimeFigureOut">
              <a:rPr lang="en-IN" smtClean="0"/>
              <a:pPr/>
              <a:t>17-05-2020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4EBE-B01E-49CF-B229-D2F84280D35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8826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427-7455-49A4-A1C1-9DD5FA5A8E1D}" type="datetimeFigureOut">
              <a:rPr lang="en-IN" smtClean="0"/>
              <a:pPr/>
              <a:t>17-05-2020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4EBE-B01E-49CF-B229-D2F84280D351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5045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427-7455-49A4-A1C1-9DD5FA5A8E1D}" type="datetimeFigureOut">
              <a:rPr lang="en-IN" smtClean="0"/>
              <a:pPr/>
              <a:t>17-05-2020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4EBE-B01E-49CF-B229-D2F84280D35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169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427-7455-49A4-A1C1-9DD5FA5A8E1D}" type="datetimeFigureOut">
              <a:rPr lang="en-IN" smtClean="0"/>
              <a:pPr/>
              <a:t>17-05-2020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4EBE-B01E-49CF-B229-D2F84280D35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642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427-7455-49A4-A1C1-9DD5FA5A8E1D}" type="datetimeFigureOut">
              <a:rPr lang="en-IN" smtClean="0"/>
              <a:pPr/>
              <a:t>17-05-2020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4EBE-B01E-49CF-B229-D2F84280D35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6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427-7455-49A4-A1C1-9DD5FA5A8E1D}" type="datetimeFigureOut">
              <a:rPr lang="en-IN" smtClean="0"/>
              <a:pPr/>
              <a:t>17-05-2020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4EBE-B01E-49CF-B229-D2F84280D35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27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427-7455-49A4-A1C1-9DD5FA5A8E1D}" type="datetimeFigureOut">
              <a:rPr lang="en-IN" smtClean="0"/>
              <a:pPr/>
              <a:t>17-05-2020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4EBE-B01E-49CF-B229-D2F84280D35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62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427-7455-49A4-A1C1-9DD5FA5A8E1D}" type="datetimeFigureOut">
              <a:rPr lang="en-IN" smtClean="0"/>
              <a:pPr/>
              <a:t>17-05-2020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4EBE-B01E-49CF-B229-D2F84280D35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24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427-7455-49A4-A1C1-9DD5FA5A8E1D}" type="datetimeFigureOut">
              <a:rPr lang="en-IN" smtClean="0"/>
              <a:pPr/>
              <a:t>17-05-2020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4EBE-B01E-49CF-B229-D2F84280D35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67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427-7455-49A4-A1C1-9DD5FA5A8E1D}" type="datetimeFigureOut">
              <a:rPr lang="en-IN" smtClean="0"/>
              <a:pPr/>
              <a:t>17-05-2020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4EBE-B01E-49CF-B229-D2F84280D35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868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427-7455-49A4-A1C1-9DD5FA5A8E1D}" type="datetimeFigureOut">
              <a:rPr lang="en-IN" smtClean="0"/>
              <a:pPr/>
              <a:t>17-05-2020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4EBE-B01E-49CF-B229-D2F84280D35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8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427-7455-49A4-A1C1-9DD5FA5A8E1D}" type="datetimeFigureOut">
              <a:rPr lang="en-IN" smtClean="0"/>
              <a:pPr/>
              <a:t>17-05-2020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4EBE-B01E-49CF-B229-D2F84280D35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80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427-7455-49A4-A1C1-9DD5FA5A8E1D}" type="datetimeFigureOut">
              <a:rPr lang="en-IN" smtClean="0"/>
              <a:pPr/>
              <a:t>17-05-2020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4EBE-B01E-49CF-B229-D2F84280D35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92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2C427-7455-49A4-A1C1-9DD5FA5A8E1D}" type="datetimeFigureOut">
              <a:rPr lang="en-IN" smtClean="0"/>
              <a:pPr/>
              <a:t>17-05-2020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F64EBE-B01E-49CF-B229-D2F84280D35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47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9556-3C0B-48E3-AEC1-7862E5860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for sharing or pooling of agricultural produce to market.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95D2F-60CB-4A8F-BFBC-2B1A1570B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029" y="4758431"/>
            <a:ext cx="7856738" cy="9387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3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Driver’s Login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867512"/>
            <a:ext cx="4256524" cy="3880773"/>
          </a:xfrm>
        </p:spPr>
        <p:txBody>
          <a:bodyPr/>
          <a:lstStyle/>
          <a:p>
            <a:r>
              <a:rPr lang="en-IN" dirty="0"/>
              <a:t>This is the login portal of driver.</a:t>
            </a:r>
          </a:p>
          <a:p>
            <a:r>
              <a:rPr lang="en-IN" dirty="0"/>
              <a:t>They can login directly if they've initially created an account or they can create one by clicking on the option(Don't have an account?)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631011-ADFF-40E3-BD2E-E2FB4A349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722" y="1324525"/>
            <a:ext cx="2842506" cy="50296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Driver’s Registration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6430" y="2160589"/>
            <a:ext cx="4127571" cy="3880773"/>
          </a:xfrm>
        </p:spPr>
        <p:txBody>
          <a:bodyPr/>
          <a:lstStyle/>
          <a:p>
            <a:r>
              <a:rPr lang="en-IN" dirty="0"/>
              <a:t>A driver can create an account here in this page.</a:t>
            </a:r>
          </a:p>
          <a:p>
            <a:r>
              <a:rPr lang="en-IN" dirty="0"/>
              <a:t>After successful registration the driver can login thereafter.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06AB5-CFD2-471C-8FAE-29BD30D18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24" y="1270000"/>
            <a:ext cx="2842506" cy="51210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The same screens appear for user as well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Driver’s Portal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4708" y="2160589"/>
            <a:ext cx="4139294" cy="3880773"/>
          </a:xfrm>
        </p:spPr>
        <p:txBody>
          <a:bodyPr/>
          <a:lstStyle/>
          <a:p>
            <a:r>
              <a:rPr lang="en-IN" dirty="0"/>
              <a:t>This is the screen to which the driver will be redirected to after the successful login.</a:t>
            </a:r>
          </a:p>
          <a:p>
            <a:r>
              <a:rPr lang="en-IN" dirty="0"/>
              <a:t>The driver will be able to see his live location on the Google map.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69" y="1353137"/>
            <a:ext cx="2567940" cy="5113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Driver’s Settings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2276" y="2160589"/>
            <a:ext cx="3951725" cy="3880773"/>
          </a:xfrm>
        </p:spPr>
        <p:txBody>
          <a:bodyPr/>
          <a:lstStyle/>
          <a:p>
            <a:r>
              <a:rPr lang="en-IN" dirty="0"/>
              <a:t>This is the settings page of a driver.</a:t>
            </a:r>
          </a:p>
          <a:p>
            <a:r>
              <a:rPr lang="en-IN" dirty="0"/>
              <a:t>Here the driver can give his details, upload his image and can even change them whenever required.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26" y="1348447"/>
            <a:ext cx="2606040" cy="5052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User’s Portal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123" y="2160589"/>
            <a:ext cx="3775879" cy="3880773"/>
          </a:xfrm>
        </p:spPr>
        <p:txBody>
          <a:bodyPr/>
          <a:lstStyle/>
          <a:p>
            <a:r>
              <a:rPr lang="en-IN" dirty="0"/>
              <a:t>This is the screen user will be redirected after successful login.</a:t>
            </a:r>
          </a:p>
          <a:p>
            <a:r>
              <a:rPr lang="en-IN" dirty="0"/>
              <a:t>Live location of that specific customer will be tracked on the Google map. </a:t>
            </a:r>
          </a:p>
          <a:p>
            <a:r>
              <a:rPr lang="en-IN" dirty="0"/>
              <a:t>Here, the customer can update his details or he can call a cab.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70" y="1383323"/>
            <a:ext cx="3124200" cy="5287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User’s Settings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46" y="2160589"/>
            <a:ext cx="3764156" cy="3880773"/>
          </a:xfrm>
        </p:spPr>
        <p:txBody>
          <a:bodyPr/>
          <a:lstStyle/>
          <a:p>
            <a:r>
              <a:rPr lang="en-IN" dirty="0"/>
              <a:t>This is the settings page of a driver.</a:t>
            </a:r>
          </a:p>
          <a:p>
            <a:r>
              <a:rPr lang="en-IN" dirty="0"/>
              <a:t>Here the driver can give his details, upload his image and can even change them whenever required.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" y="1277816"/>
            <a:ext cx="3093720" cy="5392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Cab!!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7415" y="2942492"/>
            <a:ext cx="3576586" cy="2098432"/>
          </a:xfrm>
        </p:spPr>
        <p:txBody>
          <a:bodyPr/>
          <a:lstStyle/>
          <a:p>
            <a:r>
              <a:rPr lang="en-IN" dirty="0"/>
              <a:t>Now, this customer has entered the load of 55 kilograms.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03" y="1301262"/>
            <a:ext cx="2994660" cy="5275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portal after assigned with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5692" y="1946031"/>
            <a:ext cx="3588310" cy="4095332"/>
          </a:xfrm>
        </p:spPr>
        <p:txBody>
          <a:bodyPr/>
          <a:lstStyle/>
          <a:p>
            <a:r>
              <a:rPr lang="en-IN" dirty="0"/>
              <a:t>After the successful assignment of a driver, the customer can see the driver's location along with the distance.</a:t>
            </a:r>
            <a:endParaRPr lang="en-US" dirty="0"/>
          </a:p>
          <a:p>
            <a:r>
              <a:rPr lang="en-IN" dirty="0"/>
              <a:t>Here the closest driver with the remaining load capacity greater than or equal to the entered load (here 55 kilograms) will be assigned to this customer.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60" y="1289538"/>
            <a:ext cx="3131820" cy="5240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Driver’s Screen after customer assigned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4676" y="2391508"/>
            <a:ext cx="3799325" cy="3649854"/>
          </a:xfrm>
        </p:spPr>
        <p:txBody>
          <a:bodyPr/>
          <a:lstStyle/>
          <a:p>
            <a:pPr fontAlgn="base">
              <a:buNone/>
            </a:pPr>
            <a:r>
              <a:rPr lang="en-IN" b="1" dirty="0"/>
              <a:t> </a:t>
            </a:r>
            <a:endParaRPr lang="en-US" dirty="0"/>
          </a:p>
          <a:p>
            <a:r>
              <a:rPr lang="en-IN" dirty="0"/>
              <a:t>This is the screenshot of the driver's map where he can see the pickup location of the assigned customer.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74" y="1260230"/>
            <a:ext cx="257556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D1BA-4B9B-491F-B9B3-4D3AB126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599E1-4253-4147-A083-FFFE75690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and pooling of produce to market through an app is a platform that consists of two interfaces.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is for the user(Farmer) and the other is for the driver.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basically reduces the cost of transportation by combining many requests together if required.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393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of New Customer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1231" y="2160589"/>
            <a:ext cx="3822771" cy="3880773"/>
          </a:xfrm>
        </p:spPr>
        <p:txBody>
          <a:bodyPr/>
          <a:lstStyle/>
          <a:p>
            <a:r>
              <a:rPr lang="en-IN" dirty="0"/>
              <a:t>This is the settings page of a user.</a:t>
            </a:r>
          </a:p>
          <a:p>
            <a:r>
              <a:rPr lang="en-IN" dirty="0"/>
              <a:t>Here the user can give his details, upload his image and can even change them whenever required.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85" y="1326173"/>
            <a:ext cx="24246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of the New Customer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9168" y="2160589"/>
            <a:ext cx="3904833" cy="3880773"/>
          </a:xfrm>
        </p:spPr>
        <p:txBody>
          <a:bodyPr/>
          <a:lstStyle/>
          <a:p>
            <a:r>
              <a:rPr lang="en-US" dirty="0"/>
              <a:t>The new customer has entered a load of 30 kilograms.</a:t>
            </a:r>
          </a:p>
          <a:p>
            <a:r>
              <a:rPr lang="en-US" dirty="0"/>
              <a:t>He will now be assigned to the same driver as he is the nearest driver having a remaining load capacity of 45 kilograms</a:t>
            </a:r>
          </a:p>
          <a:p>
            <a:r>
              <a:rPr lang="en-IN" dirty="0"/>
              <a:t>He will also be able to see how far the driver along with the live location.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61" y="1419664"/>
            <a:ext cx="2415540" cy="4815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of the common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354" y="2160589"/>
            <a:ext cx="3658648" cy="3880773"/>
          </a:xfrm>
        </p:spPr>
        <p:txBody>
          <a:bodyPr/>
          <a:lstStyle/>
          <a:p>
            <a:r>
              <a:rPr lang="en-IN" dirty="0"/>
              <a:t>Finally, the driver will be able to see two markers on his map, because two different farmers have been pooled to reach the market.</a:t>
            </a:r>
          </a:p>
          <a:p>
            <a:r>
              <a:rPr lang="en-IN" dirty="0"/>
              <a:t>Therefore, the transport expenses will be shared among both the farmers and hence the cost is reduced.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91" y="1291004"/>
            <a:ext cx="25679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of new user who has requested a driver with excess load capacity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9508" y="2160589"/>
            <a:ext cx="3834494" cy="3880773"/>
          </a:xfrm>
        </p:spPr>
        <p:txBody>
          <a:bodyPr/>
          <a:lstStyle/>
          <a:p>
            <a:r>
              <a:rPr lang="en-IN" dirty="0"/>
              <a:t>Now, there is only one driver and his load capacity is 15 kilograms. </a:t>
            </a:r>
          </a:p>
          <a:p>
            <a:r>
              <a:rPr lang="en-IN" dirty="0"/>
              <a:t>Another customer calls a cab requesting to transport a load of 75 kilograms which is not possible because there is only one driver with less capacity.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91766" y="1852246"/>
            <a:ext cx="2941575" cy="465406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Pop-Up message displayed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5385" y="2160589"/>
            <a:ext cx="3998616" cy="3880773"/>
          </a:xfrm>
        </p:spPr>
        <p:txBody>
          <a:bodyPr/>
          <a:lstStyle/>
          <a:p>
            <a:r>
              <a:rPr lang="en-IN" dirty="0"/>
              <a:t>So, the customer will see a pop-up saying, "remaining load capacity of the nearest driver is only:15”.</a:t>
            </a:r>
          </a:p>
          <a:p>
            <a:r>
              <a:rPr lang="en-IN" dirty="0"/>
              <a:t>Now it continues to search for the next nearest driver with the required capacity.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3633" y="1269366"/>
            <a:ext cx="2880610" cy="529555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A03C-7ADB-4CE3-99EA-E2F042FA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C9014-EC6B-451A-B8D3-584C20403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2167"/>
            <a:ext cx="8596668" cy="423919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Good user interface which is highly intuitive and easy to understand.</a:t>
            </a:r>
          </a:p>
          <a:p>
            <a:endParaRPr lang="en-IN" dirty="0"/>
          </a:p>
          <a:p>
            <a:r>
              <a:rPr lang="en-IN" dirty="0"/>
              <a:t>The cost of transport is drastically reduced by using this app as multiple rides are clubbed together based on the location proximity of the farmers.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643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AEAF-C544-4075-97FF-4638D718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3372F-73A2-40D1-A5EC-A7F3E0427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Internet connection is mandatory.</a:t>
            </a:r>
          </a:p>
          <a:p>
            <a:endParaRPr lang="en-IN" dirty="0"/>
          </a:p>
          <a:p>
            <a:r>
              <a:rPr lang="en-IN" dirty="0"/>
              <a:t>Farmers who don’t understand English, might find it little difficult to use the app.</a:t>
            </a:r>
          </a:p>
          <a:p>
            <a:endParaRPr lang="en-IN" dirty="0"/>
          </a:p>
          <a:p>
            <a:r>
              <a:rPr lang="en-IN" dirty="0"/>
              <a:t>We’ve used Android API 24, which runs on almost 70% of the devices only.</a:t>
            </a:r>
          </a:p>
        </p:txBody>
      </p:sp>
    </p:spTree>
    <p:extLst>
      <p:ext uri="{BB962C8B-B14F-4D97-AF65-F5344CB8AC3E}">
        <p14:creationId xmlns:p14="http://schemas.microsoft.com/office/powerpoint/2010/main" val="2923017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and </a:t>
            </a:r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can be extended by allowing pooling of rides based on volume or type of the crop rather than weight.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users to get assigned with a driver in accordance to their particular requirement.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cancellation of rides can also be added.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maps can be shown, displaying the estimated time of approach as well.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payment service can be implemented for the collection of ride fares.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  </a:t>
            </a:r>
            <a:r>
              <a:rPr lang="en-US" sz="4000" dirty="0"/>
              <a:t>THANK YOU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1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farmer need to transport produce to market during harvest time, which is a very common requirement.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is to provide a bridge for communication between a user and driver.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motive is to reduce the cost of transportation by pooling multiple users together.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18D3-0230-4204-AEAB-89D5E12D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439"/>
          </a:xfrm>
        </p:spPr>
        <p:txBody>
          <a:bodyPr/>
          <a:lstStyle/>
          <a:p>
            <a:r>
              <a:rPr lang="en-IN" b="1" dirty="0">
                <a:solidFill>
                  <a:srgbClr val="82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:</a:t>
            </a:r>
            <a:r>
              <a:rPr lang="en-IN" dirty="0">
                <a:solidFill>
                  <a:srgbClr val="82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829B4D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DA3D-4793-4FE5-B631-C098888DF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0630"/>
            <a:ext cx="8596668" cy="5344356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JAVA SDK.</a:t>
            </a:r>
          </a:p>
          <a:p>
            <a:r>
              <a:rPr lang="en-IN" dirty="0"/>
              <a:t>Android studio IDE (with SDK bundle).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600" b="1" dirty="0">
                <a:solidFill>
                  <a:srgbClr val="82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Processors: Intel Atom® processor or Intel® Core™ i3 processor.</a:t>
            </a:r>
          </a:p>
          <a:p>
            <a:r>
              <a:rPr lang="en-IN" dirty="0"/>
              <a:t>Input device (mouse / track pad) to select options.</a:t>
            </a:r>
          </a:p>
          <a:p>
            <a:r>
              <a:rPr lang="en-IN" dirty="0"/>
              <a:t>32 – 64 bit processor.</a:t>
            </a:r>
          </a:p>
          <a:p>
            <a:r>
              <a:rPr lang="en-IN" dirty="0"/>
              <a:t>Sufficient RAM to run the program.</a:t>
            </a:r>
          </a:p>
          <a:p>
            <a:endParaRPr lang="en-IN" dirty="0"/>
          </a:p>
          <a:p>
            <a:pPr marL="0" indent="0">
              <a:buNone/>
            </a:pPr>
            <a:endParaRPr lang="en-IN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21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A130-490E-45A8-AC1C-8F6B027F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0827"/>
          </a:xfrm>
        </p:spPr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BA7350-DA9A-439F-8E6E-62B3920F7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701" y="1420813"/>
            <a:ext cx="5468636" cy="46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7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41E0-08C9-40B6-9B81-B1823788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32047"/>
            <a:ext cx="8596668" cy="13208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Driver’s Interface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8204C-8BA0-4B4D-AD37-9E0381889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Driver's interface consists of a login created for him, which has all the details about the driver including his vehicle's number, overall rating etc. which is visible to the user who booked that vehicle.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has a section that consists of all the requests placed by multiple users, from which he can accept a request and obtain the location details of the farmer.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62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4A4D-FA46-402B-A938-6EDE91C3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User’s (Farmer’s)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005A9-8DC0-41A3-97E7-95ED2CBF0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main body of the app where users can book a vehicle for transportation of produce.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number of requests placed and their load capacity, assignment of drivers would be done thus reducing wastage of transportation expense.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020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4676" y="1726835"/>
            <a:ext cx="3775879" cy="3880773"/>
          </a:xfrm>
        </p:spPr>
        <p:txBody>
          <a:bodyPr/>
          <a:lstStyle/>
          <a:p>
            <a:r>
              <a:rPr lang="en-IN" dirty="0"/>
              <a:t>This screen will have two buttons i.e. I’M A DRIVER and I’M A CUSTOMER .</a:t>
            </a:r>
          </a:p>
          <a:p>
            <a:r>
              <a:rPr lang="en-IN" dirty="0"/>
              <a:t>Users will be directed to their respective logins based on the option they have chosen.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0C0AF-A20A-480A-83A6-7D72D94F4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72" y="1270000"/>
            <a:ext cx="2842506" cy="52811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</TotalTime>
  <Words>1047</Words>
  <Application>Microsoft Office PowerPoint</Application>
  <PresentationFormat>Widescreen</PresentationFormat>
  <Paragraphs>105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Times New Roman</vt:lpstr>
      <vt:lpstr>Trebuchet MS</vt:lpstr>
      <vt:lpstr>Wingdings</vt:lpstr>
      <vt:lpstr>Wingdings 3</vt:lpstr>
      <vt:lpstr>Facet</vt:lpstr>
      <vt:lpstr>Mobile app for sharing or pooling of agricultural produce to market.</vt:lpstr>
      <vt:lpstr>Introduction</vt:lpstr>
      <vt:lpstr>Motivation</vt:lpstr>
      <vt:lpstr>Software Requirements :  </vt:lpstr>
      <vt:lpstr>Architecture</vt:lpstr>
      <vt:lpstr>Implementation</vt:lpstr>
      <vt:lpstr>Driver’s Interface</vt:lpstr>
      <vt:lpstr>User’s (Farmer’s) Interface</vt:lpstr>
      <vt:lpstr>Home Screen</vt:lpstr>
      <vt:lpstr>Driver’s Login Screen</vt:lpstr>
      <vt:lpstr>Driver’s Registration Screen</vt:lpstr>
      <vt:lpstr>The same screens appear for user as well</vt:lpstr>
      <vt:lpstr>Driver’s Portal Screen</vt:lpstr>
      <vt:lpstr>Driver’s Settings Screen</vt:lpstr>
      <vt:lpstr>User’s Portal Screen</vt:lpstr>
      <vt:lpstr>User’s Settings Screen</vt:lpstr>
      <vt:lpstr>Calling a Cab!!</vt:lpstr>
      <vt:lpstr>User portal after assigned with driver</vt:lpstr>
      <vt:lpstr>Driver’s Screen after customer assigned</vt:lpstr>
      <vt:lpstr>Screen of New Customer</vt:lpstr>
      <vt:lpstr>Screen of the New Customer</vt:lpstr>
      <vt:lpstr>Screen of the common driver</vt:lpstr>
      <vt:lpstr>Screen of new user who has requested a driver with excess load capacity</vt:lpstr>
      <vt:lpstr>Pop-Up message displayed </vt:lpstr>
      <vt:lpstr>Advantages :</vt:lpstr>
      <vt:lpstr>Drawbacks :</vt:lpstr>
      <vt:lpstr>Conclusion and Future Scope</vt:lpstr>
      <vt:lpstr>                         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Jaisai Kuntala</dc:creator>
  <cp:lastModifiedBy>Dell</cp:lastModifiedBy>
  <cp:revision>21</cp:revision>
  <dcterms:created xsi:type="dcterms:W3CDTF">2020-01-10T01:50:03Z</dcterms:created>
  <dcterms:modified xsi:type="dcterms:W3CDTF">2020-05-17T01:05:48Z</dcterms:modified>
</cp:coreProperties>
</file>