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91EE9-8ABC-4507-8CD9-67B4C527DFB0}" v="125" dt="2025-09-09T13:43:04.1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JAISAKTHI R</a:t>
            </a:r>
          </a:p>
          <a:p>
            <a:r>
              <a:rPr lang="en-US" sz="2400" b="1" dirty="0"/>
              <a:t>REGISTER NO AND NMID:</a:t>
            </a:r>
            <a:r>
              <a:rPr lang="en-US" sz="2400" dirty="0"/>
              <a:t>2426J0832 </a:t>
            </a:r>
            <a:r>
              <a:rPr lang="en-US" sz="2400" b="1" dirty="0"/>
              <a:t>&amp; </a:t>
            </a:r>
            <a:r>
              <a:rPr lang="en-US" sz="2400" b="1" dirty="0">
                <a:ea typeface="+mn-lt"/>
                <a:cs typeface="+mn-lt"/>
              </a:rPr>
              <a:t> </a:t>
            </a:r>
            <a:r>
              <a:rPr lang="en-US" sz="2400" dirty="0">
                <a:ea typeface="+mn-lt"/>
                <a:cs typeface="+mn-lt"/>
              </a:rPr>
              <a:t>2D0C21362F5FD5885DA454FEFB94CAF9</a:t>
            </a:r>
            <a:endParaRPr lang="en-US" sz="2400" dirty="0">
              <a:ea typeface="Calibri"/>
              <a:cs typeface="Calibri"/>
            </a:endParaRPr>
          </a:p>
          <a:p>
            <a:r>
              <a:rPr lang="en-US" sz="2400" b="1" dirty="0"/>
              <a:t>DEPARTMENT:</a:t>
            </a:r>
            <a:r>
              <a:rPr lang="en-US" sz="2400" dirty="0"/>
              <a:t> </a:t>
            </a:r>
            <a:r>
              <a:rPr lang="en-US" sz="2400" dirty="0" err="1"/>
              <a:t>B.Sc</a:t>
            </a:r>
            <a:r>
              <a:rPr lang="en-US" sz="2400" dirty="0"/>
              <a:t> Information technology</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Jaisakthi R </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GITHUBLINK: </a:t>
            </a:r>
            <a:r>
              <a:rPr lang="en-GB" sz="2000" b="1" dirty="0">
                <a:ea typeface="+mn-lt"/>
                <a:cs typeface="+mn-lt"/>
              </a:rPr>
              <a:t>https://github.com/jaisakthi4321/Jaisakthi-TNSDC-SDP-PWD.git</a:t>
            </a:r>
            <a:endParaRPr lang="en-GB" sz="2000" b="1" u="sng" dirty="0">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Jaisakthi R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374</cp:revision>
  <dcterms:created xsi:type="dcterms:W3CDTF">2024-03-29T15:07:22Z</dcterms:created>
  <dcterms:modified xsi:type="dcterms:W3CDTF">2025-09-09T13:43:23Z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