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4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B193-14B3-4D75-BF9A-01108D088268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143A-6479-441D-95D0-8986BF504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architecture/tutorials/watson_conversation_support?task=7/" TargetMode="External"/><Relationship Id="rId3" Type="http://schemas.openxmlformats.org/officeDocument/2006/relationships/hyperlink" Target="https://www.ibm.com/cloud/architecture/tutorials/watson_conversation_support?task=2/" TargetMode="External"/><Relationship Id="rId7" Type="http://schemas.openxmlformats.org/officeDocument/2006/relationships/hyperlink" Target="https://www.ibm.com/cloud/architecture/tutorials/watson_conversation_support?task=6/" TargetMode="External"/><Relationship Id="rId2" Type="http://schemas.openxmlformats.org/officeDocument/2006/relationships/hyperlink" Target="https://www.ibm.com/cloud/architecture/tutorials/watson_conversation_support?task=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bm.com/cloud/architecture/tutorials/watson_conversation_support?task=5/" TargetMode="External"/><Relationship Id="rId5" Type="http://schemas.openxmlformats.org/officeDocument/2006/relationships/hyperlink" Target="https://www.ibm.com/cloud/architecture/tutorials/watson_conversation_support?task=4/" TargetMode="External"/><Relationship Id="rId4" Type="http://schemas.openxmlformats.org/officeDocument/2006/relationships/hyperlink" Target="https://www.ibm.com/cloud/architecture/tutorials/watson_conversation_support?task=3/" TargetMode="External"/><Relationship Id="rId9" Type="http://schemas.openxmlformats.org/officeDocument/2006/relationships/hyperlink" Target="https://www.ibm.com/cloud/architecture/tutorials/watson_conversation_support?task=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7198568" cy="122656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 fontAlgn="base"/>
            <a:r>
              <a:rPr lang="en-US" b="0" i="0" dirty="0" smtClean="0">
                <a:solidFill>
                  <a:srgbClr val="000000"/>
                </a:solidFill>
                <a:effectLst/>
                <a:latin typeface="IBMPlexSans Medium"/>
              </a:rPr>
              <a:t>Build a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BMPlexSans Medium"/>
              </a:rPr>
              <a:t>chatbot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BMPlexSans Medium"/>
              </a:rPr>
              <a:t> project by using Watson Assistant</a:t>
            </a:r>
            <a:endParaRPr lang="en-US" b="0" i="0" dirty="0">
              <a:solidFill>
                <a:srgbClr val="000000"/>
              </a:solidFill>
              <a:effectLst/>
              <a:latin typeface="IBMPlexSans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348880"/>
            <a:ext cx="7088832" cy="32899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352928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5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332656"/>
            <a:ext cx="705678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projects that use Watson Assistant involve three phases: 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70485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7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764704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hlinkClick r:id="rId2"/>
              </a:rPr>
              <a:t>Task 1: Create the Assistant </a:t>
            </a:r>
            <a:r>
              <a:rPr lang="en-US" dirty="0" smtClean="0">
                <a:hlinkClick r:id="rId2"/>
              </a:rPr>
              <a:t>service</a:t>
            </a:r>
          </a:p>
          <a:p>
            <a:pPr fontAlgn="base"/>
            <a:endParaRPr lang="en-US" dirty="0">
              <a:hlinkClick r:id="rId2"/>
            </a:endParaRPr>
          </a:p>
          <a:p>
            <a:pPr fontAlgn="base"/>
            <a:r>
              <a:rPr lang="en-US" dirty="0">
                <a:hlinkClick r:id="rId3"/>
              </a:rPr>
              <a:t>Task 2: Create a </a:t>
            </a:r>
            <a:r>
              <a:rPr lang="en-US" dirty="0" smtClean="0">
                <a:hlinkClick r:id="rId3"/>
              </a:rPr>
              <a:t>workspace</a:t>
            </a:r>
          </a:p>
          <a:p>
            <a:pPr fontAlgn="base"/>
            <a:endParaRPr lang="en-US" dirty="0">
              <a:hlinkClick r:id="rId3"/>
            </a:endParaRPr>
          </a:p>
          <a:p>
            <a:pPr fontAlgn="base"/>
            <a:r>
              <a:rPr lang="en-US" dirty="0">
                <a:hlinkClick r:id="rId4"/>
              </a:rPr>
              <a:t>Task 3: Create </a:t>
            </a:r>
            <a:r>
              <a:rPr lang="en-US" dirty="0" smtClean="0">
                <a:hlinkClick r:id="rId4"/>
              </a:rPr>
              <a:t>intents</a:t>
            </a:r>
          </a:p>
          <a:p>
            <a:pPr fontAlgn="base"/>
            <a:endParaRPr lang="en-US" dirty="0">
              <a:hlinkClick r:id="rId4"/>
            </a:endParaRPr>
          </a:p>
          <a:p>
            <a:pPr fontAlgn="base"/>
            <a:r>
              <a:rPr lang="en-US" dirty="0">
                <a:hlinkClick r:id="rId5"/>
              </a:rPr>
              <a:t>Task 4: Test the </a:t>
            </a:r>
            <a:r>
              <a:rPr lang="en-US" dirty="0" smtClean="0">
                <a:hlinkClick r:id="rId5"/>
              </a:rPr>
              <a:t>intents</a:t>
            </a:r>
          </a:p>
          <a:p>
            <a:pPr fontAlgn="base"/>
            <a:endParaRPr lang="en-US" dirty="0">
              <a:hlinkClick r:id="rId5"/>
            </a:endParaRPr>
          </a:p>
          <a:p>
            <a:pPr fontAlgn="base"/>
            <a:r>
              <a:rPr lang="en-US" dirty="0">
                <a:hlinkClick r:id="rId6"/>
              </a:rPr>
              <a:t>Task 5: Add </a:t>
            </a:r>
            <a:r>
              <a:rPr lang="en-US" dirty="0" smtClean="0">
                <a:hlinkClick r:id="rId6"/>
              </a:rPr>
              <a:t>entities</a:t>
            </a:r>
          </a:p>
          <a:p>
            <a:pPr fontAlgn="base"/>
            <a:endParaRPr lang="en-US" dirty="0">
              <a:hlinkClick r:id="rId6"/>
            </a:endParaRPr>
          </a:p>
          <a:p>
            <a:pPr fontAlgn="base"/>
            <a:r>
              <a:rPr lang="en-US" dirty="0">
                <a:hlinkClick r:id="rId7"/>
              </a:rPr>
              <a:t>Task 6: Build the </a:t>
            </a:r>
            <a:r>
              <a:rPr lang="en-US" dirty="0" smtClean="0">
                <a:hlinkClick r:id="rId7"/>
              </a:rPr>
              <a:t>dialog</a:t>
            </a:r>
          </a:p>
          <a:p>
            <a:pPr fontAlgn="base"/>
            <a:endParaRPr lang="en-US" dirty="0">
              <a:hlinkClick r:id="rId7"/>
            </a:endParaRPr>
          </a:p>
          <a:p>
            <a:pPr fontAlgn="base"/>
            <a:r>
              <a:rPr lang="en-US" dirty="0">
                <a:hlinkClick r:id="rId8"/>
              </a:rPr>
              <a:t>Task 7: Complete advanced dialog </a:t>
            </a:r>
            <a:r>
              <a:rPr lang="en-US" dirty="0" smtClean="0">
                <a:hlinkClick r:id="rId8"/>
              </a:rPr>
              <a:t>work</a:t>
            </a:r>
          </a:p>
          <a:p>
            <a:pPr fontAlgn="base"/>
            <a:endParaRPr lang="en-US" dirty="0">
              <a:hlinkClick r:id="rId8"/>
            </a:endParaRPr>
          </a:p>
          <a:p>
            <a:pPr fontAlgn="base"/>
            <a:r>
              <a:rPr lang="en-US" dirty="0">
                <a:hlinkClick r:id="rId9"/>
              </a:rPr>
              <a:t>Task 8: Use the API</a:t>
            </a:r>
          </a:p>
        </p:txBody>
      </p:sp>
    </p:spTree>
    <p:extLst>
      <p:ext uri="{BB962C8B-B14F-4D97-AF65-F5344CB8AC3E}">
        <p14:creationId xmlns:p14="http://schemas.microsoft.com/office/powerpoint/2010/main" val="422223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Build a chatbot project by using Watson Assistant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 LAB 01</dc:creator>
  <cp:lastModifiedBy>CSE LAB 01</cp:lastModifiedBy>
  <cp:revision>3</cp:revision>
  <dcterms:created xsi:type="dcterms:W3CDTF">2023-10-10T05:05:03Z</dcterms:created>
  <dcterms:modified xsi:type="dcterms:W3CDTF">2023-10-10T05:31:50Z</dcterms:modified>
</cp:coreProperties>
</file>