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68" d="100"/>
          <a:sy n="68" d="100"/>
        </p:scale>
        <p:origin x="9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38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3055314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Dinesh K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312218457</a:t>
            </a:r>
            <a:endParaRPr lang="en-US" sz="2400" dirty="0"/>
          </a:p>
          <a:p>
            <a:r>
              <a:rPr lang="en-US" sz="2400" dirty="0" smtClean="0"/>
              <a:t>DEPARTMENT:B.COM[GENERAL]</a:t>
            </a:r>
            <a:endParaRPr lang="en-US" sz="2400" dirty="0"/>
          </a:p>
          <a:p>
            <a:r>
              <a:rPr lang="en-US" sz="2400" dirty="0" err="1" smtClean="0"/>
              <a:t>COLLEGE:Government</a:t>
            </a:r>
            <a:r>
              <a:rPr lang="en-US" sz="2400" dirty="0" smtClean="0"/>
              <a:t> Arts and Science college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</a:t>
            </a:r>
            <a:r>
              <a:rPr lang="en-US" sz="2400" dirty="0" err="1" smtClean="0"/>
              <a:t>perumbakkam</a:t>
            </a:r>
            <a:r>
              <a:rPr lang="en-US" sz="2400" smtClean="0"/>
              <a:t>.</a:t>
            </a:r>
            <a:endParaRPr lang="en-US" sz="2400" dirty="0"/>
          </a:p>
          <a:p>
            <a:pPr algn="ctr"/>
            <a:r>
              <a:rPr lang="en-US" sz="2400" dirty="0"/>
              <a:t>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082001" y="2027261"/>
            <a:ext cx="69383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/>
              <a:t>Develop an Excel-based tool to evaluate and analyze employee performance by consolidating key performance indicators (KPIs), generating visual insights, and supporting informed decision-making.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124</Words>
  <Application>Microsoft Office PowerPoint</Application>
  <PresentationFormat>Widescreen</PresentationFormat>
  <Paragraphs>44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Vasu</cp:lastModifiedBy>
  <cp:revision>18</cp:revision>
  <dcterms:created xsi:type="dcterms:W3CDTF">2024-03-29T15:07:22Z</dcterms:created>
  <dcterms:modified xsi:type="dcterms:W3CDTF">2024-08-31T14:44:39Z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