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ink/ink1.xml" ContentType="application/inkml+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2" r:id="rId3"/>
    <p:sldId id="273" r:id="rId4"/>
    <p:sldId id="263" r:id="rId5"/>
    <p:sldId id="260" r:id="rId6"/>
    <p:sldId id="285" r:id="rId7"/>
    <p:sldId id="311" r:id="rId8"/>
    <p:sldId id="274" r:id="rId9"/>
    <p:sldId id="276" r:id="rId10"/>
    <p:sldId id="262" r:id="rId11"/>
    <p:sldId id="291" r:id="rId12"/>
    <p:sldId id="292" r:id="rId13"/>
    <p:sldId id="293" r:id="rId14"/>
    <p:sldId id="313" r:id="rId15"/>
    <p:sldId id="284" r:id="rId16"/>
    <p:sldId id="307" r:id="rId17"/>
    <p:sldId id="309" r:id="rId18"/>
    <p:sldId id="308" r:id="rId19"/>
    <p:sldId id="306" r:id="rId20"/>
    <p:sldId id="305" r:id="rId21"/>
    <p:sldId id="303" r:id="rId22"/>
    <p:sldId id="294" r:id="rId23"/>
    <p:sldId id="295" r:id="rId24"/>
    <p:sldId id="296" r:id="rId25"/>
    <p:sldId id="297" r:id="rId26"/>
    <p:sldId id="300" r:id="rId27"/>
    <p:sldId id="301" r:id="rId28"/>
    <p:sldId id="302" r:id="rId29"/>
    <p:sldId id="286" r:id="rId30"/>
    <p:sldId id="264" r:id="rId31"/>
    <p:sldId id="287" r:id="rId32"/>
    <p:sldId id="288" r:id="rId33"/>
    <p:sldId id="289" r:id="rId34"/>
    <p:sldId id="290" r:id="rId35"/>
    <p:sldId id="258" r:id="rId36"/>
    <p:sldId id="31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p:scale>
          <a:sx n="93" d="100"/>
          <a:sy n="93" d="100"/>
        </p:scale>
        <p:origin x="739" y="20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dgm:fillClrLst>
    <dgm:linClrLst meth="repeat">
      <a:schemeClr val="lt1">
        <a:alpha val="0"/>
      </a:schemeClr>
    </dgm:linClrLst>
    <dgm:effectClrLst/>
    <dgm:txLinClrLst/>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A99D4501-672B-44A1-AFC8-DED241C5EFDD}"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3B39CA7-3360-460A-B2A0-4AF325495F1A}">
      <dgm:prSet/>
      <dgm:spPr/>
      <dgm:t>
        <a:bodyPr/>
        <a:lstStyle/>
        <a:p>
          <a:pPr>
            <a:lnSpc>
              <a:spcPct val="100000"/>
            </a:lnSpc>
          </a:pPr>
          <a:r>
            <a:rPr lang="en-US"/>
            <a:t>Why?</a:t>
          </a:r>
        </a:p>
      </dgm:t>
    </dgm:pt>
    <dgm:pt modelId="{6320971A-2BEA-4A0A-84FF-96D975DA0136}" type="parTrans" cxnId="{27AD9630-97AE-4C0C-B5AC-A5A388C32894}">
      <dgm:prSet/>
      <dgm:spPr/>
      <dgm:t>
        <a:bodyPr/>
        <a:lstStyle/>
        <a:p>
          <a:endParaRPr lang="en-US"/>
        </a:p>
      </dgm:t>
    </dgm:pt>
    <dgm:pt modelId="{B55BBBEE-D54C-4BF3-B077-914ADFF55772}" type="sibTrans" cxnId="{27AD9630-97AE-4C0C-B5AC-A5A388C32894}">
      <dgm:prSet/>
      <dgm:spPr/>
      <dgm:t>
        <a:bodyPr/>
        <a:lstStyle/>
        <a:p>
          <a:pPr>
            <a:lnSpc>
              <a:spcPct val="100000"/>
            </a:lnSpc>
          </a:pPr>
          <a:endParaRPr lang="en-US"/>
        </a:p>
      </dgm:t>
    </dgm:pt>
    <dgm:pt modelId="{9C10E8D4-430A-4E01-A1BE-0454566B7C7C}">
      <dgm:prSet/>
      <dgm:spPr/>
      <dgm:t>
        <a:bodyPr/>
        <a:lstStyle/>
        <a:p>
          <a:pPr>
            <a:lnSpc>
              <a:spcPct val="100000"/>
            </a:lnSpc>
          </a:pPr>
          <a:r>
            <a:rPr lang="en-US"/>
            <a:t>Who?</a:t>
          </a:r>
        </a:p>
      </dgm:t>
    </dgm:pt>
    <dgm:pt modelId="{9DDEBA7B-A5CC-48D3-8022-F6DA9BD5448F}" type="parTrans" cxnId="{089EBD7B-1E01-4663-BAFE-92D841BE81F6}">
      <dgm:prSet/>
      <dgm:spPr/>
      <dgm:t>
        <a:bodyPr/>
        <a:lstStyle/>
        <a:p>
          <a:endParaRPr lang="en-US"/>
        </a:p>
      </dgm:t>
    </dgm:pt>
    <dgm:pt modelId="{35E037BD-C889-4860-8E56-08DB099272AF}" type="sibTrans" cxnId="{089EBD7B-1E01-4663-BAFE-92D841BE81F6}">
      <dgm:prSet/>
      <dgm:spPr/>
      <dgm:t>
        <a:bodyPr/>
        <a:lstStyle/>
        <a:p>
          <a:pPr>
            <a:lnSpc>
              <a:spcPct val="100000"/>
            </a:lnSpc>
          </a:pPr>
          <a:endParaRPr lang="en-US"/>
        </a:p>
      </dgm:t>
    </dgm:pt>
    <dgm:pt modelId="{D9691896-7831-4870-BE6C-6C115F6A7E92}">
      <dgm:prSet/>
      <dgm:spPr/>
      <dgm:t>
        <a:bodyPr/>
        <a:lstStyle/>
        <a:p>
          <a:pPr>
            <a:lnSpc>
              <a:spcPct val="100000"/>
            </a:lnSpc>
          </a:pPr>
          <a:r>
            <a:rPr lang="en-US"/>
            <a:t>What?</a:t>
          </a:r>
        </a:p>
      </dgm:t>
    </dgm:pt>
    <dgm:pt modelId="{B926078F-4910-4589-8566-63EBD448EBCD}" type="parTrans" cxnId="{CA48C691-5A33-4E19-B99D-A864E0C378EA}">
      <dgm:prSet/>
      <dgm:spPr/>
      <dgm:t>
        <a:bodyPr/>
        <a:lstStyle/>
        <a:p>
          <a:endParaRPr lang="en-US"/>
        </a:p>
      </dgm:t>
    </dgm:pt>
    <dgm:pt modelId="{FC548C9D-6712-468A-8081-5C6ED2AE0B58}" type="sibTrans" cxnId="{CA48C691-5A33-4E19-B99D-A864E0C378EA}">
      <dgm:prSet/>
      <dgm:spPr/>
      <dgm:t>
        <a:bodyPr/>
        <a:lstStyle/>
        <a:p>
          <a:pPr>
            <a:lnSpc>
              <a:spcPct val="100000"/>
            </a:lnSpc>
          </a:pPr>
          <a:endParaRPr lang="en-US"/>
        </a:p>
      </dgm:t>
    </dgm:pt>
    <dgm:pt modelId="{5E42D00D-72AD-404D-9359-40291AE6ACAE}">
      <dgm:prSet/>
      <dgm:spPr/>
      <dgm:t>
        <a:bodyPr/>
        <a:lstStyle/>
        <a:p>
          <a:pPr>
            <a:lnSpc>
              <a:spcPct val="100000"/>
            </a:lnSpc>
          </a:pPr>
          <a:r>
            <a:rPr lang="en-US"/>
            <a:t>Where?</a:t>
          </a:r>
        </a:p>
      </dgm:t>
    </dgm:pt>
    <dgm:pt modelId="{13C14DB0-234E-4150-AA90-E3ED9C698CEF}" type="parTrans" cxnId="{C7961814-1439-4DB5-B716-D7F26EDB9D28}">
      <dgm:prSet/>
      <dgm:spPr/>
      <dgm:t>
        <a:bodyPr/>
        <a:lstStyle/>
        <a:p>
          <a:endParaRPr lang="en-US"/>
        </a:p>
      </dgm:t>
    </dgm:pt>
    <dgm:pt modelId="{853C3C33-1DCF-4C5C-819C-D2E430F062B5}" type="sibTrans" cxnId="{C7961814-1439-4DB5-B716-D7F26EDB9D28}">
      <dgm:prSet/>
      <dgm:spPr/>
      <dgm:t>
        <a:bodyPr/>
        <a:lstStyle/>
        <a:p>
          <a:pPr>
            <a:lnSpc>
              <a:spcPct val="100000"/>
            </a:lnSpc>
          </a:pPr>
          <a:endParaRPr lang="en-US"/>
        </a:p>
      </dgm:t>
    </dgm:pt>
    <dgm:pt modelId="{D6F9CF39-B5E8-41A1-8AD7-A76F6C457C7B}">
      <dgm:prSet/>
      <dgm:spPr/>
      <dgm:t>
        <a:bodyPr/>
        <a:lstStyle/>
        <a:p>
          <a:pPr>
            <a:lnSpc>
              <a:spcPct val="100000"/>
            </a:lnSpc>
          </a:pPr>
          <a:r>
            <a:rPr lang="en-US"/>
            <a:t>When?</a:t>
          </a:r>
        </a:p>
      </dgm:t>
    </dgm:pt>
    <dgm:pt modelId="{FF270FEA-08A6-47D0-BC2A-B724451F74D7}" type="parTrans" cxnId="{23ACF9DF-AB59-4695-BAED-43979AC5846D}">
      <dgm:prSet/>
      <dgm:spPr/>
      <dgm:t>
        <a:bodyPr/>
        <a:lstStyle/>
        <a:p>
          <a:endParaRPr lang="en-US"/>
        </a:p>
      </dgm:t>
    </dgm:pt>
    <dgm:pt modelId="{09440CD1-F8F0-4B50-9BFD-55DC9FFE6B3B}" type="sibTrans" cxnId="{23ACF9DF-AB59-4695-BAED-43979AC5846D}">
      <dgm:prSet/>
      <dgm:spPr/>
      <dgm:t>
        <a:bodyPr/>
        <a:lstStyle/>
        <a:p>
          <a:pPr>
            <a:lnSpc>
              <a:spcPct val="100000"/>
            </a:lnSpc>
          </a:pPr>
          <a:endParaRPr lang="en-US"/>
        </a:p>
      </dgm:t>
    </dgm:pt>
    <dgm:pt modelId="{DB2D8D30-5A6D-4D15-8A32-326EF0971598}">
      <dgm:prSet/>
      <dgm:spPr/>
      <dgm:t>
        <a:bodyPr/>
        <a:lstStyle/>
        <a:p>
          <a:pPr>
            <a:lnSpc>
              <a:spcPct val="100000"/>
            </a:lnSpc>
          </a:pPr>
          <a:r>
            <a:rPr lang="en-US"/>
            <a:t>How?</a:t>
          </a:r>
        </a:p>
      </dgm:t>
    </dgm:pt>
    <dgm:pt modelId="{279A4B60-C8A1-4A2F-9386-84A35F087E62}" type="parTrans" cxnId="{6903EDE7-296F-4AC1-B7D2-2CDA9A97DEB1}">
      <dgm:prSet/>
      <dgm:spPr/>
      <dgm:t>
        <a:bodyPr/>
        <a:lstStyle/>
        <a:p>
          <a:endParaRPr lang="en-US"/>
        </a:p>
      </dgm:t>
    </dgm:pt>
    <dgm:pt modelId="{9829148B-F350-43F5-9CCE-C41A09035C68}" type="sibTrans" cxnId="{6903EDE7-296F-4AC1-B7D2-2CDA9A97DEB1}">
      <dgm:prSet/>
      <dgm:spPr/>
      <dgm:t>
        <a:bodyPr/>
        <a:lstStyle/>
        <a:p>
          <a:endParaRPr lang="en-US"/>
        </a:p>
      </dgm:t>
    </dgm:pt>
    <dgm:pt modelId="{E9C58351-E8B1-4E45-B897-9F9DA947E159}" type="pres">
      <dgm:prSet presAssocID="{A99D4501-672B-44A1-AFC8-DED241C5EFDD}" presName="root" presStyleCnt="0">
        <dgm:presLayoutVars>
          <dgm:dir/>
          <dgm:resizeHandles val="exact"/>
        </dgm:presLayoutVars>
      </dgm:prSet>
      <dgm:spPr/>
    </dgm:pt>
    <dgm:pt modelId="{0703B90C-AA87-4083-B740-0E7B8BEF68C9}" type="pres">
      <dgm:prSet presAssocID="{A99D4501-672B-44A1-AFC8-DED241C5EFDD}" presName="container" presStyleCnt="0">
        <dgm:presLayoutVars>
          <dgm:dir/>
          <dgm:resizeHandles val="exact"/>
        </dgm:presLayoutVars>
      </dgm:prSet>
      <dgm:spPr/>
    </dgm:pt>
    <dgm:pt modelId="{507A39C5-B80E-4D3D-873D-E37BF6992510}" type="pres">
      <dgm:prSet presAssocID="{A3B39CA7-3360-460A-B2A0-4AF325495F1A}" presName="compNode" presStyleCnt="0"/>
      <dgm:spPr/>
    </dgm:pt>
    <dgm:pt modelId="{F7D07237-2C67-49E8-AA04-340377AFCE0C}" type="pres">
      <dgm:prSet presAssocID="{A3B39CA7-3360-460A-B2A0-4AF325495F1A}" presName="iconBgRect" presStyleLbl="bgShp" presStyleIdx="0" presStyleCnt="6"/>
      <dgm:spPr/>
    </dgm:pt>
    <dgm:pt modelId="{67E0FF95-577E-4DD1-ADE4-B49B41B7A1DA}" type="pres">
      <dgm:prSet presAssocID="{A3B39CA7-3360-460A-B2A0-4AF325495F1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 mark"/>
        </a:ext>
      </dgm:extLst>
    </dgm:pt>
    <dgm:pt modelId="{55DE45D0-EABD-406D-8774-451003716FDC}" type="pres">
      <dgm:prSet presAssocID="{A3B39CA7-3360-460A-B2A0-4AF325495F1A}" presName="spaceRect" presStyleCnt="0"/>
      <dgm:spPr/>
    </dgm:pt>
    <dgm:pt modelId="{2C50099E-088C-422C-A5DD-0D74246D3664}" type="pres">
      <dgm:prSet presAssocID="{A3B39CA7-3360-460A-B2A0-4AF325495F1A}" presName="textRect" presStyleLbl="revTx" presStyleIdx="0" presStyleCnt="6">
        <dgm:presLayoutVars>
          <dgm:chMax val="1"/>
          <dgm:chPref val="1"/>
        </dgm:presLayoutVars>
      </dgm:prSet>
      <dgm:spPr/>
    </dgm:pt>
    <dgm:pt modelId="{3D52B008-EAC6-4E34-B240-F9CA2C41BF37}" type="pres">
      <dgm:prSet presAssocID="{B55BBBEE-D54C-4BF3-B077-914ADFF55772}" presName="sibTrans" presStyleLbl="sibTrans2D1" presStyleIdx="0" presStyleCnt="0"/>
      <dgm:spPr/>
    </dgm:pt>
    <dgm:pt modelId="{8F244D0A-AF19-4799-9369-784DCA7B503F}" type="pres">
      <dgm:prSet presAssocID="{9C10E8D4-430A-4E01-A1BE-0454566B7C7C}" presName="compNode" presStyleCnt="0"/>
      <dgm:spPr/>
    </dgm:pt>
    <dgm:pt modelId="{0DD7BD79-37A0-4791-974C-DC090D0163D6}" type="pres">
      <dgm:prSet presAssocID="{9C10E8D4-430A-4E01-A1BE-0454566B7C7C}" presName="iconBgRect" presStyleLbl="bgShp" presStyleIdx="1" presStyleCnt="6"/>
      <dgm:spPr/>
    </dgm:pt>
    <dgm:pt modelId="{79482F59-EC49-4E5D-BA78-1ADBF25C760B}" type="pres">
      <dgm:prSet presAssocID="{9C10E8D4-430A-4E01-A1BE-0454566B7C7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0ED119B4-9F0D-4390-B3AB-1708BF1C93E1}" type="pres">
      <dgm:prSet presAssocID="{9C10E8D4-430A-4E01-A1BE-0454566B7C7C}" presName="spaceRect" presStyleCnt="0"/>
      <dgm:spPr/>
    </dgm:pt>
    <dgm:pt modelId="{2A5283C3-AF3F-4828-8214-188577F76E69}" type="pres">
      <dgm:prSet presAssocID="{9C10E8D4-430A-4E01-A1BE-0454566B7C7C}" presName="textRect" presStyleLbl="revTx" presStyleIdx="1" presStyleCnt="6">
        <dgm:presLayoutVars>
          <dgm:chMax val="1"/>
          <dgm:chPref val="1"/>
        </dgm:presLayoutVars>
      </dgm:prSet>
      <dgm:spPr/>
    </dgm:pt>
    <dgm:pt modelId="{58D5E1A9-F845-43AB-ADC9-127F9EB04FF0}" type="pres">
      <dgm:prSet presAssocID="{35E037BD-C889-4860-8E56-08DB099272AF}" presName="sibTrans" presStyleLbl="sibTrans2D1" presStyleIdx="0" presStyleCnt="0"/>
      <dgm:spPr/>
    </dgm:pt>
    <dgm:pt modelId="{B6174BE5-B066-4FBA-9152-4B815E8BA0C7}" type="pres">
      <dgm:prSet presAssocID="{D9691896-7831-4870-BE6C-6C115F6A7E92}" presName="compNode" presStyleCnt="0"/>
      <dgm:spPr/>
    </dgm:pt>
    <dgm:pt modelId="{DA72703B-4B5B-43DD-A78D-FECC65A1A268}" type="pres">
      <dgm:prSet presAssocID="{D9691896-7831-4870-BE6C-6C115F6A7E92}" presName="iconBgRect" presStyleLbl="bgShp" presStyleIdx="2" presStyleCnt="6"/>
      <dgm:spPr/>
    </dgm:pt>
    <dgm:pt modelId="{2E3DA3D8-AB78-4F5B-A86B-D951366572E6}" type="pres">
      <dgm:prSet presAssocID="{D9691896-7831-4870-BE6C-6C115F6A7E9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lp"/>
        </a:ext>
      </dgm:extLst>
    </dgm:pt>
    <dgm:pt modelId="{9E76B169-C8F7-4853-AC47-349F5E95F9F6}" type="pres">
      <dgm:prSet presAssocID="{D9691896-7831-4870-BE6C-6C115F6A7E92}" presName="spaceRect" presStyleCnt="0"/>
      <dgm:spPr/>
    </dgm:pt>
    <dgm:pt modelId="{9B86D5E0-8F35-4309-B6C6-AB6BC26CAFDC}" type="pres">
      <dgm:prSet presAssocID="{D9691896-7831-4870-BE6C-6C115F6A7E92}" presName="textRect" presStyleLbl="revTx" presStyleIdx="2" presStyleCnt="6">
        <dgm:presLayoutVars>
          <dgm:chMax val="1"/>
          <dgm:chPref val="1"/>
        </dgm:presLayoutVars>
      </dgm:prSet>
      <dgm:spPr/>
    </dgm:pt>
    <dgm:pt modelId="{51995EED-18B0-42A0-B4DA-05008B9C7660}" type="pres">
      <dgm:prSet presAssocID="{FC548C9D-6712-468A-8081-5C6ED2AE0B58}" presName="sibTrans" presStyleLbl="sibTrans2D1" presStyleIdx="0" presStyleCnt="0"/>
      <dgm:spPr/>
    </dgm:pt>
    <dgm:pt modelId="{7B040232-9E35-4A1F-AF80-E5422DA21145}" type="pres">
      <dgm:prSet presAssocID="{5E42D00D-72AD-404D-9359-40291AE6ACAE}" presName="compNode" presStyleCnt="0"/>
      <dgm:spPr/>
    </dgm:pt>
    <dgm:pt modelId="{7839B55F-9E31-44BA-A187-A0BB0D4CE27C}" type="pres">
      <dgm:prSet presAssocID="{5E42D00D-72AD-404D-9359-40291AE6ACAE}" presName="iconBgRect" presStyleLbl="bgShp" presStyleIdx="3" presStyleCnt="6"/>
      <dgm:spPr/>
    </dgm:pt>
    <dgm:pt modelId="{748DA711-AF1F-4C47-A768-E3A9DC7AE10E}" type="pres">
      <dgm:prSet presAssocID="{5E42D00D-72AD-404D-9359-40291AE6ACA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use"/>
        </a:ext>
      </dgm:extLst>
    </dgm:pt>
    <dgm:pt modelId="{356BD7BA-4A1B-444A-A5B9-310A8AE8D7AD}" type="pres">
      <dgm:prSet presAssocID="{5E42D00D-72AD-404D-9359-40291AE6ACAE}" presName="spaceRect" presStyleCnt="0"/>
      <dgm:spPr/>
    </dgm:pt>
    <dgm:pt modelId="{E00A1BBB-CE0C-440C-9F58-8A6DF8039A51}" type="pres">
      <dgm:prSet presAssocID="{5E42D00D-72AD-404D-9359-40291AE6ACAE}" presName="textRect" presStyleLbl="revTx" presStyleIdx="3" presStyleCnt="6">
        <dgm:presLayoutVars>
          <dgm:chMax val="1"/>
          <dgm:chPref val="1"/>
        </dgm:presLayoutVars>
      </dgm:prSet>
      <dgm:spPr/>
    </dgm:pt>
    <dgm:pt modelId="{F9BBF366-D19C-45BB-AD8A-AF666F252149}" type="pres">
      <dgm:prSet presAssocID="{853C3C33-1DCF-4C5C-819C-D2E430F062B5}" presName="sibTrans" presStyleLbl="sibTrans2D1" presStyleIdx="0" presStyleCnt="0"/>
      <dgm:spPr/>
    </dgm:pt>
    <dgm:pt modelId="{4E39B11B-6532-43D5-97E8-5B289EFCC4EA}" type="pres">
      <dgm:prSet presAssocID="{D6F9CF39-B5E8-41A1-8AD7-A76F6C457C7B}" presName="compNode" presStyleCnt="0"/>
      <dgm:spPr/>
    </dgm:pt>
    <dgm:pt modelId="{0D29A9F4-93AF-4152-B8D0-5DEA3C06CA29}" type="pres">
      <dgm:prSet presAssocID="{D6F9CF39-B5E8-41A1-8AD7-A76F6C457C7B}" presName="iconBgRect" presStyleLbl="bgShp" presStyleIdx="4" presStyleCnt="6"/>
      <dgm:spPr/>
    </dgm:pt>
    <dgm:pt modelId="{32641E88-7496-4D7F-BDFF-44B533E5DD4D}" type="pres">
      <dgm:prSet presAssocID="{D6F9CF39-B5E8-41A1-8AD7-A76F6C457C7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redit card"/>
        </a:ext>
      </dgm:extLst>
    </dgm:pt>
    <dgm:pt modelId="{C52EACD0-FA40-408F-BAD3-301F2C4B4E32}" type="pres">
      <dgm:prSet presAssocID="{D6F9CF39-B5E8-41A1-8AD7-A76F6C457C7B}" presName="spaceRect" presStyleCnt="0"/>
      <dgm:spPr/>
    </dgm:pt>
    <dgm:pt modelId="{1A3E1DAB-23DC-4F78-BA3E-0AB9226A884B}" type="pres">
      <dgm:prSet presAssocID="{D6F9CF39-B5E8-41A1-8AD7-A76F6C457C7B}" presName="textRect" presStyleLbl="revTx" presStyleIdx="4" presStyleCnt="6">
        <dgm:presLayoutVars>
          <dgm:chMax val="1"/>
          <dgm:chPref val="1"/>
        </dgm:presLayoutVars>
      </dgm:prSet>
      <dgm:spPr/>
    </dgm:pt>
    <dgm:pt modelId="{5C082389-1CCC-42C4-B808-0A3C05C13EEE}" type="pres">
      <dgm:prSet presAssocID="{09440CD1-F8F0-4B50-9BFD-55DC9FFE6B3B}" presName="sibTrans" presStyleLbl="sibTrans2D1" presStyleIdx="0" presStyleCnt="0"/>
      <dgm:spPr/>
    </dgm:pt>
    <dgm:pt modelId="{D1598A8C-AC4C-43F1-95B8-121432C6D1A7}" type="pres">
      <dgm:prSet presAssocID="{DB2D8D30-5A6D-4D15-8A32-326EF0971598}" presName="compNode" presStyleCnt="0"/>
      <dgm:spPr/>
    </dgm:pt>
    <dgm:pt modelId="{46D22ED8-B2BF-431B-B5E1-460E12F8FF7E}" type="pres">
      <dgm:prSet presAssocID="{DB2D8D30-5A6D-4D15-8A32-326EF0971598}" presName="iconBgRect" presStyleLbl="bgShp" presStyleIdx="5" presStyleCnt="6"/>
      <dgm:spPr/>
    </dgm:pt>
    <dgm:pt modelId="{E0183161-9253-4C8F-B81D-2CF3097A32F5}" type="pres">
      <dgm:prSet presAssocID="{DB2D8D30-5A6D-4D15-8A32-326EF0971598}"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egister"/>
        </a:ext>
      </dgm:extLst>
    </dgm:pt>
    <dgm:pt modelId="{158A82A0-C8C8-4DF2-8F31-0B4044DFEFEE}" type="pres">
      <dgm:prSet presAssocID="{DB2D8D30-5A6D-4D15-8A32-326EF0971598}" presName="spaceRect" presStyleCnt="0"/>
      <dgm:spPr/>
    </dgm:pt>
    <dgm:pt modelId="{64A1D304-9E7D-428E-A08A-7689F56322F3}" type="pres">
      <dgm:prSet presAssocID="{DB2D8D30-5A6D-4D15-8A32-326EF0971598}" presName="textRect" presStyleLbl="revTx" presStyleIdx="5" presStyleCnt="6">
        <dgm:presLayoutVars>
          <dgm:chMax val="1"/>
          <dgm:chPref val="1"/>
        </dgm:presLayoutVars>
      </dgm:prSet>
      <dgm:spPr/>
    </dgm:pt>
  </dgm:ptLst>
  <dgm:cxnLst>
    <dgm:cxn modelId="{B027C004-8843-4B92-914B-48FC55BACAEA}" type="presOf" srcId="{853C3C33-1DCF-4C5C-819C-D2E430F062B5}" destId="{F9BBF366-D19C-45BB-AD8A-AF666F252149}" srcOrd="0" destOrd="0" presId="urn:microsoft.com/office/officeart/2018/2/layout/IconCircleList"/>
    <dgm:cxn modelId="{C7961814-1439-4DB5-B716-D7F26EDB9D28}" srcId="{A99D4501-672B-44A1-AFC8-DED241C5EFDD}" destId="{5E42D00D-72AD-404D-9359-40291AE6ACAE}" srcOrd="3" destOrd="0" parTransId="{13C14DB0-234E-4150-AA90-E3ED9C698CEF}" sibTransId="{853C3C33-1DCF-4C5C-819C-D2E430F062B5}"/>
    <dgm:cxn modelId="{27AD9630-97AE-4C0C-B5AC-A5A388C32894}" srcId="{A99D4501-672B-44A1-AFC8-DED241C5EFDD}" destId="{A3B39CA7-3360-460A-B2A0-4AF325495F1A}" srcOrd="0" destOrd="0" parTransId="{6320971A-2BEA-4A0A-84FF-96D975DA0136}" sibTransId="{B55BBBEE-D54C-4BF3-B077-914ADFF55772}"/>
    <dgm:cxn modelId="{F2D71C4B-680A-46F7-AA55-19B81C1E1B07}" type="presOf" srcId="{09440CD1-F8F0-4B50-9BFD-55DC9FFE6B3B}" destId="{5C082389-1CCC-42C4-B808-0A3C05C13EEE}" srcOrd="0" destOrd="0" presId="urn:microsoft.com/office/officeart/2018/2/layout/IconCircleList"/>
    <dgm:cxn modelId="{5734F252-F320-43AB-912B-B92DAB72C3D2}" type="presOf" srcId="{B55BBBEE-D54C-4BF3-B077-914ADFF55772}" destId="{3D52B008-EAC6-4E34-B240-F9CA2C41BF37}" srcOrd="0" destOrd="0" presId="urn:microsoft.com/office/officeart/2018/2/layout/IconCircleList"/>
    <dgm:cxn modelId="{089EBD7B-1E01-4663-BAFE-92D841BE81F6}" srcId="{A99D4501-672B-44A1-AFC8-DED241C5EFDD}" destId="{9C10E8D4-430A-4E01-A1BE-0454566B7C7C}" srcOrd="1" destOrd="0" parTransId="{9DDEBA7B-A5CC-48D3-8022-F6DA9BD5448F}" sibTransId="{35E037BD-C889-4860-8E56-08DB099272AF}"/>
    <dgm:cxn modelId="{620F607E-44A4-49BF-8878-3E090F166F81}" type="presOf" srcId="{A3B39CA7-3360-460A-B2A0-4AF325495F1A}" destId="{2C50099E-088C-422C-A5DD-0D74246D3664}" srcOrd="0" destOrd="0" presId="urn:microsoft.com/office/officeart/2018/2/layout/IconCircleList"/>
    <dgm:cxn modelId="{2CBEBB8B-5B56-48F1-861F-D61A4C6031C0}" type="presOf" srcId="{5E42D00D-72AD-404D-9359-40291AE6ACAE}" destId="{E00A1BBB-CE0C-440C-9F58-8A6DF8039A51}" srcOrd="0" destOrd="0" presId="urn:microsoft.com/office/officeart/2018/2/layout/IconCircleList"/>
    <dgm:cxn modelId="{CA48C691-5A33-4E19-B99D-A864E0C378EA}" srcId="{A99D4501-672B-44A1-AFC8-DED241C5EFDD}" destId="{D9691896-7831-4870-BE6C-6C115F6A7E92}" srcOrd="2" destOrd="0" parTransId="{B926078F-4910-4589-8566-63EBD448EBCD}" sibTransId="{FC548C9D-6712-468A-8081-5C6ED2AE0B58}"/>
    <dgm:cxn modelId="{419CF297-3348-4017-B94F-247286A114AB}" type="presOf" srcId="{FC548C9D-6712-468A-8081-5C6ED2AE0B58}" destId="{51995EED-18B0-42A0-B4DA-05008B9C7660}" srcOrd="0" destOrd="0" presId="urn:microsoft.com/office/officeart/2018/2/layout/IconCircleList"/>
    <dgm:cxn modelId="{6CCEA7AD-605A-493C-80BE-5D1EFAF8EB67}" type="presOf" srcId="{9C10E8D4-430A-4E01-A1BE-0454566B7C7C}" destId="{2A5283C3-AF3F-4828-8214-188577F76E69}" srcOrd="0" destOrd="0" presId="urn:microsoft.com/office/officeart/2018/2/layout/IconCircleList"/>
    <dgm:cxn modelId="{1E69BFB7-E909-4FA9-BDB4-369011A1A638}" type="presOf" srcId="{DB2D8D30-5A6D-4D15-8A32-326EF0971598}" destId="{64A1D304-9E7D-428E-A08A-7689F56322F3}" srcOrd="0" destOrd="0" presId="urn:microsoft.com/office/officeart/2018/2/layout/IconCircleList"/>
    <dgm:cxn modelId="{26F31CC9-88A5-4668-A509-BAFA6CB955D8}" type="presOf" srcId="{35E037BD-C889-4860-8E56-08DB099272AF}" destId="{58D5E1A9-F845-43AB-ADC9-127F9EB04FF0}" srcOrd="0" destOrd="0" presId="urn:microsoft.com/office/officeart/2018/2/layout/IconCircleList"/>
    <dgm:cxn modelId="{23ACF9DF-AB59-4695-BAED-43979AC5846D}" srcId="{A99D4501-672B-44A1-AFC8-DED241C5EFDD}" destId="{D6F9CF39-B5E8-41A1-8AD7-A76F6C457C7B}" srcOrd="4" destOrd="0" parTransId="{FF270FEA-08A6-47D0-BC2A-B724451F74D7}" sibTransId="{09440CD1-F8F0-4B50-9BFD-55DC9FFE6B3B}"/>
    <dgm:cxn modelId="{5E13A0E1-AD83-4BFF-9D01-E0F8716970FC}" type="presOf" srcId="{D9691896-7831-4870-BE6C-6C115F6A7E92}" destId="{9B86D5E0-8F35-4309-B6C6-AB6BC26CAFDC}" srcOrd="0" destOrd="0" presId="urn:microsoft.com/office/officeart/2018/2/layout/IconCircleList"/>
    <dgm:cxn modelId="{A8F6F1E2-894F-4174-9188-658D47D82D47}" type="presOf" srcId="{D6F9CF39-B5E8-41A1-8AD7-A76F6C457C7B}" destId="{1A3E1DAB-23DC-4F78-BA3E-0AB9226A884B}" srcOrd="0" destOrd="0" presId="urn:microsoft.com/office/officeart/2018/2/layout/IconCircleList"/>
    <dgm:cxn modelId="{846489E6-C54F-45DD-892E-030688A3E1A0}" type="presOf" srcId="{A99D4501-672B-44A1-AFC8-DED241C5EFDD}" destId="{E9C58351-E8B1-4E45-B897-9F9DA947E159}" srcOrd="0" destOrd="0" presId="urn:microsoft.com/office/officeart/2018/2/layout/IconCircleList"/>
    <dgm:cxn modelId="{6903EDE7-296F-4AC1-B7D2-2CDA9A97DEB1}" srcId="{A99D4501-672B-44A1-AFC8-DED241C5EFDD}" destId="{DB2D8D30-5A6D-4D15-8A32-326EF0971598}" srcOrd="5" destOrd="0" parTransId="{279A4B60-C8A1-4A2F-9386-84A35F087E62}" sibTransId="{9829148B-F350-43F5-9CCE-C41A09035C68}"/>
    <dgm:cxn modelId="{215D1324-BF0A-4694-8BBB-A979681CF634}" type="presParOf" srcId="{E9C58351-E8B1-4E45-B897-9F9DA947E159}" destId="{0703B90C-AA87-4083-B740-0E7B8BEF68C9}" srcOrd="0" destOrd="0" presId="urn:microsoft.com/office/officeart/2018/2/layout/IconCircleList"/>
    <dgm:cxn modelId="{F8A7ECBF-A23C-40C4-9C13-710CFA2D4EA8}" type="presParOf" srcId="{0703B90C-AA87-4083-B740-0E7B8BEF68C9}" destId="{507A39C5-B80E-4D3D-873D-E37BF6992510}" srcOrd="0" destOrd="0" presId="urn:microsoft.com/office/officeart/2018/2/layout/IconCircleList"/>
    <dgm:cxn modelId="{64368E55-C7F8-4324-B64D-0BCC2DB38448}" type="presParOf" srcId="{507A39C5-B80E-4D3D-873D-E37BF6992510}" destId="{F7D07237-2C67-49E8-AA04-340377AFCE0C}" srcOrd="0" destOrd="0" presId="urn:microsoft.com/office/officeart/2018/2/layout/IconCircleList"/>
    <dgm:cxn modelId="{0E2D4131-5836-487C-9B42-CB346D5BCA41}" type="presParOf" srcId="{507A39C5-B80E-4D3D-873D-E37BF6992510}" destId="{67E0FF95-577E-4DD1-ADE4-B49B41B7A1DA}" srcOrd="1" destOrd="0" presId="urn:microsoft.com/office/officeart/2018/2/layout/IconCircleList"/>
    <dgm:cxn modelId="{C48ECB6C-E3DE-464D-B125-D577998EAADB}" type="presParOf" srcId="{507A39C5-B80E-4D3D-873D-E37BF6992510}" destId="{55DE45D0-EABD-406D-8774-451003716FDC}" srcOrd="2" destOrd="0" presId="urn:microsoft.com/office/officeart/2018/2/layout/IconCircleList"/>
    <dgm:cxn modelId="{A98032FA-C3D6-4AED-87AC-E79818AB1C0A}" type="presParOf" srcId="{507A39C5-B80E-4D3D-873D-E37BF6992510}" destId="{2C50099E-088C-422C-A5DD-0D74246D3664}" srcOrd="3" destOrd="0" presId="urn:microsoft.com/office/officeart/2018/2/layout/IconCircleList"/>
    <dgm:cxn modelId="{DD561479-0A8E-4897-9E44-72EA5FF04BC5}" type="presParOf" srcId="{0703B90C-AA87-4083-B740-0E7B8BEF68C9}" destId="{3D52B008-EAC6-4E34-B240-F9CA2C41BF37}" srcOrd="1" destOrd="0" presId="urn:microsoft.com/office/officeart/2018/2/layout/IconCircleList"/>
    <dgm:cxn modelId="{A56B4616-F756-4CF6-AFF5-99435A8B8CBE}" type="presParOf" srcId="{0703B90C-AA87-4083-B740-0E7B8BEF68C9}" destId="{8F244D0A-AF19-4799-9369-784DCA7B503F}" srcOrd="2" destOrd="0" presId="urn:microsoft.com/office/officeart/2018/2/layout/IconCircleList"/>
    <dgm:cxn modelId="{419DA971-1D69-4A3A-A37A-7FC3040F71A3}" type="presParOf" srcId="{8F244D0A-AF19-4799-9369-784DCA7B503F}" destId="{0DD7BD79-37A0-4791-974C-DC090D0163D6}" srcOrd="0" destOrd="0" presId="urn:microsoft.com/office/officeart/2018/2/layout/IconCircleList"/>
    <dgm:cxn modelId="{20802903-4C72-4E99-B96B-5BF2F5A9B665}" type="presParOf" srcId="{8F244D0A-AF19-4799-9369-784DCA7B503F}" destId="{79482F59-EC49-4E5D-BA78-1ADBF25C760B}" srcOrd="1" destOrd="0" presId="urn:microsoft.com/office/officeart/2018/2/layout/IconCircleList"/>
    <dgm:cxn modelId="{33A04330-7070-4B6F-A542-6AAED488691E}" type="presParOf" srcId="{8F244D0A-AF19-4799-9369-784DCA7B503F}" destId="{0ED119B4-9F0D-4390-B3AB-1708BF1C93E1}" srcOrd="2" destOrd="0" presId="urn:microsoft.com/office/officeart/2018/2/layout/IconCircleList"/>
    <dgm:cxn modelId="{C4780D4B-D04A-4F04-B6B7-08A0DAC329DD}" type="presParOf" srcId="{8F244D0A-AF19-4799-9369-784DCA7B503F}" destId="{2A5283C3-AF3F-4828-8214-188577F76E69}" srcOrd="3" destOrd="0" presId="urn:microsoft.com/office/officeart/2018/2/layout/IconCircleList"/>
    <dgm:cxn modelId="{719B0ADB-EF04-4139-BD37-7A4FFBDB0C6F}" type="presParOf" srcId="{0703B90C-AA87-4083-B740-0E7B8BEF68C9}" destId="{58D5E1A9-F845-43AB-ADC9-127F9EB04FF0}" srcOrd="3" destOrd="0" presId="urn:microsoft.com/office/officeart/2018/2/layout/IconCircleList"/>
    <dgm:cxn modelId="{4E0035B5-CAB9-4047-8445-9952380C32A4}" type="presParOf" srcId="{0703B90C-AA87-4083-B740-0E7B8BEF68C9}" destId="{B6174BE5-B066-4FBA-9152-4B815E8BA0C7}" srcOrd="4" destOrd="0" presId="urn:microsoft.com/office/officeart/2018/2/layout/IconCircleList"/>
    <dgm:cxn modelId="{99F50CB4-0222-434A-9B23-067543B00B3F}" type="presParOf" srcId="{B6174BE5-B066-4FBA-9152-4B815E8BA0C7}" destId="{DA72703B-4B5B-43DD-A78D-FECC65A1A268}" srcOrd="0" destOrd="0" presId="urn:microsoft.com/office/officeart/2018/2/layout/IconCircleList"/>
    <dgm:cxn modelId="{99F32166-53E2-4A24-8DA0-CF7B35EC46F2}" type="presParOf" srcId="{B6174BE5-B066-4FBA-9152-4B815E8BA0C7}" destId="{2E3DA3D8-AB78-4F5B-A86B-D951366572E6}" srcOrd="1" destOrd="0" presId="urn:microsoft.com/office/officeart/2018/2/layout/IconCircleList"/>
    <dgm:cxn modelId="{2F8A5A0E-F7DE-4943-AF00-04266C4B4C38}" type="presParOf" srcId="{B6174BE5-B066-4FBA-9152-4B815E8BA0C7}" destId="{9E76B169-C8F7-4853-AC47-349F5E95F9F6}" srcOrd="2" destOrd="0" presId="urn:microsoft.com/office/officeart/2018/2/layout/IconCircleList"/>
    <dgm:cxn modelId="{5D167FDB-330D-4213-BA89-BB7EFCA73E4D}" type="presParOf" srcId="{B6174BE5-B066-4FBA-9152-4B815E8BA0C7}" destId="{9B86D5E0-8F35-4309-B6C6-AB6BC26CAFDC}" srcOrd="3" destOrd="0" presId="urn:microsoft.com/office/officeart/2018/2/layout/IconCircleList"/>
    <dgm:cxn modelId="{25151E9D-7FB6-40D1-9C46-33B0E7353584}" type="presParOf" srcId="{0703B90C-AA87-4083-B740-0E7B8BEF68C9}" destId="{51995EED-18B0-42A0-B4DA-05008B9C7660}" srcOrd="5" destOrd="0" presId="urn:microsoft.com/office/officeart/2018/2/layout/IconCircleList"/>
    <dgm:cxn modelId="{DF1BECA7-0D80-42A3-8A99-D17C1E3B6F4F}" type="presParOf" srcId="{0703B90C-AA87-4083-B740-0E7B8BEF68C9}" destId="{7B040232-9E35-4A1F-AF80-E5422DA21145}" srcOrd="6" destOrd="0" presId="urn:microsoft.com/office/officeart/2018/2/layout/IconCircleList"/>
    <dgm:cxn modelId="{ADB334A0-5730-405A-B5A8-2ED10C7ED238}" type="presParOf" srcId="{7B040232-9E35-4A1F-AF80-E5422DA21145}" destId="{7839B55F-9E31-44BA-A187-A0BB0D4CE27C}" srcOrd="0" destOrd="0" presId="urn:microsoft.com/office/officeart/2018/2/layout/IconCircleList"/>
    <dgm:cxn modelId="{33A71785-3880-486B-8FD5-B2D145230FC8}" type="presParOf" srcId="{7B040232-9E35-4A1F-AF80-E5422DA21145}" destId="{748DA711-AF1F-4C47-A768-E3A9DC7AE10E}" srcOrd="1" destOrd="0" presId="urn:microsoft.com/office/officeart/2018/2/layout/IconCircleList"/>
    <dgm:cxn modelId="{B0BE0042-256A-4D25-BB18-FC8C16082C07}" type="presParOf" srcId="{7B040232-9E35-4A1F-AF80-E5422DA21145}" destId="{356BD7BA-4A1B-444A-A5B9-310A8AE8D7AD}" srcOrd="2" destOrd="0" presId="urn:microsoft.com/office/officeart/2018/2/layout/IconCircleList"/>
    <dgm:cxn modelId="{C814FDA1-F2D2-422E-9264-A730A4A2DEE9}" type="presParOf" srcId="{7B040232-9E35-4A1F-AF80-E5422DA21145}" destId="{E00A1BBB-CE0C-440C-9F58-8A6DF8039A51}" srcOrd="3" destOrd="0" presId="urn:microsoft.com/office/officeart/2018/2/layout/IconCircleList"/>
    <dgm:cxn modelId="{BCE610A5-7459-44DB-932A-6872C5968C16}" type="presParOf" srcId="{0703B90C-AA87-4083-B740-0E7B8BEF68C9}" destId="{F9BBF366-D19C-45BB-AD8A-AF666F252149}" srcOrd="7" destOrd="0" presId="urn:microsoft.com/office/officeart/2018/2/layout/IconCircleList"/>
    <dgm:cxn modelId="{79710F08-D674-4D98-A718-3D8DBD297CFD}" type="presParOf" srcId="{0703B90C-AA87-4083-B740-0E7B8BEF68C9}" destId="{4E39B11B-6532-43D5-97E8-5B289EFCC4EA}" srcOrd="8" destOrd="0" presId="urn:microsoft.com/office/officeart/2018/2/layout/IconCircleList"/>
    <dgm:cxn modelId="{107F33F6-2EC5-4F89-B3C3-3DF748C4722B}" type="presParOf" srcId="{4E39B11B-6532-43D5-97E8-5B289EFCC4EA}" destId="{0D29A9F4-93AF-4152-B8D0-5DEA3C06CA29}" srcOrd="0" destOrd="0" presId="urn:microsoft.com/office/officeart/2018/2/layout/IconCircleList"/>
    <dgm:cxn modelId="{FD7DB764-92E3-4B32-8ECC-3E370D890910}" type="presParOf" srcId="{4E39B11B-6532-43D5-97E8-5B289EFCC4EA}" destId="{32641E88-7496-4D7F-BDFF-44B533E5DD4D}" srcOrd="1" destOrd="0" presId="urn:microsoft.com/office/officeart/2018/2/layout/IconCircleList"/>
    <dgm:cxn modelId="{E0EFEA13-6300-4EEA-9592-65367EF4CE5E}" type="presParOf" srcId="{4E39B11B-6532-43D5-97E8-5B289EFCC4EA}" destId="{C52EACD0-FA40-408F-BAD3-301F2C4B4E32}" srcOrd="2" destOrd="0" presId="urn:microsoft.com/office/officeart/2018/2/layout/IconCircleList"/>
    <dgm:cxn modelId="{12D3F469-81C5-47FC-A405-B4223A466E55}" type="presParOf" srcId="{4E39B11B-6532-43D5-97E8-5B289EFCC4EA}" destId="{1A3E1DAB-23DC-4F78-BA3E-0AB9226A884B}" srcOrd="3" destOrd="0" presId="urn:microsoft.com/office/officeart/2018/2/layout/IconCircleList"/>
    <dgm:cxn modelId="{BD85941F-FC6E-4168-9B72-BA0CE5336013}" type="presParOf" srcId="{0703B90C-AA87-4083-B740-0E7B8BEF68C9}" destId="{5C082389-1CCC-42C4-B808-0A3C05C13EEE}" srcOrd="9" destOrd="0" presId="urn:microsoft.com/office/officeart/2018/2/layout/IconCircleList"/>
    <dgm:cxn modelId="{53744CA8-3716-4F46-8C5D-68216FE74933}" type="presParOf" srcId="{0703B90C-AA87-4083-B740-0E7B8BEF68C9}" destId="{D1598A8C-AC4C-43F1-95B8-121432C6D1A7}" srcOrd="10" destOrd="0" presId="urn:microsoft.com/office/officeart/2018/2/layout/IconCircleList"/>
    <dgm:cxn modelId="{9E52CB06-6306-4209-90D5-E8AC8102D241}" type="presParOf" srcId="{D1598A8C-AC4C-43F1-95B8-121432C6D1A7}" destId="{46D22ED8-B2BF-431B-B5E1-460E12F8FF7E}" srcOrd="0" destOrd="0" presId="urn:microsoft.com/office/officeart/2018/2/layout/IconCircleList"/>
    <dgm:cxn modelId="{D5F69267-32F6-4BFC-BD28-6FCDF16D875C}" type="presParOf" srcId="{D1598A8C-AC4C-43F1-95B8-121432C6D1A7}" destId="{E0183161-9253-4C8F-B81D-2CF3097A32F5}" srcOrd="1" destOrd="0" presId="urn:microsoft.com/office/officeart/2018/2/layout/IconCircleList"/>
    <dgm:cxn modelId="{F2006117-1744-4645-B122-67392620A931}" type="presParOf" srcId="{D1598A8C-AC4C-43F1-95B8-121432C6D1A7}" destId="{158A82A0-C8C8-4DF2-8F31-0B4044DFEFEE}" srcOrd="2" destOrd="0" presId="urn:microsoft.com/office/officeart/2018/2/layout/IconCircleList"/>
    <dgm:cxn modelId="{6B603184-10E1-4985-9C25-5A191CB67CCD}" type="presParOf" srcId="{D1598A8C-AC4C-43F1-95B8-121432C6D1A7}" destId="{64A1D304-9E7D-428E-A08A-7689F56322F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14A190-2F1F-4FE4-B98E-E39542A0E7C1}"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CFA5A3BA-76EE-4AA6-BDB9-57ABB8BCDC62}">
      <dgm:prSet/>
      <dgm:spPr/>
      <dgm:t>
        <a:bodyPr/>
        <a:lstStyle/>
        <a:p>
          <a:r>
            <a:rPr lang="en-US" dirty="0"/>
            <a:t>Python for Data Extraction</a:t>
          </a:r>
        </a:p>
      </dgm:t>
    </dgm:pt>
    <dgm:pt modelId="{25D66439-CD8C-4032-ADEB-0F9E949E4154}" type="parTrans" cxnId="{74791492-C641-42A3-AD84-F1DB8A387659}">
      <dgm:prSet/>
      <dgm:spPr/>
      <dgm:t>
        <a:bodyPr/>
        <a:lstStyle/>
        <a:p>
          <a:endParaRPr lang="en-US"/>
        </a:p>
      </dgm:t>
    </dgm:pt>
    <dgm:pt modelId="{7AC8B228-10C5-42D6-9905-69AB262F7760}" type="sibTrans" cxnId="{74791492-C641-42A3-AD84-F1DB8A387659}">
      <dgm:prSet/>
      <dgm:spPr/>
      <dgm:t>
        <a:bodyPr/>
        <a:lstStyle/>
        <a:p>
          <a:endParaRPr lang="en-US"/>
        </a:p>
      </dgm:t>
    </dgm:pt>
    <dgm:pt modelId="{7728218C-CDF1-48D8-B677-4B734BD28CB2}">
      <dgm:prSet/>
      <dgm:spPr/>
      <dgm:t>
        <a:bodyPr/>
        <a:lstStyle/>
        <a:p>
          <a:r>
            <a:rPr lang="en-US" dirty="0"/>
            <a:t>NLP techniques</a:t>
          </a:r>
        </a:p>
      </dgm:t>
    </dgm:pt>
    <dgm:pt modelId="{EA9ACD35-2022-4FE9-A62F-6E92148B51D7}" type="parTrans" cxnId="{7E22677D-DA7A-464B-AC12-C7BBCDDE91D7}">
      <dgm:prSet/>
      <dgm:spPr/>
      <dgm:t>
        <a:bodyPr/>
        <a:lstStyle/>
        <a:p>
          <a:endParaRPr lang="en-US"/>
        </a:p>
      </dgm:t>
    </dgm:pt>
    <dgm:pt modelId="{56D25011-CD4C-4C30-BE5E-EA7FDAACDCB3}" type="sibTrans" cxnId="{7E22677D-DA7A-464B-AC12-C7BBCDDE91D7}">
      <dgm:prSet/>
      <dgm:spPr/>
      <dgm:t>
        <a:bodyPr/>
        <a:lstStyle/>
        <a:p>
          <a:endParaRPr lang="en-US"/>
        </a:p>
      </dgm:t>
    </dgm:pt>
    <dgm:pt modelId="{7BA1A011-A1B3-4C90-B4D6-15A2B2C54083}">
      <dgm:prSet/>
      <dgm:spPr/>
      <dgm:t>
        <a:bodyPr/>
        <a:lstStyle/>
        <a:p>
          <a:r>
            <a:rPr lang="en-US" dirty="0"/>
            <a:t>Apache spark to process the data</a:t>
          </a:r>
        </a:p>
      </dgm:t>
    </dgm:pt>
    <dgm:pt modelId="{854F8FA7-56A0-4D11-8555-60539D09F198}" type="parTrans" cxnId="{7BF22E96-EF09-4C8E-B21E-6A4968854A1B}">
      <dgm:prSet/>
      <dgm:spPr/>
      <dgm:t>
        <a:bodyPr/>
        <a:lstStyle/>
        <a:p>
          <a:endParaRPr lang="en-US"/>
        </a:p>
      </dgm:t>
    </dgm:pt>
    <dgm:pt modelId="{0454D780-F294-4A84-9E24-A1D1D0D41F58}" type="sibTrans" cxnId="{7BF22E96-EF09-4C8E-B21E-6A4968854A1B}">
      <dgm:prSet/>
      <dgm:spPr/>
      <dgm:t>
        <a:bodyPr/>
        <a:lstStyle/>
        <a:p>
          <a:endParaRPr lang="en-US"/>
        </a:p>
      </dgm:t>
    </dgm:pt>
    <dgm:pt modelId="{7C02BD24-71CE-40D1-8880-946040F4F13F}">
      <dgm:prSet/>
      <dgm:spPr/>
      <dgm:t>
        <a:bodyPr/>
        <a:lstStyle/>
        <a:p>
          <a:r>
            <a:rPr lang="en-US" dirty="0"/>
            <a:t>Tableau for Data visualization</a:t>
          </a:r>
        </a:p>
      </dgm:t>
    </dgm:pt>
    <dgm:pt modelId="{CFDDD3A3-72BA-47D2-85E1-787383A8D800}" type="parTrans" cxnId="{4213D429-E118-4DBB-A127-601EDBD652BA}">
      <dgm:prSet/>
      <dgm:spPr/>
      <dgm:t>
        <a:bodyPr/>
        <a:lstStyle/>
        <a:p>
          <a:endParaRPr lang="en-US"/>
        </a:p>
      </dgm:t>
    </dgm:pt>
    <dgm:pt modelId="{D3CBE328-635D-4323-AE50-3208217510A5}" type="sibTrans" cxnId="{4213D429-E118-4DBB-A127-601EDBD652BA}">
      <dgm:prSet/>
      <dgm:spPr/>
      <dgm:t>
        <a:bodyPr/>
        <a:lstStyle/>
        <a:p>
          <a:endParaRPr lang="en-US"/>
        </a:p>
      </dgm:t>
    </dgm:pt>
    <dgm:pt modelId="{DBF59599-0C7A-4BD0-A9A6-D8A467DED5F3}">
      <dgm:prSet/>
      <dgm:spPr/>
      <dgm:t>
        <a:bodyPr/>
        <a:lstStyle/>
        <a:p>
          <a:r>
            <a:rPr lang="en-US" dirty="0"/>
            <a:t>HDFS to store the data</a:t>
          </a:r>
        </a:p>
      </dgm:t>
    </dgm:pt>
    <dgm:pt modelId="{32FFE9BA-BC5B-4AE0-8488-C5F8C6C654C4}" type="parTrans" cxnId="{47DBB431-4873-4244-9A63-FE5A9E8E4CCF}">
      <dgm:prSet/>
      <dgm:spPr/>
      <dgm:t>
        <a:bodyPr/>
        <a:lstStyle/>
        <a:p>
          <a:endParaRPr lang="en-US"/>
        </a:p>
      </dgm:t>
    </dgm:pt>
    <dgm:pt modelId="{42B8FFBE-5DCA-4704-A145-F03445BC3C5B}" type="sibTrans" cxnId="{47DBB431-4873-4244-9A63-FE5A9E8E4CCF}">
      <dgm:prSet/>
      <dgm:spPr/>
      <dgm:t>
        <a:bodyPr/>
        <a:lstStyle/>
        <a:p>
          <a:endParaRPr lang="en-US"/>
        </a:p>
      </dgm:t>
    </dgm:pt>
    <dgm:pt modelId="{22E48947-E21F-4092-A3E9-BEC1A569F9AC}">
      <dgm:prSet/>
      <dgm:spPr/>
      <dgm:t>
        <a:bodyPr/>
        <a:lstStyle/>
        <a:p>
          <a:r>
            <a:rPr lang="en-US"/>
            <a:t>Hive &amp; Cassandra for querying the data</a:t>
          </a:r>
          <a:endParaRPr lang="en-US" dirty="0"/>
        </a:p>
      </dgm:t>
    </dgm:pt>
    <dgm:pt modelId="{64FB5B73-4EDA-4E07-AF9B-CCBBE7AA28A8}" type="parTrans" cxnId="{8C1FCADA-BF5D-43CD-AC45-912C6AA9C5AC}">
      <dgm:prSet/>
      <dgm:spPr/>
      <dgm:t>
        <a:bodyPr/>
        <a:lstStyle/>
        <a:p>
          <a:endParaRPr lang="en-US"/>
        </a:p>
      </dgm:t>
    </dgm:pt>
    <dgm:pt modelId="{94099CD3-457D-439E-820E-EF29B58207F1}" type="sibTrans" cxnId="{8C1FCADA-BF5D-43CD-AC45-912C6AA9C5AC}">
      <dgm:prSet/>
      <dgm:spPr/>
      <dgm:t>
        <a:bodyPr/>
        <a:lstStyle/>
        <a:p>
          <a:endParaRPr lang="en-US"/>
        </a:p>
      </dgm:t>
    </dgm:pt>
    <dgm:pt modelId="{15DCFE38-8303-4841-B497-31B80270F9E1}" type="pres">
      <dgm:prSet presAssocID="{D414A190-2F1F-4FE4-B98E-E39542A0E7C1}" presName="Name0" presStyleCnt="0">
        <dgm:presLayoutVars>
          <dgm:dir/>
          <dgm:resizeHandles val="exact"/>
        </dgm:presLayoutVars>
      </dgm:prSet>
      <dgm:spPr/>
    </dgm:pt>
    <dgm:pt modelId="{7368BE57-C9C9-4CEC-AAF1-0D10BAA273A4}" type="pres">
      <dgm:prSet presAssocID="{CFA5A3BA-76EE-4AA6-BDB9-57ABB8BCDC62}" presName="node" presStyleLbl="node1" presStyleIdx="0" presStyleCnt="6">
        <dgm:presLayoutVars>
          <dgm:bulletEnabled val="1"/>
        </dgm:presLayoutVars>
      </dgm:prSet>
      <dgm:spPr/>
    </dgm:pt>
    <dgm:pt modelId="{0EDC63C3-406E-4F79-8A06-D045AC1ABACA}" type="pres">
      <dgm:prSet presAssocID="{7AC8B228-10C5-42D6-9905-69AB262F7760}" presName="sibTrans" presStyleLbl="sibTrans1D1" presStyleIdx="0" presStyleCnt="5"/>
      <dgm:spPr/>
    </dgm:pt>
    <dgm:pt modelId="{B33B290A-12B8-4825-8C25-FD6D8200A418}" type="pres">
      <dgm:prSet presAssocID="{7AC8B228-10C5-42D6-9905-69AB262F7760}" presName="connectorText" presStyleLbl="sibTrans1D1" presStyleIdx="0" presStyleCnt="5"/>
      <dgm:spPr/>
    </dgm:pt>
    <dgm:pt modelId="{694782B1-F245-4B7F-BA31-ACBDFF7B0A90}" type="pres">
      <dgm:prSet presAssocID="{DBF59599-0C7A-4BD0-A9A6-D8A467DED5F3}" presName="node" presStyleLbl="node1" presStyleIdx="1" presStyleCnt="6">
        <dgm:presLayoutVars>
          <dgm:bulletEnabled val="1"/>
        </dgm:presLayoutVars>
      </dgm:prSet>
      <dgm:spPr/>
    </dgm:pt>
    <dgm:pt modelId="{91BA1906-9530-40FF-B4B1-7A51C388A4DD}" type="pres">
      <dgm:prSet presAssocID="{42B8FFBE-5DCA-4704-A145-F03445BC3C5B}" presName="sibTrans" presStyleLbl="sibTrans1D1" presStyleIdx="1" presStyleCnt="5"/>
      <dgm:spPr/>
    </dgm:pt>
    <dgm:pt modelId="{DEFDD816-3CEA-49C3-8823-A263F884A81C}" type="pres">
      <dgm:prSet presAssocID="{42B8FFBE-5DCA-4704-A145-F03445BC3C5B}" presName="connectorText" presStyleLbl="sibTrans1D1" presStyleIdx="1" presStyleCnt="5"/>
      <dgm:spPr/>
    </dgm:pt>
    <dgm:pt modelId="{90A3D46F-EDB9-4ECB-937F-8105E0993DA6}" type="pres">
      <dgm:prSet presAssocID="{7728218C-CDF1-48D8-B677-4B734BD28CB2}" presName="node" presStyleLbl="node1" presStyleIdx="2" presStyleCnt="6">
        <dgm:presLayoutVars>
          <dgm:bulletEnabled val="1"/>
        </dgm:presLayoutVars>
      </dgm:prSet>
      <dgm:spPr/>
    </dgm:pt>
    <dgm:pt modelId="{38CE5EDF-250E-4D28-A480-9FAB57E00C2D}" type="pres">
      <dgm:prSet presAssocID="{56D25011-CD4C-4C30-BE5E-EA7FDAACDCB3}" presName="sibTrans" presStyleLbl="sibTrans1D1" presStyleIdx="2" presStyleCnt="5"/>
      <dgm:spPr/>
    </dgm:pt>
    <dgm:pt modelId="{97B850FC-C331-4357-A04F-7EE673485B8E}" type="pres">
      <dgm:prSet presAssocID="{56D25011-CD4C-4C30-BE5E-EA7FDAACDCB3}" presName="connectorText" presStyleLbl="sibTrans1D1" presStyleIdx="2" presStyleCnt="5"/>
      <dgm:spPr/>
    </dgm:pt>
    <dgm:pt modelId="{0AB78F36-3A80-4271-9153-CF7463ACB93B}" type="pres">
      <dgm:prSet presAssocID="{22E48947-E21F-4092-A3E9-BEC1A569F9AC}" presName="node" presStyleLbl="node1" presStyleIdx="3" presStyleCnt="6">
        <dgm:presLayoutVars>
          <dgm:bulletEnabled val="1"/>
        </dgm:presLayoutVars>
      </dgm:prSet>
      <dgm:spPr/>
    </dgm:pt>
    <dgm:pt modelId="{3C080362-94DB-4519-B981-FF04E5E32BDE}" type="pres">
      <dgm:prSet presAssocID="{94099CD3-457D-439E-820E-EF29B58207F1}" presName="sibTrans" presStyleLbl="sibTrans1D1" presStyleIdx="3" presStyleCnt="5"/>
      <dgm:spPr/>
    </dgm:pt>
    <dgm:pt modelId="{647B088B-F658-4F79-88C7-410FB96F59BF}" type="pres">
      <dgm:prSet presAssocID="{94099CD3-457D-439E-820E-EF29B58207F1}" presName="connectorText" presStyleLbl="sibTrans1D1" presStyleIdx="3" presStyleCnt="5"/>
      <dgm:spPr/>
    </dgm:pt>
    <dgm:pt modelId="{AB012592-A30B-474E-BD43-45DB513A57B0}" type="pres">
      <dgm:prSet presAssocID="{7BA1A011-A1B3-4C90-B4D6-15A2B2C54083}" presName="node" presStyleLbl="node1" presStyleIdx="4" presStyleCnt="6">
        <dgm:presLayoutVars>
          <dgm:bulletEnabled val="1"/>
        </dgm:presLayoutVars>
      </dgm:prSet>
      <dgm:spPr/>
    </dgm:pt>
    <dgm:pt modelId="{EE6E54E5-8C40-446F-9C0D-4AD833DB799C}" type="pres">
      <dgm:prSet presAssocID="{0454D780-F294-4A84-9E24-A1D1D0D41F58}" presName="sibTrans" presStyleLbl="sibTrans1D1" presStyleIdx="4" presStyleCnt="5"/>
      <dgm:spPr/>
    </dgm:pt>
    <dgm:pt modelId="{CF8A0758-7F29-429A-AF24-A5AC04AC4747}" type="pres">
      <dgm:prSet presAssocID="{0454D780-F294-4A84-9E24-A1D1D0D41F58}" presName="connectorText" presStyleLbl="sibTrans1D1" presStyleIdx="4" presStyleCnt="5"/>
      <dgm:spPr/>
    </dgm:pt>
    <dgm:pt modelId="{53D8C6DB-BB2C-4C84-A726-43611699E60F}" type="pres">
      <dgm:prSet presAssocID="{7C02BD24-71CE-40D1-8880-946040F4F13F}" presName="node" presStyleLbl="node1" presStyleIdx="5" presStyleCnt="6">
        <dgm:presLayoutVars>
          <dgm:bulletEnabled val="1"/>
        </dgm:presLayoutVars>
      </dgm:prSet>
      <dgm:spPr/>
    </dgm:pt>
  </dgm:ptLst>
  <dgm:cxnLst>
    <dgm:cxn modelId="{CE787207-F601-4B2A-8CB9-F164D19A7A3A}" type="presOf" srcId="{94099CD3-457D-439E-820E-EF29B58207F1}" destId="{3C080362-94DB-4519-B981-FF04E5E32BDE}" srcOrd="0" destOrd="0" presId="urn:microsoft.com/office/officeart/2016/7/layout/RepeatingBendingProcessNew"/>
    <dgm:cxn modelId="{1187DD16-704E-4879-B93A-4BE62F431602}" type="presOf" srcId="{0454D780-F294-4A84-9E24-A1D1D0D41F58}" destId="{CF8A0758-7F29-429A-AF24-A5AC04AC4747}" srcOrd="1" destOrd="0" presId="urn:microsoft.com/office/officeart/2016/7/layout/RepeatingBendingProcessNew"/>
    <dgm:cxn modelId="{5D28F726-CF94-4199-A339-89D64D1C276B}" type="presOf" srcId="{7AC8B228-10C5-42D6-9905-69AB262F7760}" destId="{0EDC63C3-406E-4F79-8A06-D045AC1ABACA}" srcOrd="0" destOrd="0" presId="urn:microsoft.com/office/officeart/2016/7/layout/RepeatingBendingProcessNew"/>
    <dgm:cxn modelId="{4213D429-E118-4DBB-A127-601EDBD652BA}" srcId="{D414A190-2F1F-4FE4-B98E-E39542A0E7C1}" destId="{7C02BD24-71CE-40D1-8880-946040F4F13F}" srcOrd="5" destOrd="0" parTransId="{CFDDD3A3-72BA-47D2-85E1-787383A8D800}" sibTransId="{D3CBE328-635D-4323-AE50-3208217510A5}"/>
    <dgm:cxn modelId="{47DBB431-4873-4244-9A63-FE5A9E8E4CCF}" srcId="{D414A190-2F1F-4FE4-B98E-E39542A0E7C1}" destId="{DBF59599-0C7A-4BD0-A9A6-D8A467DED5F3}" srcOrd="1" destOrd="0" parTransId="{32FFE9BA-BC5B-4AE0-8488-C5F8C6C654C4}" sibTransId="{42B8FFBE-5DCA-4704-A145-F03445BC3C5B}"/>
    <dgm:cxn modelId="{B879B434-8A3D-4C29-9E3F-E1F8D3C36B1E}" type="presOf" srcId="{CFA5A3BA-76EE-4AA6-BDB9-57ABB8BCDC62}" destId="{7368BE57-C9C9-4CEC-AAF1-0D10BAA273A4}" srcOrd="0" destOrd="0" presId="urn:microsoft.com/office/officeart/2016/7/layout/RepeatingBendingProcessNew"/>
    <dgm:cxn modelId="{42E2E95B-8D07-47A3-89E7-D217B8B07EE7}" type="presOf" srcId="{56D25011-CD4C-4C30-BE5E-EA7FDAACDCB3}" destId="{97B850FC-C331-4357-A04F-7EE673485B8E}" srcOrd="1" destOrd="0" presId="urn:microsoft.com/office/officeart/2016/7/layout/RepeatingBendingProcessNew"/>
    <dgm:cxn modelId="{5404BA47-9C34-4A3E-8EA0-7720FF34F1C0}" type="presOf" srcId="{42B8FFBE-5DCA-4704-A145-F03445BC3C5B}" destId="{DEFDD816-3CEA-49C3-8823-A263F884A81C}" srcOrd="1" destOrd="0" presId="urn:microsoft.com/office/officeart/2016/7/layout/RepeatingBendingProcessNew"/>
    <dgm:cxn modelId="{14B04C58-B49F-4A29-8147-BC9E5531CEDB}" type="presOf" srcId="{22E48947-E21F-4092-A3E9-BEC1A569F9AC}" destId="{0AB78F36-3A80-4271-9153-CF7463ACB93B}" srcOrd="0" destOrd="0" presId="urn:microsoft.com/office/officeart/2016/7/layout/RepeatingBendingProcessNew"/>
    <dgm:cxn modelId="{CFF70A7A-3EEB-41D7-9484-F126C4EC2C73}" type="presOf" srcId="{7728218C-CDF1-48D8-B677-4B734BD28CB2}" destId="{90A3D46F-EDB9-4ECB-937F-8105E0993DA6}" srcOrd="0" destOrd="0" presId="urn:microsoft.com/office/officeart/2016/7/layout/RepeatingBendingProcessNew"/>
    <dgm:cxn modelId="{7E22677D-DA7A-464B-AC12-C7BBCDDE91D7}" srcId="{D414A190-2F1F-4FE4-B98E-E39542A0E7C1}" destId="{7728218C-CDF1-48D8-B677-4B734BD28CB2}" srcOrd="2" destOrd="0" parTransId="{EA9ACD35-2022-4FE9-A62F-6E92148B51D7}" sibTransId="{56D25011-CD4C-4C30-BE5E-EA7FDAACDCB3}"/>
    <dgm:cxn modelId="{DF77ED8A-39D7-4316-97A3-3553EB27FF79}" type="presOf" srcId="{42B8FFBE-5DCA-4704-A145-F03445BC3C5B}" destId="{91BA1906-9530-40FF-B4B1-7A51C388A4DD}" srcOrd="0" destOrd="0" presId="urn:microsoft.com/office/officeart/2016/7/layout/RepeatingBendingProcessNew"/>
    <dgm:cxn modelId="{74791492-C641-42A3-AD84-F1DB8A387659}" srcId="{D414A190-2F1F-4FE4-B98E-E39542A0E7C1}" destId="{CFA5A3BA-76EE-4AA6-BDB9-57ABB8BCDC62}" srcOrd="0" destOrd="0" parTransId="{25D66439-CD8C-4032-ADEB-0F9E949E4154}" sibTransId="{7AC8B228-10C5-42D6-9905-69AB262F7760}"/>
    <dgm:cxn modelId="{7BF22E96-EF09-4C8E-B21E-6A4968854A1B}" srcId="{D414A190-2F1F-4FE4-B98E-E39542A0E7C1}" destId="{7BA1A011-A1B3-4C90-B4D6-15A2B2C54083}" srcOrd="4" destOrd="0" parTransId="{854F8FA7-56A0-4D11-8555-60539D09F198}" sibTransId="{0454D780-F294-4A84-9E24-A1D1D0D41F58}"/>
    <dgm:cxn modelId="{7458BFAB-BEB9-4E37-BDCE-823B90B7C4B6}" type="presOf" srcId="{DBF59599-0C7A-4BD0-A9A6-D8A467DED5F3}" destId="{694782B1-F245-4B7F-BA31-ACBDFF7B0A90}" srcOrd="0" destOrd="0" presId="urn:microsoft.com/office/officeart/2016/7/layout/RepeatingBendingProcessNew"/>
    <dgm:cxn modelId="{1BFCE3CA-260C-4A05-8B9D-610F2724732E}" type="presOf" srcId="{D414A190-2F1F-4FE4-B98E-E39542A0E7C1}" destId="{15DCFE38-8303-4841-B497-31B80270F9E1}" srcOrd="0" destOrd="0" presId="urn:microsoft.com/office/officeart/2016/7/layout/RepeatingBendingProcessNew"/>
    <dgm:cxn modelId="{A7C1CACB-DB62-4B00-BD75-8218733174E6}" type="presOf" srcId="{7C02BD24-71CE-40D1-8880-946040F4F13F}" destId="{53D8C6DB-BB2C-4C84-A726-43611699E60F}" srcOrd="0" destOrd="0" presId="urn:microsoft.com/office/officeart/2016/7/layout/RepeatingBendingProcessNew"/>
    <dgm:cxn modelId="{918E77D8-2B35-4A2C-8341-F437B41B8A93}" type="presOf" srcId="{7BA1A011-A1B3-4C90-B4D6-15A2B2C54083}" destId="{AB012592-A30B-474E-BD43-45DB513A57B0}" srcOrd="0" destOrd="0" presId="urn:microsoft.com/office/officeart/2016/7/layout/RepeatingBendingProcessNew"/>
    <dgm:cxn modelId="{AC66C8DA-ACF4-4EAD-842D-80284CA50383}" type="presOf" srcId="{7AC8B228-10C5-42D6-9905-69AB262F7760}" destId="{B33B290A-12B8-4825-8C25-FD6D8200A418}" srcOrd="1" destOrd="0" presId="urn:microsoft.com/office/officeart/2016/7/layout/RepeatingBendingProcessNew"/>
    <dgm:cxn modelId="{8C1FCADA-BF5D-43CD-AC45-912C6AA9C5AC}" srcId="{D414A190-2F1F-4FE4-B98E-E39542A0E7C1}" destId="{22E48947-E21F-4092-A3E9-BEC1A569F9AC}" srcOrd="3" destOrd="0" parTransId="{64FB5B73-4EDA-4E07-AF9B-CCBBE7AA28A8}" sibTransId="{94099CD3-457D-439E-820E-EF29B58207F1}"/>
    <dgm:cxn modelId="{6A1D4BE0-BBC8-4B63-9285-2F5C37D07462}" type="presOf" srcId="{56D25011-CD4C-4C30-BE5E-EA7FDAACDCB3}" destId="{38CE5EDF-250E-4D28-A480-9FAB57E00C2D}" srcOrd="0" destOrd="0" presId="urn:microsoft.com/office/officeart/2016/7/layout/RepeatingBendingProcessNew"/>
    <dgm:cxn modelId="{3895B9E1-2F47-4BD3-B523-9522DE1D7DBB}" type="presOf" srcId="{0454D780-F294-4A84-9E24-A1D1D0D41F58}" destId="{EE6E54E5-8C40-446F-9C0D-4AD833DB799C}" srcOrd="0" destOrd="0" presId="urn:microsoft.com/office/officeart/2016/7/layout/RepeatingBendingProcessNew"/>
    <dgm:cxn modelId="{8D6D6DFC-3753-43E7-9460-76967AF63F6D}" type="presOf" srcId="{94099CD3-457D-439E-820E-EF29B58207F1}" destId="{647B088B-F658-4F79-88C7-410FB96F59BF}" srcOrd="1" destOrd="0" presId="urn:microsoft.com/office/officeart/2016/7/layout/RepeatingBendingProcessNew"/>
    <dgm:cxn modelId="{E7E02A85-8652-4DBB-A3F7-CB302BCF90B3}" type="presParOf" srcId="{15DCFE38-8303-4841-B497-31B80270F9E1}" destId="{7368BE57-C9C9-4CEC-AAF1-0D10BAA273A4}" srcOrd="0" destOrd="0" presId="urn:microsoft.com/office/officeart/2016/7/layout/RepeatingBendingProcessNew"/>
    <dgm:cxn modelId="{FFFB8C0E-8D47-404E-9EC6-C10A9144FDD5}" type="presParOf" srcId="{15DCFE38-8303-4841-B497-31B80270F9E1}" destId="{0EDC63C3-406E-4F79-8A06-D045AC1ABACA}" srcOrd="1" destOrd="0" presId="urn:microsoft.com/office/officeart/2016/7/layout/RepeatingBendingProcessNew"/>
    <dgm:cxn modelId="{CD150269-467C-4FD2-8ADA-4280F4FE8989}" type="presParOf" srcId="{0EDC63C3-406E-4F79-8A06-D045AC1ABACA}" destId="{B33B290A-12B8-4825-8C25-FD6D8200A418}" srcOrd="0" destOrd="0" presId="urn:microsoft.com/office/officeart/2016/7/layout/RepeatingBendingProcessNew"/>
    <dgm:cxn modelId="{05ACEA14-4DB5-4480-8285-C0F966CC2DF5}" type="presParOf" srcId="{15DCFE38-8303-4841-B497-31B80270F9E1}" destId="{694782B1-F245-4B7F-BA31-ACBDFF7B0A90}" srcOrd="2" destOrd="0" presId="urn:microsoft.com/office/officeart/2016/7/layout/RepeatingBendingProcessNew"/>
    <dgm:cxn modelId="{B762F139-FFA9-4006-9719-5302539DC4A4}" type="presParOf" srcId="{15DCFE38-8303-4841-B497-31B80270F9E1}" destId="{91BA1906-9530-40FF-B4B1-7A51C388A4DD}" srcOrd="3" destOrd="0" presId="urn:microsoft.com/office/officeart/2016/7/layout/RepeatingBendingProcessNew"/>
    <dgm:cxn modelId="{66A18DED-C7B2-43A9-B887-60F06A218B63}" type="presParOf" srcId="{91BA1906-9530-40FF-B4B1-7A51C388A4DD}" destId="{DEFDD816-3CEA-49C3-8823-A263F884A81C}" srcOrd="0" destOrd="0" presId="urn:microsoft.com/office/officeart/2016/7/layout/RepeatingBendingProcessNew"/>
    <dgm:cxn modelId="{DDF16371-30F2-4C67-AA2E-85DF219892A8}" type="presParOf" srcId="{15DCFE38-8303-4841-B497-31B80270F9E1}" destId="{90A3D46F-EDB9-4ECB-937F-8105E0993DA6}" srcOrd="4" destOrd="0" presId="urn:microsoft.com/office/officeart/2016/7/layout/RepeatingBendingProcessNew"/>
    <dgm:cxn modelId="{8547F576-615E-47CF-85B7-1C9650261D73}" type="presParOf" srcId="{15DCFE38-8303-4841-B497-31B80270F9E1}" destId="{38CE5EDF-250E-4D28-A480-9FAB57E00C2D}" srcOrd="5" destOrd="0" presId="urn:microsoft.com/office/officeart/2016/7/layout/RepeatingBendingProcessNew"/>
    <dgm:cxn modelId="{0DB9373F-C0DF-4D33-A119-C3DD3DEDED69}" type="presParOf" srcId="{38CE5EDF-250E-4D28-A480-9FAB57E00C2D}" destId="{97B850FC-C331-4357-A04F-7EE673485B8E}" srcOrd="0" destOrd="0" presId="urn:microsoft.com/office/officeart/2016/7/layout/RepeatingBendingProcessNew"/>
    <dgm:cxn modelId="{B8C92D1A-3670-4244-A100-63698A8F302B}" type="presParOf" srcId="{15DCFE38-8303-4841-B497-31B80270F9E1}" destId="{0AB78F36-3A80-4271-9153-CF7463ACB93B}" srcOrd="6" destOrd="0" presId="urn:microsoft.com/office/officeart/2016/7/layout/RepeatingBendingProcessNew"/>
    <dgm:cxn modelId="{239CE760-C34C-48CD-9731-A653503B1346}" type="presParOf" srcId="{15DCFE38-8303-4841-B497-31B80270F9E1}" destId="{3C080362-94DB-4519-B981-FF04E5E32BDE}" srcOrd="7" destOrd="0" presId="urn:microsoft.com/office/officeart/2016/7/layout/RepeatingBendingProcessNew"/>
    <dgm:cxn modelId="{640C3856-BE33-4426-8C19-EF6EED667EF5}" type="presParOf" srcId="{3C080362-94DB-4519-B981-FF04E5E32BDE}" destId="{647B088B-F658-4F79-88C7-410FB96F59BF}" srcOrd="0" destOrd="0" presId="urn:microsoft.com/office/officeart/2016/7/layout/RepeatingBendingProcessNew"/>
    <dgm:cxn modelId="{767F30BD-7CB5-42E5-8A64-FF21616EE9AA}" type="presParOf" srcId="{15DCFE38-8303-4841-B497-31B80270F9E1}" destId="{AB012592-A30B-474E-BD43-45DB513A57B0}" srcOrd="8" destOrd="0" presId="urn:microsoft.com/office/officeart/2016/7/layout/RepeatingBendingProcessNew"/>
    <dgm:cxn modelId="{8D8F35BE-D767-43C5-8D9E-34508D42DF62}" type="presParOf" srcId="{15DCFE38-8303-4841-B497-31B80270F9E1}" destId="{EE6E54E5-8C40-446F-9C0D-4AD833DB799C}" srcOrd="9" destOrd="0" presId="urn:microsoft.com/office/officeart/2016/7/layout/RepeatingBendingProcessNew"/>
    <dgm:cxn modelId="{80A4A9D3-79CC-422E-A6A1-57314D644B82}" type="presParOf" srcId="{EE6E54E5-8C40-446F-9C0D-4AD833DB799C}" destId="{CF8A0758-7F29-429A-AF24-A5AC04AC4747}" srcOrd="0" destOrd="0" presId="urn:microsoft.com/office/officeart/2016/7/layout/RepeatingBendingProcessNew"/>
    <dgm:cxn modelId="{E578AC3D-8E79-4BBD-BB05-5794C1E89A5B}" type="presParOf" srcId="{15DCFE38-8303-4841-B497-31B80270F9E1}" destId="{53D8C6DB-BB2C-4C84-A726-43611699E60F}"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99D4501-672B-44A1-AFC8-DED241C5EFDD}"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3B39CA7-3360-460A-B2A0-4AF325495F1A}">
      <dgm:prSet/>
      <dgm:spPr/>
      <dgm:t>
        <a:bodyPr/>
        <a:lstStyle/>
        <a:p>
          <a:pPr>
            <a:lnSpc>
              <a:spcPct val="100000"/>
            </a:lnSpc>
          </a:pPr>
          <a:r>
            <a:rPr lang="en-US"/>
            <a:t>Why?</a:t>
          </a:r>
        </a:p>
      </dgm:t>
    </dgm:pt>
    <dgm:pt modelId="{6320971A-2BEA-4A0A-84FF-96D975DA0136}" type="parTrans" cxnId="{27AD9630-97AE-4C0C-B5AC-A5A388C32894}">
      <dgm:prSet/>
      <dgm:spPr/>
      <dgm:t>
        <a:bodyPr/>
        <a:lstStyle/>
        <a:p>
          <a:endParaRPr lang="en-US"/>
        </a:p>
      </dgm:t>
    </dgm:pt>
    <dgm:pt modelId="{B55BBBEE-D54C-4BF3-B077-914ADFF55772}" type="sibTrans" cxnId="{27AD9630-97AE-4C0C-B5AC-A5A388C32894}">
      <dgm:prSet/>
      <dgm:spPr/>
      <dgm:t>
        <a:bodyPr/>
        <a:lstStyle/>
        <a:p>
          <a:pPr>
            <a:lnSpc>
              <a:spcPct val="100000"/>
            </a:lnSpc>
          </a:pPr>
          <a:endParaRPr lang="en-US"/>
        </a:p>
      </dgm:t>
    </dgm:pt>
    <dgm:pt modelId="{9C10E8D4-430A-4E01-A1BE-0454566B7C7C}">
      <dgm:prSet/>
      <dgm:spPr/>
      <dgm:t>
        <a:bodyPr/>
        <a:lstStyle/>
        <a:p>
          <a:pPr>
            <a:lnSpc>
              <a:spcPct val="100000"/>
            </a:lnSpc>
          </a:pPr>
          <a:r>
            <a:rPr lang="en-US"/>
            <a:t>Who?</a:t>
          </a:r>
        </a:p>
      </dgm:t>
    </dgm:pt>
    <dgm:pt modelId="{9DDEBA7B-A5CC-48D3-8022-F6DA9BD5448F}" type="parTrans" cxnId="{089EBD7B-1E01-4663-BAFE-92D841BE81F6}">
      <dgm:prSet/>
      <dgm:spPr/>
      <dgm:t>
        <a:bodyPr/>
        <a:lstStyle/>
        <a:p>
          <a:endParaRPr lang="en-US"/>
        </a:p>
      </dgm:t>
    </dgm:pt>
    <dgm:pt modelId="{35E037BD-C889-4860-8E56-08DB099272AF}" type="sibTrans" cxnId="{089EBD7B-1E01-4663-BAFE-92D841BE81F6}">
      <dgm:prSet/>
      <dgm:spPr/>
      <dgm:t>
        <a:bodyPr/>
        <a:lstStyle/>
        <a:p>
          <a:pPr>
            <a:lnSpc>
              <a:spcPct val="100000"/>
            </a:lnSpc>
          </a:pPr>
          <a:endParaRPr lang="en-US"/>
        </a:p>
      </dgm:t>
    </dgm:pt>
    <dgm:pt modelId="{D9691896-7831-4870-BE6C-6C115F6A7E92}">
      <dgm:prSet/>
      <dgm:spPr/>
      <dgm:t>
        <a:bodyPr/>
        <a:lstStyle/>
        <a:p>
          <a:pPr>
            <a:lnSpc>
              <a:spcPct val="100000"/>
            </a:lnSpc>
          </a:pPr>
          <a:r>
            <a:rPr lang="en-US"/>
            <a:t>What?</a:t>
          </a:r>
        </a:p>
      </dgm:t>
    </dgm:pt>
    <dgm:pt modelId="{B926078F-4910-4589-8566-63EBD448EBCD}" type="parTrans" cxnId="{CA48C691-5A33-4E19-B99D-A864E0C378EA}">
      <dgm:prSet/>
      <dgm:spPr/>
      <dgm:t>
        <a:bodyPr/>
        <a:lstStyle/>
        <a:p>
          <a:endParaRPr lang="en-US"/>
        </a:p>
      </dgm:t>
    </dgm:pt>
    <dgm:pt modelId="{FC548C9D-6712-468A-8081-5C6ED2AE0B58}" type="sibTrans" cxnId="{CA48C691-5A33-4E19-B99D-A864E0C378EA}">
      <dgm:prSet/>
      <dgm:spPr/>
      <dgm:t>
        <a:bodyPr/>
        <a:lstStyle/>
        <a:p>
          <a:pPr>
            <a:lnSpc>
              <a:spcPct val="100000"/>
            </a:lnSpc>
          </a:pPr>
          <a:endParaRPr lang="en-US"/>
        </a:p>
      </dgm:t>
    </dgm:pt>
    <dgm:pt modelId="{5E42D00D-72AD-404D-9359-40291AE6ACAE}">
      <dgm:prSet/>
      <dgm:spPr/>
      <dgm:t>
        <a:bodyPr/>
        <a:lstStyle/>
        <a:p>
          <a:pPr>
            <a:lnSpc>
              <a:spcPct val="100000"/>
            </a:lnSpc>
          </a:pPr>
          <a:r>
            <a:rPr lang="en-US"/>
            <a:t>Where?</a:t>
          </a:r>
        </a:p>
      </dgm:t>
    </dgm:pt>
    <dgm:pt modelId="{13C14DB0-234E-4150-AA90-E3ED9C698CEF}" type="parTrans" cxnId="{C7961814-1439-4DB5-B716-D7F26EDB9D28}">
      <dgm:prSet/>
      <dgm:spPr/>
      <dgm:t>
        <a:bodyPr/>
        <a:lstStyle/>
        <a:p>
          <a:endParaRPr lang="en-US"/>
        </a:p>
      </dgm:t>
    </dgm:pt>
    <dgm:pt modelId="{853C3C33-1DCF-4C5C-819C-D2E430F062B5}" type="sibTrans" cxnId="{C7961814-1439-4DB5-B716-D7F26EDB9D28}">
      <dgm:prSet/>
      <dgm:spPr/>
      <dgm:t>
        <a:bodyPr/>
        <a:lstStyle/>
        <a:p>
          <a:pPr>
            <a:lnSpc>
              <a:spcPct val="100000"/>
            </a:lnSpc>
          </a:pPr>
          <a:endParaRPr lang="en-US"/>
        </a:p>
      </dgm:t>
    </dgm:pt>
    <dgm:pt modelId="{D6F9CF39-B5E8-41A1-8AD7-A76F6C457C7B}">
      <dgm:prSet/>
      <dgm:spPr/>
      <dgm:t>
        <a:bodyPr/>
        <a:lstStyle/>
        <a:p>
          <a:pPr>
            <a:lnSpc>
              <a:spcPct val="100000"/>
            </a:lnSpc>
          </a:pPr>
          <a:r>
            <a:rPr lang="en-US"/>
            <a:t>When?</a:t>
          </a:r>
        </a:p>
      </dgm:t>
    </dgm:pt>
    <dgm:pt modelId="{FF270FEA-08A6-47D0-BC2A-B724451F74D7}" type="parTrans" cxnId="{23ACF9DF-AB59-4695-BAED-43979AC5846D}">
      <dgm:prSet/>
      <dgm:spPr/>
      <dgm:t>
        <a:bodyPr/>
        <a:lstStyle/>
        <a:p>
          <a:endParaRPr lang="en-US"/>
        </a:p>
      </dgm:t>
    </dgm:pt>
    <dgm:pt modelId="{09440CD1-F8F0-4B50-9BFD-55DC9FFE6B3B}" type="sibTrans" cxnId="{23ACF9DF-AB59-4695-BAED-43979AC5846D}">
      <dgm:prSet/>
      <dgm:spPr/>
      <dgm:t>
        <a:bodyPr/>
        <a:lstStyle/>
        <a:p>
          <a:pPr>
            <a:lnSpc>
              <a:spcPct val="100000"/>
            </a:lnSpc>
          </a:pPr>
          <a:endParaRPr lang="en-US"/>
        </a:p>
      </dgm:t>
    </dgm:pt>
    <dgm:pt modelId="{DB2D8D30-5A6D-4D15-8A32-326EF0971598}">
      <dgm:prSet/>
      <dgm:spPr/>
      <dgm:t>
        <a:bodyPr/>
        <a:lstStyle/>
        <a:p>
          <a:pPr>
            <a:lnSpc>
              <a:spcPct val="100000"/>
            </a:lnSpc>
          </a:pPr>
          <a:r>
            <a:rPr lang="en-US"/>
            <a:t>How?</a:t>
          </a:r>
        </a:p>
      </dgm:t>
    </dgm:pt>
    <dgm:pt modelId="{279A4B60-C8A1-4A2F-9386-84A35F087E62}" type="parTrans" cxnId="{6903EDE7-296F-4AC1-B7D2-2CDA9A97DEB1}">
      <dgm:prSet/>
      <dgm:spPr/>
      <dgm:t>
        <a:bodyPr/>
        <a:lstStyle/>
        <a:p>
          <a:endParaRPr lang="en-US"/>
        </a:p>
      </dgm:t>
    </dgm:pt>
    <dgm:pt modelId="{9829148B-F350-43F5-9CCE-C41A09035C68}" type="sibTrans" cxnId="{6903EDE7-296F-4AC1-B7D2-2CDA9A97DEB1}">
      <dgm:prSet/>
      <dgm:spPr/>
      <dgm:t>
        <a:bodyPr/>
        <a:lstStyle/>
        <a:p>
          <a:endParaRPr lang="en-US"/>
        </a:p>
      </dgm:t>
    </dgm:pt>
    <dgm:pt modelId="{E9C58351-E8B1-4E45-B897-9F9DA947E159}" type="pres">
      <dgm:prSet presAssocID="{A99D4501-672B-44A1-AFC8-DED241C5EFDD}" presName="root" presStyleCnt="0">
        <dgm:presLayoutVars>
          <dgm:dir/>
          <dgm:resizeHandles val="exact"/>
        </dgm:presLayoutVars>
      </dgm:prSet>
      <dgm:spPr/>
    </dgm:pt>
    <dgm:pt modelId="{0703B90C-AA87-4083-B740-0E7B8BEF68C9}" type="pres">
      <dgm:prSet presAssocID="{A99D4501-672B-44A1-AFC8-DED241C5EFDD}" presName="container" presStyleCnt="0">
        <dgm:presLayoutVars>
          <dgm:dir/>
          <dgm:resizeHandles val="exact"/>
        </dgm:presLayoutVars>
      </dgm:prSet>
      <dgm:spPr/>
    </dgm:pt>
    <dgm:pt modelId="{507A39C5-B80E-4D3D-873D-E37BF6992510}" type="pres">
      <dgm:prSet presAssocID="{A3B39CA7-3360-460A-B2A0-4AF325495F1A}" presName="compNode" presStyleCnt="0"/>
      <dgm:spPr/>
    </dgm:pt>
    <dgm:pt modelId="{F7D07237-2C67-49E8-AA04-340377AFCE0C}" type="pres">
      <dgm:prSet presAssocID="{A3B39CA7-3360-460A-B2A0-4AF325495F1A}" presName="iconBgRect" presStyleLbl="bgShp" presStyleIdx="0" presStyleCnt="6"/>
      <dgm:spPr/>
    </dgm:pt>
    <dgm:pt modelId="{67E0FF95-577E-4DD1-ADE4-B49B41B7A1DA}" type="pres">
      <dgm:prSet presAssocID="{A3B39CA7-3360-460A-B2A0-4AF325495F1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 mark"/>
        </a:ext>
      </dgm:extLst>
    </dgm:pt>
    <dgm:pt modelId="{55DE45D0-EABD-406D-8774-451003716FDC}" type="pres">
      <dgm:prSet presAssocID="{A3B39CA7-3360-460A-B2A0-4AF325495F1A}" presName="spaceRect" presStyleCnt="0"/>
      <dgm:spPr/>
    </dgm:pt>
    <dgm:pt modelId="{2C50099E-088C-422C-A5DD-0D74246D3664}" type="pres">
      <dgm:prSet presAssocID="{A3B39CA7-3360-460A-B2A0-4AF325495F1A}" presName="textRect" presStyleLbl="revTx" presStyleIdx="0" presStyleCnt="6">
        <dgm:presLayoutVars>
          <dgm:chMax val="1"/>
          <dgm:chPref val="1"/>
        </dgm:presLayoutVars>
      </dgm:prSet>
      <dgm:spPr/>
    </dgm:pt>
    <dgm:pt modelId="{3D52B008-EAC6-4E34-B240-F9CA2C41BF37}" type="pres">
      <dgm:prSet presAssocID="{B55BBBEE-D54C-4BF3-B077-914ADFF55772}" presName="sibTrans" presStyleLbl="sibTrans2D1" presStyleIdx="0" presStyleCnt="0"/>
      <dgm:spPr/>
    </dgm:pt>
    <dgm:pt modelId="{8F244D0A-AF19-4799-9369-784DCA7B503F}" type="pres">
      <dgm:prSet presAssocID="{9C10E8D4-430A-4E01-A1BE-0454566B7C7C}" presName="compNode" presStyleCnt="0"/>
      <dgm:spPr/>
    </dgm:pt>
    <dgm:pt modelId="{0DD7BD79-37A0-4791-974C-DC090D0163D6}" type="pres">
      <dgm:prSet presAssocID="{9C10E8D4-430A-4E01-A1BE-0454566B7C7C}" presName="iconBgRect" presStyleLbl="bgShp" presStyleIdx="1" presStyleCnt="6"/>
      <dgm:spPr/>
    </dgm:pt>
    <dgm:pt modelId="{79482F59-EC49-4E5D-BA78-1ADBF25C760B}" type="pres">
      <dgm:prSet presAssocID="{9C10E8D4-430A-4E01-A1BE-0454566B7C7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0ED119B4-9F0D-4390-B3AB-1708BF1C93E1}" type="pres">
      <dgm:prSet presAssocID="{9C10E8D4-430A-4E01-A1BE-0454566B7C7C}" presName="spaceRect" presStyleCnt="0"/>
      <dgm:spPr/>
    </dgm:pt>
    <dgm:pt modelId="{2A5283C3-AF3F-4828-8214-188577F76E69}" type="pres">
      <dgm:prSet presAssocID="{9C10E8D4-430A-4E01-A1BE-0454566B7C7C}" presName="textRect" presStyleLbl="revTx" presStyleIdx="1" presStyleCnt="6">
        <dgm:presLayoutVars>
          <dgm:chMax val="1"/>
          <dgm:chPref val="1"/>
        </dgm:presLayoutVars>
      </dgm:prSet>
      <dgm:spPr/>
    </dgm:pt>
    <dgm:pt modelId="{58D5E1A9-F845-43AB-ADC9-127F9EB04FF0}" type="pres">
      <dgm:prSet presAssocID="{35E037BD-C889-4860-8E56-08DB099272AF}" presName="sibTrans" presStyleLbl="sibTrans2D1" presStyleIdx="0" presStyleCnt="0"/>
      <dgm:spPr/>
    </dgm:pt>
    <dgm:pt modelId="{B6174BE5-B066-4FBA-9152-4B815E8BA0C7}" type="pres">
      <dgm:prSet presAssocID="{D9691896-7831-4870-BE6C-6C115F6A7E92}" presName="compNode" presStyleCnt="0"/>
      <dgm:spPr/>
    </dgm:pt>
    <dgm:pt modelId="{DA72703B-4B5B-43DD-A78D-FECC65A1A268}" type="pres">
      <dgm:prSet presAssocID="{D9691896-7831-4870-BE6C-6C115F6A7E92}" presName="iconBgRect" presStyleLbl="bgShp" presStyleIdx="2" presStyleCnt="6"/>
      <dgm:spPr/>
    </dgm:pt>
    <dgm:pt modelId="{2E3DA3D8-AB78-4F5B-A86B-D951366572E6}" type="pres">
      <dgm:prSet presAssocID="{D9691896-7831-4870-BE6C-6C115F6A7E9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lp"/>
        </a:ext>
      </dgm:extLst>
    </dgm:pt>
    <dgm:pt modelId="{9E76B169-C8F7-4853-AC47-349F5E95F9F6}" type="pres">
      <dgm:prSet presAssocID="{D9691896-7831-4870-BE6C-6C115F6A7E92}" presName="spaceRect" presStyleCnt="0"/>
      <dgm:spPr/>
    </dgm:pt>
    <dgm:pt modelId="{9B86D5E0-8F35-4309-B6C6-AB6BC26CAFDC}" type="pres">
      <dgm:prSet presAssocID="{D9691896-7831-4870-BE6C-6C115F6A7E92}" presName="textRect" presStyleLbl="revTx" presStyleIdx="2" presStyleCnt="6">
        <dgm:presLayoutVars>
          <dgm:chMax val="1"/>
          <dgm:chPref val="1"/>
        </dgm:presLayoutVars>
      </dgm:prSet>
      <dgm:spPr/>
    </dgm:pt>
    <dgm:pt modelId="{51995EED-18B0-42A0-B4DA-05008B9C7660}" type="pres">
      <dgm:prSet presAssocID="{FC548C9D-6712-468A-8081-5C6ED2AE0B58}" presName="sibTrans" presStyleLbl="sibTrans2D1" presStyleIdx="0" presStyleCnt="0"/>
      <dgm:spPr/>
    </dgm:pt>
    <dgm:pt modelId="{7B040232-9E35-4A1F-AF80-E5422DA21145}" type="pres">
      <dgm:prSet presAssocID="{5E42D00D-72AD-404D-9359-40291AE6ACAE}" presName="compNode" presStyleCnt="0"/>
      <dgm:spPr/>
    </dgm:pt>
    <dgm:pt modelId="{7839B55F-9E31-44BA-A187-A0BB0D4CE27C}" type="pres">
      <dgm:prSet presAssocID="{5E42D00D-72AD-404D-9359-40291AE6ACAE}" presName="iconBgRect" presStyleLbl="bgShp" presStyleIdx="3" presStyleCnt="6"/>
      <dgm:spPr/>
    </dgm:pt>
    <dgm:pt modelId="{748DA711-AF1F-4C47-A768-E3A9DC7AE10E}" type="pres">
      <dgm:prSet presAssocID="{5E42D00D-72AD-404D-9359-40291AE6ACA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use"/>
        </a:ext>
      </dgm:extLst>
    </dgm:pt>
    <dgm:pt modelId="{356BD7BA-4A1B-444A-A5B9-310A8AE8D7AD}" type="pres">
      <dgm:prSet presAssocID="{5E42D00D-72AD-404D-9359-40291AE6ACAE}" presName="spaceRect" presStyleCnt="0"/>
      <dgm:spPr/>
    </dgm:pt>
    <dgm:pt modelId="{E00A1BBB-CE0C-440C-9F58-8A6DF8039A51}" type="pres">
      <dgm:prSet presAssocID="{5E42D00D-72AD-404D-9359-40291AE6ACAE}" presName="textRect" presStyleLbl="revTx" presStyleIdx="3" presStyleCnt="6">
        <dgm:presLayoutVars>
          <dgm:chMax val="1"/>
          <dgm:chPref val="1"/>
        </dgm:presLayoutVars>
      </dgm:prSet>
      <dgm:spPr/>
    </dgm:pt>
    <dgm:pt modelId="{F9BBF366-D19C-45BB-AD8A-AF666F252149}" type="pres">
      <dgm:prSet presAssocID="{853C3C33-1DCF-4C5C-819C-D2E430F062B5}" presName="sibTrans" presStyleLbl="sibTrans2D1" presStyleIdx="0" presStyleCnt="0"/>
      <dgm:spPr/>
    </dgm:pt>
    <dgm:pt modelId="{4E39B11B-6532-43D5-97E8-5B289EFCC4EA}" type="pres">
      <dgm:prSet presAssocID="{D6F9CF39-B5E8-41A1-8AD7-A76F6C457C7B}" presName="compNode" presStyleCnt="0"/>
      <dgm:spPr/>
    </dgm:pt>
    <dgm:pt modelId="{0D29A9F4-93AF-4152-B8D0-5DEA3C06CA29}" type="pres">
      <dgm:prSet presAssocID="{D6F9CF39-B5E8-41A1-8AD7-A76F6C457C7B}" presName="iconBgRect" presStyleLbl="bgShp" presStyleIdx="4" presStyleCnt="6"/>
      <dgm:spPr/>
    </dgm:pt>
    <dgm:pt modelId="{32641E88-7496-4D7F-BDFF-44B533E5DD4D}" type="pres">
      <dgm:prSet presAssocID="{D6F9CF39-B5E8-41A1-8AD7-A76F6C457C7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redit card"/>
        </a:ext>
      </dgm:extLst>
    </dgm:pt>
    <dgm:pt modelId="{C52EACD0-FA40-408F-BAD3-301F2C4B4E32}" type="pres">
      <dgm:prSet presAssocID="{D6F9CF39-B5E8-41A1-8AD7-A76F6C457C7B}" presName="spaceRect" presStyleCnt="0"/>
      <dgm:spPr/>
    </dgm:pt>
    <dgm:pt modelId="{1A3E1DAB-23DC-4F78-BA3E-0AB9226A884B}" type="pres">
      <dgm:prSet presAssocID="{D6F9CF39-B5E8-41A1-8AD7-A76F6C457C7B}" presName="textRect" presStyleLbl="revTx" presStyleIdx="4" presStyleCnt="6">
        <dgm:presLayoutVars>
          <dgm:chMax val="1"/>
          <dgm:chPref val="1"/>
        </dgm:presLayoutVars>
      </dgm:prSet>
      <dgm:spPr/>
    </dgm:pt>
    <dgm:pt modelId="{5C082389-1CCC-42C4-B808-0A3C05C13EEE}" type="pres">
      <dgm:prSet presAssocID="{09440CD1-F8F0-4B50-9BFD-55DC9FFE6B3B}" presName="sibTrans" presStyleLbl="sibTrans2D1" presStyleIdx="0" presStyleCnt="0"/>
      <dgm:spPr/>
    </dgm:pt>
    <dgm:pt modelId="{D1598A8C-AC4C-43F1-95B8-121432C6D1A7}" type="pres">
      <dgm:prSet presAssocID="{DB2D8D30-5A6D-4D15-8A32-326EF0971598}" presName="compNode" presStyleCnt="0"/>
      <dgm:spPr/>
    </dgm:pt>
    <dgm:pt modelId="{46D22ED8-B2BF-431B-B5E1-460E12F8FF7E}" type="pres">
      <dgm:prSet presAssocID="{DB2D8D30-5A6D-4D15-8A32-326EF0971598}" presName="iconBgRect" presStyleLbl="bgShp" presStyleIdx="5" presStyleCnt="6"/>
      <dgm:spPr/>
    </dgm:pt>
    <dgm:pt modelId="{E0183161-9253-4C8F-B81D-2CF3097A32F5}" type="pres">
      <dgm:prSet presAssocID="{DB2D8D30-5A6D-4D15-8A32-326EF0971598}"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egister"/>
        </a:ext>
      </dgm:extLst>
    </dgm:pt>
    <dgm:pt modelId="{158A82A0-C8C8-4DF2-8F31-0B4044DFEFEE}" type="pres">
      <dgm:prSet presAssocID="{DB2D8D30-5A6D-4D15-8A32-326EF0971598}" presName="spaceRect" presStyleCnt="0"/>
      <dgm:spPr/>
    </dgm:pt>
    <dgm:pt modelId="{64A1D304-9E7D-428E-A08A-7689F56322F3}" type="pres">
      <dgm:prSet presAssocID="{DB2D8D30-5A6D-4D15-8A32-326EF0971598}" presName="textRect" presStyleLbl="revTx" presStyleIdx="5" presStyleCnt="6">
        <dgm:presLayoutVars>
          <dgm:chMax val="1"/>
          <dgm:chPref val="1"/>
        </dgm:presLayoutVars>
      </dgm:prSet>
      <dgm:spPr/>
    </dgm:pt>
  </dgm:ptLst>
  <dgm:cxnLst>
    <dgm:cxn modelId="{B027C004-8843-4B92-914B-48FC55BACAEA}" type="presOf" srcId="{853C3C33-1DCF-4C5C-819C-D2E430F062B5}" destId="{F9BBF366-D19C-45BB-AD8A-AF666F252149}" srcOrd="0" destOrd="0" presId="urn:microsoft.com/office/officeart/2018/2/layout/IconCircleList"/>
    <dgm:cxn modelId="{C7961814-1439-4DB5-B716-D7F26EDB9D28}" srcId="{A99D4501-672B-44A1-AFC8-DED241C5EFDD}" destId="{5E42D00D-72AD-404D-9359-40291AE6ACAE}" srcOrd="3" destOrd="0" parTransId="{13C14DB0-234E-4150-AA90-E3ED9C698CEF}" sibTransId="{853C3C33-1DCF-4C5C-819C-D2E430F062B5}"/>
    <dgm:cxn modelId="{27AD9630-97AE-4C0C-B5AC-A5A388C32894}" srcId="{A99D4501-672B-44A1-AFC8-DED241C5EFDD}" destId="{A3B39CA7-3360-460A-B2A0-4AF325495F1A}" srcOrd="0" destOrd="0" parTransId="{6320971A-2BEA-4A0A-84FF-96D975DA0136}" sibTransId="{B55BBBEE-D54C-4BF3-B077-914ADFF55772}"/>
    <dgm:cxn modelId="{F2D71C4B-680A-46F7-AA55-19B81C1E1B07}" type="presOf" srcId="{09440CD1-F8F0-4B50-9BFD-55DC9FFE6B3B}" destId="{5C082389-1CCC-42C4-B808-0A3C05C13EEE}" srcOrd="0" destOrd="0" presId="urn:microsoft.com/office/officeart/2018/2/layout/IconCircleList"/>
    <dgm:cxn modelId="{5734F252-F320-43AB-912B-B92DAB72C3D2}" type="presOf" srcId="{B55BBBEE-D54C-4BF3-B077-914ADFF55772}" destId="{3D52B008-EAC6-4E34-B240-F9CA2C41BF37}" srcOrd="0" destOrd="0" presId="urn:microsoft.com/office/officeart/2018/2/layout/IconCircleList"/>
    <dgm:cxn modelId="{089EBD7B-1E01-4663-BAFE-92D841BE81F6}" srcId="{A99D4501-672B-44A1-AFC8-DED241C5EFDD}" destId="{9C10E8D4-430A-4E01-A1BE-0454566B7C7C}" srcOrd="1" destOrd="0" parTransId="{9DDEBA7B-A5CC-48D3-8022-F6DA9BD5448F}" sibTransId="{35E037BD-C889-4860-8E56-08DB099272AF}"/>
    <dgm:cxn modelId="{620F607E-44A4-49BF-8878-3E090F166F81}" type="presOf" srcId="{A3B39CA7-3360-460A-B2A0-4AF325495F1A}" destId="{2C50099E-088C-422C-A5DD-0D74246D3664}" srcOrd="0" destOrd="0" presId="urn:microsoft.com/office/officeart/2018/2/layout/IconCircleList"/>
    <dgm:cxn modelId="{2CBEBB8B-5B56-48F1-861F-D61A4C6031C0}" type="presOf" srcId="{5E42D00D-72AD-404D-9359-40291AE6ACAE}" destId="{E00A1BBB-CE0C-440C-9F58-8A6DF8039A51}" srcOrd="0" destOrd="0" presId="urn:microsoft.com/office/officeart/2018/2/layout/IconCircleList"/>
    <dgm:cxn modelId="{CA48C691-5A33-4E19-B99D-A864E0C378EA}" srcId="{A99D4501-672B-44A1-AFC8-DED241C5EFDD}" destId="{D9691896-7831-4870-BE6C-6C115F6A7E92}" srcOrd="2" destOrd="0" parTransId="{B926078F-4910-4589-8566-63EBD448EBCD}" sibTransId="{FC548C9D-6712-468A-8081-5C6ED2AE0B58}"/>
    <dgm:cxn modelId="{419CF297-3348-4017-B94F-247286A114AB}" type="presOf" srcId="{FC548C9D-6712-468A-8081-5C6ED2AE0B58}" destId="{51995EED-18B0-42A0-B4DA-05008B9C7660}" srcOrd="0" destOrd="0" presId="urn:microsoft.com/office/officeart/2018/2/layout/IconCircleList"/>
    <dgm:cxn modelId="{6CCEA7AD-605A-493C-80BE-5D1EFAF8EB67}" type="presOf" srcId="{9C10E8D4-430A-4E01-A1BE-0454566B7C7C}" destId="{2A5283C3-AF3F-4828-8214-188577F76E69}" srcOrd="0" destOrd="0" presId="urn:microsoft.com/office/officeart/2018/2/layout/IconCircleList"/>
    <dgm:cxn modelId="{1E69BFB7-E909-4FA9-BDB4-369011A1A638}" type="presOf" srcId="{DB2D8D30-5A6D-4D15-8A32-326EF0971598}" destId="{64A1D304-9E7D-428E-A08A-7689F56322F3}" srcOrd="0" destOrd="0" presId="urn:microsoft.com/office/officeart/2018/2/layout/IconCircleList"/>
    <dgm:cxn modelId="{26F31CC9-88A5-4668-A509-BAFA6CB955D8}" type="presOf" srcId="{35E037BD-C889-4860-8E56-08DB099272AF}" destId="{58D5E1A9-F845-43AB-ADC9-127F9EB04FF0}" srcOrd="0" destOrd="0" presId="urn:microsoft.com/office/officeart/2018/2/layout/IconCircleList"/>
    <dgm:cxn modelId="{23ACF9DF-AB59-4695-BAED-43979AC5846D}" srcId="{A99D4501-672B-44A1-AFC8-DED241C5EFDD}" destId="{D6F9CF39-B5E8-41A1-8AD7-A76F6C457C7B}" srcOrd="4" destOrd="0" parTransId="{FF270FEA-08A6-47D0-BC2A-B724451F74D7}" sibTransId="{09440CD1-F8F0-4B50-9BFD-55DC9FFE6B3B}"/>
    <dgm:cxn modelId="{5E13A0E1-AD83-4BFF-9D01-E0F8716970FC}" type="presOf" srcId="{D9691896-7831-4870-BE6C-6C115F6A7E92}" destId="{9B86D5E0-8F35-4309-B6C6-AB6BC26CAFDC}" srcOrd="0" destOrd="0" presId="urn:microsoft.com/office/officeart/2018/2/layout/IconCircleList"/>
    <dgm:cxn modelId="{A8F6F1E2-894F-4174-9188-658D47D82D47}" type="presOf" srcId="{D6F9CF39-B5E8-41A1-8AD7-A76F6C457C7B}" destId="{1A3E1DAB-23DC-4F78-BA3E-0AB9226A884B}" srcOrd="0" destOrd="0" presId="urn:microsoft.com/office/officeart/2018/2/layout/IconCircleList"/>
    <dgm:cxn modelId="{846489E6-C54F-45DD-892E-030688A3E1A0}" type="presOf" srcId="{A99D4501-672B-44A1-AFC8-DED241C5EFDD}" destId="{E9C58351-E8B1-4E45-B897-9F9DA947E159}" srcOrd="0" destOrd="0" presId="urn:microsoft.com/office/officeart/2018/2/layout/IconCircleList"/>
    <dgm:cxn modelId="{6903EDE7-296F-4AC1-B7D2-2CDA9A97DEB1}" srcId="{A99D4501-672B-44A1-AFC8-DED241C5EFDD}" destId="{DB2D8D30-5A6D-4D15-8A32-326EF0971598}" srcOrd="5" destOrd="0" parTransId="{279A4B60-C8A1-4A2F-9386-84A35F087E62}" sibTransId="{9829148B-F350-43F5-9CCE-C41A09035C68}"/>
    <dgm:cxn modelId="{215D1324-BF0A-4694-8BBB-A979681CF634}" type="presParOf" srcId="{E9C58351-E8B1-4E45-B897-9F9DA947E159}" destId="{0703B90C-AA87-4083-B740-0E7B8BEF68C9}" srcOrd="0" destOrd="0" presId="urn:microsoft.com/office/officeart/2018/2/layout/IconCircleList"/>
    <dgm:cxn modelId="{F8A7ECBF-A23C-40C4-9C13-710CFA2D4EA8}" type="presParOf" srcId="{0703B90C-AA87-4083-B740-0E7B8BEF68C9}" destId="{507A39C5-B80E-4D3D-873D-E37BF6992510}" srcOrd="0" destOrd="0" presId="urn:microsoft.com/office/officeart/2018/2/layout/IconCircleList"/>
    <dgm:cxn modelId="{64368E55-C7F8-4324-B64D-0BCC2DB38448}" type="presParOf" srcId="{507A39C5-B80E-4D3D-873D-E37BF6992510}" destId="{F7D07237-2C67-49E8-AA04-340377AFCE0C}" srcOrd="0" destOrd="0" presId="urn:microsoft.com/office/officeart/2018/2/layout/IconCircleList"/>
    <dgm:cxn modelId="{0E2D4131-5836-487C-9B42-CB346D5BCA41}" type="presParOf" srcId="{507A39C5-B80E-4D3D-873D-E37BF6992510}" destId="{67E0FF95-577E-4DD1-ADE4-B49B41B7A1DA}" srcOrd="1" destOrd="0" presId="urn:microsoft.com/office/officeart/2018/2/layout/IconCircleList"/>
    <dgm:cxn modelId="{C48ECB6C-E3DE-464D-B125-D577998EAADB}" type="presParOf" srcId="{507A39C5-B80E-4D3D-873D-E37BF6992510}" destId="{55DE45D0-EABD-406D-8774-451003716FDC}" srcOrd="2" destOrd="0" presId="urn:microsoft.com/office/officeart/2018/2/layout/IconCircleList"/>
    <dgm:cxn modelId="{A98032FA-C3D6-4AED-87AC-E79818AB1C0A}" type="presParOf" srcId="{507A39C5-B80E-4D3D-873D-E37BF6992510}" destId="{2C50099E-088C-422C-A5DD-0D74246D3664}" srcOrd="3" destOrd="0" presId="urn:microsoft.com/office/officeart/2018/2/layout/IconCircleList"/>
    <dgm:cxn modelId="{DD561479-0A8E-4897-9E44-72EA5FF04BC5}" type="presParOf" srcId="{0703B90C-AA87-4083-B740-0E7B8BEF68C9}" destId="{3D52B008-EAC6-4E34-B240-F9CA2C41BF37}" srcOrd="1" destOrd="0" presId="urn:microsoft.com/office/officeart/2018/2/layout/IconCircleList"/>
    <dgm:cxn modelId="{A56B4616-F756-4CF6-AFF5-99435A8B8CBE}" type="presParOf" srcId="{0703B90C-AA87-4083-B740-0E7B8BEF68C9}" destId="{8F244D0A-AF19-4799-9369-784DCA7B503F}" srcOrd="2" destOrd="0" presId="urn:microsoft.com/office/officeart/2018/2/layout/IconCircleList"/>
    <dgm:cxn modelId="{419DA971-1D69-4A3A-A37A-7FC3040F71A3}" type="presParOf" srcId="{8F244D0A-AF19-4799-9369-784DCA7B503F}" destId="{0DD7BD79-37A0-4791-974C-DC090D0163D6}" srcOrd="0" destOrd="0" presId="urn:microsoft.com/office/officeart/2018/2/layout/IconCircleList"/>
    <dgm:cxn modelId="{20802903-4C72-4E99-B96B-5BF2F5A9B665}" type="presParOf" srcId="{8F244D0A-AF19-4799-9369-784DCA7B503F}" destId="{79482F59-EC49-4E5D-BA78-1ADBF25C760B}" srcOrd="1" destOrd="0" presId="urn:microsoft.com/office/officeart/2018/2/layout/IconCircleList"/>
    <dgm:cxn modelId="{33A04330-7070-4B6F-A542-6AAED488691E}" type="presParOf" srcId="{8F244D0A-AF19-4799-9369-784DCA7B503F}" destId="{0ED119B4-9F0D-4390-B3AB-1708BF1C93E1}" srcOrd="2" destOrd="0" presId="urn:microsoft.com/office/officeart/2018/2/layout/IconCircleList"/>
    <dgm:cxn modelId="{C4780D4B-D04A-4F04-B6B7-08A0DAC329DD}" type="presParOf" srcId="{8F244D0A-AF19-4799-9369-784DCA7B503F}" destId="{2A5283C3-AF3F-4828-8214-188577F76E69}" srcOrd="3" destOrd="0" presId="urn:microsoft.com/office/officeart/2018/2/layout/IconCircleList"/>
    <dgm:cxn modelId="{719B0ADB-EF04-4139-BD37-7A4FFBDB0C6F}" type="presParOf" srcId="{0703B90C-AA87-4083-B740-0E7B8BEF68C9}" destId="{58D5E1A9-F845-43AB-ADC9-127F9EB04FF0}" srcOrd="3" destOrd="0" presId="urn:microsoft.com/office/officeart/2018/2/layout/IconCircleList"/>
    <dgm:cxn modelId="{4E0035B5-CAB9-4047-8445-9952380C32A4}" type="presParOf" srcId="{0703B90C-AA87-4083-B740-0E7B8BEF68C9}" destId="{B6174BE5-B066-4FBA-9152-4B815E8BA0C7}" srcOrd="4" destOrd="0" presId="urn:microsoft.com/office/officeart/2018/2/layout/IconCircleList"/>
    <dgm:cxn modelId="{99F50CB4-0222-434A-9B23-067543B00B3F}" type="presParOf" srcId="{B6174BE5-B066-4FBA-9152-4B815E8BA0C7}" destId="{DA72703B-4B5B-43DD-A78D-FECC65A1A268}" srcOrd="0" destOrd="0" presId="urn:microsoft.com/office/officeart/2018/2/layout/IconCircleList"/>
    <dgm:cxn modelId="{99F32166-53E2-4A24-8DA0-CF7B35EC46F2}" type="presParOf" srcId="{B6174BE5-B066-4FBA-9152-4B815E8BA0C7}" destId="{2E3DA3D8-AB78-4F5B-A86B-D951366572E6}" srcOrd="1" destOrd="0" presId="urn:microsoft.com/office/officeart/2018/2/layout/IconCircleList"/>
    <dgm:cxn modelId="{2F8A5A0E-F7DE-4943-AF00-04266C4B4C38}" type="presParOf" srcId="{B6174BE5-B066-4FBA-9152-4B815E8BA0C7}" destId="{9E76B169-C8F7-4853-AC47-349F5E95F9F6}" srcOrd="2" destOrd="0" presId="urn:microsoft.com/office/officeart/2018/2/layout/IconCircleList"/>
    <dgm:cxn modelId="{5D167FDB-330D-4213-BA89-BB7EFCA73E4D}" type="presParOf" srcId="{B6174BE5-B066-4FBA-9152-4B815E8BA0C7}" destId="{9B86D5E0-8F35-4309-B6C6-AB6BC26CAFDC}" srcOrd="3" destOrd="0" presId="urn:microsoft.com/office/officeart/2018/2/layout/IconCircleList"/>
    <dgm:cxn modelId="{25151E9D-7FB6-40D1-9C46-33B0E7353584}" type="presParOf" srcId="{0703B90C-AA87-4083-B740-0E7B8BEF68C9}" destId="{51995EED-18B0-42A0-B4DA-05008B9C7660}" srcOrd="5" destOrd="0" presId="urn:microsoft.com/office/officeart/2018/2/layout/IconCircleList"/>
    <dgm:cxn modelId="{DF1BECA7-0D80-42A3-8A99-D17C1E3B6F4F}" type="presParOf" srcId="{0703B90C-AA87-4083-B740-0E7B8BEF68C9}" destId="{7B040232-9E35-4A1F-AF80-E5422DA21145}" srcOrd="6" destOrd="0" presId="urn:microsoft.com/office/officeart/2018/2/layout/IconCircleList"/>
    <dgm:cxn modelId="{ADB334A0-5730-405A-B5A8-2ED10C7ED238}" type="presParOf" srcId="{7B040232-9E35-4A1F-AF80-E5422DA21145}" destId="{7839B55F-9E31-44BA-A187-A0BB0D4CE27C}" srcOrd="0" destOrd="0" presId="urn:microsoft.com/office/officeart/2018/2/layout/IconCircleList"/>
    <dgm:cxn modelId="{33A71785-3880-486B-8FD5-B2D145230FC8}" type="presParOf" srcId="{7B040232-9E35-4A1F-AF80-E5422DA21145}" destId="{748DA711-AF1F-4C47-A768-E3A9DC7AE10E}" srcOrd="1" destOrd="0" presId="urn:microsoft.com/office/officeart/2018/2/layout/IconCircleList"/>
    <dgm:cxn modelId="{B0BE0042-256A-4D25-BB18-FC8C16082C07}" type="presParOf" srcId="{7B040232-9E35-4A1F-AF80-E5422DA21145}" destId="{356BD7BA-4A1B-444A-A5B9-310A8AE8D7AD}" srcOrd="2" destOrd="0" presId="urn:microsoft.com/office/officeart/2018/2/layout/IconCircleList"/>
    <dgm:cxn modelId="{C814FDA1-F2D2-422E-9264-A730A4A2DEE9}" type="presParOf" srcId="{7B040232-9E35-4A1F-AF80-E5422DA21145}" destId="{E00A1BBB-CE0C-440C-9F58-8A6DF8039A51}" srcOrd="3" destOrd="0" presId="urn:microsoft.com/office/officeart/2018/2/layout/IconCircleList"/>
    <dgm:cxn modelId="{BCE610A5-7459-44DB-932A-6872C5968C16}" type="presParOf" srcId="{0703B90C-AA87-4083-B740-0E7B8BEF68C9}" destId="{F9BBF366-D19C-45BB-AD8A-AF666F252149}" srcOrd="7" destOrd="0" presId="urn:microsoft.com/office/officeart/2018/2/layout/IconCircleList"/>
    <dgm:cxn modelId="{79710F08-D674-4D98-A718-3D8DBD297CFD}" type="presParOf" srcId="{0703B90C-AA87-4083-B740-0E7B8BEF68C9}" destId="{4E39B11B-6532-43D5-97E8-5B289EFCC4EA}" srcOrd="8" destOrd="0" presId="urn:microsoft.com/office/officeart/2018/2/layout/IconCircleList"/>
    <dgm:cxn modelId="{107F33F6-2EC5-4F89-B3C3-3DF748C4722B}" type="presParOf" srcId="{4E39B11B-6532-43D5-97E8-5B289EFCC4EA}" destId="{0D29A9F4-93AF-4152-B8D0-5DEA3C06CA29}" srcOrd="0" destOrd="0" presId="urn:microsoft.com/office/officeart/2018/2/layout/IconCircleList"/>
    <dgm:cxn modelId="{FD7DB764-92E3-4B32-8ECC-3E370D890910}" type="presParOf" srcId="{4E39B11B-6532-43D5-97E8-5B289EFCC4EA}" destId="{32641E88-7496-4D7F-BDFF-44B533E5DD4D}" srcOrd="1" destOrd="0" presId="urn:microsoft.com/office/officeart/2018/2/layout/IconCircleList"/>
    <dgm:cxn modelId="{E0EFEA13-6300-4EEA-9592-65367EF4CE5E}" type="presParOf" srcId="{4E39B11B-6532-43D5-97E8-5B289EFCC4EA}" destId="{C52EACD0-FA40-408F-BAD3-301F2C4B4E32}" srcOrd="2" destOrd="0" presId="urn:microsoft.com/office/officeart/2018/2/layout/IconCircleList"/>
    <dgm:cxn modelId="{12D3F469-81C5-47FC-A405-B4223A466E55}" type="presParOf" srcId="{4E39B11B-6532-43D5-97E8-5B289EFCC4EA}" destId="{1A3E1DAB-23DC-4F78-BA3E-0AB9226A884B}" srcOrd="3" destOrd="0" presId="urn:microsoft.com/office/officeart/2018/2/layout/IconCircleList"/>
    <dgm:cxn modelId="{BD85941F-FC6E-4168-9B72-BA0CE5336013}" type="presParOf" srcId="{0703B90C-AA87-4083-B740-0E7B8BEF68C9}" destId="{5C082389-1CCC-42C4-B808-0A3C05C13EEE}" srcOrd="9" destOrd="0" presId="urn:microsoft.com/office/officeart/2018/2/layout/IconCircleList"/>
    <dgm:cxn modelId="{53744CA8-3716-4F46-8C5D-68216FE74933}" type="presParOf" srcId="{0703B90C-AA87-4083-B740-0E7B8BEF68C9}" destId="{D1598A8C-AC4C-43F1-95B8-121432C6D1A7}" srcOrd="10" destOrd="0" presId="urn:microsoft.com/office/officeart/2018/2/layout/IconCircleList"/>
    <dgm:cxn modelId="{9E52CB06-6306-4209-90D5-E8AC8102D241}" type="presParOf" srcId="{D1598A8C-AC4C-43F1-95B8-121432C6D1A7}" destId="{46D22ED8-B2BF-431B-B5E1-460E12F8FF7E}" srcOrd="0" destOrd="0" presId="urn:microsoft.com/office/officeart/2018/2/layout/IconCircleList"/>
    <dgm:cxn modelId="{D5F69267-32F6-4BFC-BD28-6FCDF16D875C}" type="presParOf" srcId="{D1598A8C-AC4C-43F1-95B8-121432C6D1A7}" destId="{E0183161-9253-4C8F-B81D-2CF3097A32F5}" srcOrd="1" destOrd="0" presId="urn:microsoft.com/office/officeart/2018/2/layout/IconCircleList"/>
    <dgm:cxn modelId="{F2006117-1744-4645-B122-67392620A931}" type="presParOf" srcId="{D1598A8C-AC4C-43F1-95B8-121432C6D1A7}" destId="{158A82A0-C8C8-4DF2-8F31-0B4044DFEFEE}" srcOrd="2" destOrd="0" presId="urn:microsoft.com/office/officeart/2018/2/layout/IconCircleList"/>
    <dgm:cxn modelId="{6B603184-10E1-4985-9C25-5A191CB67CCD}" type="presParOf" srcId="{D1598A8C-AC4C-43F1-95B8-121432C6D1A7}" destId="{64A1D304-9E7D-428E-A08A-7689F56322F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4DF9A41-7E99-4C36-93DD-9A734471E06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224D0C8-7401-41E8-BA5A-DDDA79A03F68}">
      <dgm:prSet/>
      <dgm:spPr/>
      <dgm:t>
        <a:bodyPr/>
        <a:lstStyle/>
        <a:p>
          <a:pPr algn="just"/>
          <a:r>
            <a:rPr lang="en-US" dirty="0"/>
            <a:t>Created table in Hive using dataset stored in HDFS with the help of </a:t>
          </a:r>
          <a:r>
            <a:rPr lang="en-US" dirty="0" err="1"/>
            <a:t>JSONserde</a:t>
          </a:r>
          <a:r>
            <a:rPr lang="en-US" dirty="0"/>
            <a:t> dependency jar.</a:t>
          </a:r>
        </a:p>
      </dgm:t>
    </dgm:pt>
    <dgm:pt modelId="{FD6E6C84-E9BB-4C16-B5F7-2DE81B3A046F}" type="parTrans" cxnId="{F0B1528D-9C3A-486B-9FA5-D456F8A25AAB}">
      <dgm:prSet/>
      <dgm:spPr/>
      <dgm:t>
        <a:bodyPr/>
        <a:lstStyle/>
        <a:p>
          <a:endParaRPr lang="en-US"/>
        </a:p>
      </dgm:t>
    </dgm:pt>
    <dgm:pt modelId="{4BBFDB1A-FF31-4F64-9018-ACDC49CC691E}" type="sibTrans" cxnId="{F0B1528D-9C3A-486B-9FA5-D456F8A25AAB}">
      <dgm:prSet/>
      <dgm:spPr/>
      <dgm:t>
        <a:bodyPr/>
        <a:lstStyle/>
        <a:p>
          <a:endParaRPr lang="en-US"/>
        </a:p>
      </dgm:t>
    </dgm:pt>
    <dgm:pt modelId="{B32EE7CA-F8F4-44FA-9E7A-DD7D3D336670}">
      <dgm:prSet/>
      <dgm:spPr/>
      <dgm:t>
        <a:bodyPr/>
        <a:lstStyle/>
        <a:p>
          <a:pPr algn="just"/>
          <a:r>
            <a:rPr lang="en-US" dirty="0"/>
            <a:t>Used AFINN Dictionary for sentiment analysis which polarity value range from -5.0 to +5.0.</a:t>
          </a:r>
        </a:p>
      </dgm:t>
    </dgm:pt>
    <dgm:pt modelId="{8DB9719A-66B4-4427-AA53-264498BDF4AE}" type="parTrans" cxnId="{E359FDB4-2A78-44A1-896B-CEF11A624154}">
      <dgm:prSet/>
      <dgm:spPr/>
      <dgm:t>
        <a:bodyPr/>
        <a:lstStyle/>
        <a:p>
          <a:endParaRPr lang="en-US"/>
        </a:p>
      </dgm:t>
    </dgm:pt>
    <dgm:pt modelId="{88E73052-6666-4B73-804C-B14B63E495EA}" type="sibTrans" cxnId="{E359FDB4-2A78-44A1-896B-CEF11A624154}">
      <dgm:prSet/>
      <dgm:spPr/>
      <dgm:t>
        <a:bodyPr/>
        <a:lstStyle/>
        <a:p>
          <a:endParaRPr lang="en-US"/>
        </a:p>
      </dgm:t>
    </dgm:pt>
    <dgm:pt modelId="{23469DE8-C088-478F-828A-45EF8DEAA6AB}">
      <dgm:prSet/>
      <dgm:spPr/>
      <dgm:t>
        <a:bodyPr/>
        <a:lstStyle/>
        <a:p>
          <a:pPr algn="just"/>
          <a:r>
            <a:rPr lang="en-US" dirty="0"/>
            <a:t>Initially we split the words and mapped to AFINN dataset.</a:t>
          </a:r>
        </a:p>
      </dgm:t>
    </dgm:pt>
    <dgm:pt modelId="{EFEE5CEA-61A0-4469-BA33-D20362FDDD63}" type="parTrans" cxnId="{0986433A-8AD6-41B8-A9F3-7DF6033F6FDE}">
      <dgm:prSet/>
      <dgm:spPr/>
      <dgm:t>
        <a:bodyPr/>
        <a:lstStyle/>
        <a:p>
          <a:endParaRPr lang="en-US"/>
        </a:p>
      </dgm:t>
    </dgm:pt>
    <dgm:pt modelId="{28671D91-44BE-455D-9A95-C87E59EE1809}" type="sibTrans" cxnId="{0986433A-8AD6-41B8-A9F3-7DF6033F6FDE}">
      <dgm:prSet/>
      <dgm:spPr/>
      <dgm:t>
        <a:bodyPr/>
        <a:lstStyle/>
        <a:p>
          <a:endParaRPr lang="en-US"/>
        </a:p>
      </dgm:t>
    </dgm:pt>
    <dgm:pt modelId="{23BE272D-4227-4D5D-81E2-ED8061455AAA}">
      <dgm:prSet/>
      <dgm:spPr/>
      <dgm:t>
        <a:bodyPr/>
        <a:lstStyle/>
        <a:p>
          <a:pPr algn="just"/>
          <a:r>
            <a:rPr lang="en-US" dirty="0"/>
            <a:t>Finally, joined the mapped polarity values to original table of tweets.</a:t>
          </a:r>
        </a:p>
      </dgm:t>
    </dgm:pt>
    <dgm:pt modelId="{2DF27358-E701-478E-A1B2-3B28B74502B3}" type="parTrans" cxnId="{818B7F54-24EF-478C-A2C2-99F8C1F39743}">
      <dgm:prSet/>
      <dgm:spPr/>
      <dgm:t>
        <a:bodyPr/>
        <a:lstStyle/>
        <a:p>
          <a:endParaRPr lang="en-US"/>
        </a:p>
      </dgm:t>
    </dgm:pt>
    <dgm:pt modelId="{42F6A0A2-B64D-496D-BC38-2188F2F617B4}" type="sibTrans" cxnId="{818B7F54-24EF-478C-A2C2-99F8C1F39743}">
      <dgm:prSet/>
      <dgm:spPr/>
      <dgm:t>
        <a:bodyPr/>
        <a:lstStyle/>
        <a:p>
          <a:endParaRPr lang="en-US"/>
        </a:p>
      </dgm:t>
    </dgm:pt>
    <dgm:pt modelId="{90477C8D-5666-429D-9130-B4EDBA3F0563}" type="pres">
      <dgm:prSet presAssocID="{24DF9A41-7E99-4C36-93DD-9A734471E06C}" presName="linear" presStyleCnt="0">
        <dgm:presLayoutVars>
          <dgm:animLvl val="lvl"/>
          <dgm:resizeHandles val="exact"/>
        </dgm:presLayoutVars>
      </dgm:prSet>
      <dgm:spPr/>
    </dgm:pt>
    <dgm:pt modelId="{D1F8C85B-B2B9-4D32-9DC6-EEB6B31B4D2C}" type="pres">
      <dgm:prSet presAssocID="{C224D0C8-7401-41E8-BA5A-DDDA79A03F68}" presName="parentText" presStyleLbl="node1" presStyleIdx="0" presStyleCnt="4">
        <dgm:presLayoutVars>
          <dgm:chMax val="0"/>
          <dgm:bulletEnabled val="1"/>
        </dgm:presLayoutVars>
      </dgm:prSet>
      <dgm:spPr/>
    </dgm:pt>
    <dgm:pt modelId="{D395D40E-2A42-465C-AC7D-C15C50ADCD66}" type="pres">
      <dgm:prSet presAssocID="{4BBFDB1A-FF31-4F64-9018-ACDC49CC691E}" presName="spacer" presStyleCnt="0"/>
      <dgm:spPr/>
    </dgm:pt>
    <dgm:pt modelId="{F609C565-7923-4856-B733-33CCBA0DFC46}" type="pres">
      <dgm:prSet presAssocID="{B32EE7CA-F8F4-44FA-9E7A-DD7D3D336670}" presName="parentText" presStyleLbl="node1" presStyleIdx="1" presStyleCnt="4">
        <dgm:presLayoutVars>
          <dgm:chMax val="0"/>
          <dgm:bulletEnabled val="1"/>
        </dgm:presLayoutVars>
      </dgm:prSet>
      <dgm:spPr/>
    </dgm:pt>
    <dgm:pt modelId="{93E7DAB5-9E50-45F4-BD0B-DFF6A36F26D9}" type="pres">
      <dgm:prSet presAssocID="{88E73052-6666-4B73-804C-B14B63E495EA}" presName="spacer" presStyleCnt="0"/>
      <dgm:spPr/>
    </dgm:pt>
    <dgm:pt modelId="{E8A5866A-ACA4-4700-B1D5-222335198D34}" type="pres">
      <dgm:prSet presAssocID="{23469DE8-C088-478F-828A-45EF8DEAA6AB}" presName="parentText" presStyleLbl="node1" presStyleIdx="2" presStyleCnt="4">
        <dgm:presLayoutVars>
          <dgm:chMax val="0"/>
          <dgm:bulletEnabled val="1"/>
        </dgm:presLayoutVars>
      </dgm:prSet>
      <dgm:spPr/>
    </dgm:pt>
    <dgm:pt modelId="{03BA7E50-7E6C-4A54-A297-2922911F2AB6}" type="pres">
      <dgm:prSet presAssocID="{28671D91-44BE-455D-9A95-C87E59EE1809}" presName="spacer" presStyleCnt="0"/>
      <dgm:spPr/>
    </dgm:pt>
    <dgm:pt modelId="{803B3527-ED98-4525-95AD-4EF5AFBDDF9D}" type="pres">
      <dgm:prSet presAssocID="{23BE272D-4227-4D5D-81E2-ED8061455AAA}" presName="parentText" presStyleLbl="node1" presStyleIdx="3" presStyleCnt="4">
        <dgm:presLayoutVars>
          <dgm:chMax val="0"/>
          <dgm:bulletEnabled val="1"/>
        </dgm:presLayoutVars>
      </dgm:prSet>
      <dgm:spPr/>
    </dgm:pt>
  </dgm:ptLst>
  <dgm:cxnLst>
    <dgm:cxn modelId="{0986433A-8AD6-41B8-A9F3-7DF6033F6FDE}" srcId="{24DF9A41-7E99-4C36-93DD-9A734471E06C}" destId="{23469DE8-C088-478F-828A-45EF8DEAA6AB}" srcOrd="2" destOrd="0" parTransId="{EFEE5CEA-61A0-4469-BA33-D20362FDDD63}" sibTransId="{28671D91-44BE-455D-9A95-C87E59EE1809}"/>
    <dgm:cxn modelId="{DE3B653F-510A-4311-B5BB-1F545785E191}" type="presOf" srcId="{B32EE7CA-F8F4-44FA-9E7A-DD7D3D336670}" destId="{F609C565-7923-4856-B733-33CCBA0DFC46}" srcOrd="0" destOrd="0" presId="urn:microsoft.com/office/officeart/2005/8/layout/vList2"/>
    <dgm:cxn modelId="{818B7F54-24EF-478C-A2C2-99F8C1F39743}" srcId="{24DF9A41-7E99-4C36-93DD-9A734471E06C}" destId="{23BE272D-4227-4D5D-81E2-ED8061455AAA}" srcOrd="3" destOrd="0" parTransId="{2DF27358-E701-478E-A1B2-3B28B74502B3}" sibTransId="{42F6A0A2-B64D-496D-BC38-2188F2F617B4}"/>
    <dgm:cxn modelId="{294EDE75-2EF6-4C1B-A34E-2A289ED147D3}" type="presOf" srcId="{23469DE8-C088-478F-828A-45EF8DEAA6AB}" destId="{E8A5866A-ACA4-4700-B1D5-222335198D34}" srcOrd="0" destOrd="0" presId="urn:microsoft.com/office/officeart/2005/8/layout/vList2"/>
    <dgm:cxn modelId="{1AEAE559-9E67-498C-A730-90E289B01F26}" type="presOf" srcId="{24DF9A41-7E99-4C36-93DD-9A734471E06C}" destId="{90477C8D-5666-429D-9130-B4EDBA3F0563}" srcOrd="0" destOrd="0" presId="urn:microsoft.com/office/officeart/2005/8/layout/vList2"/>
    <dgm:cxn modelId="{F0B1528D-9C3A-486B-9FA5-D456F8A25AAB}" srcId="{24DF9A41-7E99-4C36-93DD-9A734471E06C}" destId="{C224D0C8-7401-41E8-BA5A-DDDA79A03F68}" srcOrd="0" destOrd="0" parTransId="{FD6E6C84-E9BB-4C16-B5F7-2DE81B3A046F}" sibTransId="{4BBFDB1A-FF31-4F64-9018-ACDC49CC691E}"/>
    <dgm:cxn modelId="{E359FDB4-2A78-44A1-896B-CEF11A624154}" srcId="{24DF9A41-7E99-4C36-93DD-9A734471E06C}" destId="{B32EE7CA-F8F4-44FA-9E7A-DD7D3D336670}" srcOrd="1" destOrd="0" parTransId="{8DB9719A-66B4-4427-AA53-264498BDF4AE}" sibTransId="{88E73052-6666-4B73-804C-B14B63E495EA}"/>
    <dgm:cxn modelId="{1A0022B7-E133-4DF7-AC61-157D190CFE49}" type="presOf" srcId="{C224D0C8-7401-41E8-BA5A-DDDA79A03F68}" destId="{D1F8C85B-B2B9-4D32-9DC6-EEB6B31B4D2C}" srcOrd="0" destOrd="0" presId="urn:microsoft.com/office/officeart/2005/8/layout/vList2"/>
    <dgm:cxn modelId="{6D12ADFF-060D-457F-B57A-307B4FDB6623}" type="presOf" srcId="{23BE272D-4227-4D5D-81E2-ED8061455AAA}" destId="{803B3527-ED98-4525-95AD-4EF5AFBDDF9D}" srcOrd="0" destOrd="0" presId="urn:microsoft.com/office/officeart/2005/8/layout/vList2"/>
    <dgm:cxn modelId="{9FAD60A7-6462-4A94-BB60-5E6CCF49FDF0}" type="presParOf" srcId="{90477C8D-5666-429D-9130-B4EDBA3F0563}" destId="{D1F8C85B-B2B9-4D32-9DC6-EEB6B31B4D2C}" srcOrd="0" destOrd="0" presId="urn:microsoft.com/office/officeart/2005/8/layout/vList2"/>
    <dgm:cxn modelId="{E3DBBC62-05A6-441B-93F4-EC3C369DE8FF}" type="presParOf" srcId="{90477C8D-5666-429D-9130-B4EDBA3F0563}" destId="{D395D40E-2A42-465C-AC7D-C15C50ADCD66}" srcOrd="1" destOrd="0" presId="urn:microsoft.com/office/officeart/2005/8/layout/vList2"/>
    <dgm:cxn modelId="{942C06EB-4871-4CC2-B8A1-9C9ACCA9BBEA}" type="presParOf" srcId="{90477C8D-5666-429D-9130-B4EDBA3F0563}" destId="{F609C565-7923-4856-B733-33CCBA0DFC46}" srcOrd="2" destOrd="0" presId="urn:microsoft.com/office/officeart/2005/8/layout/vList2"/>
    <dgm:cxn modelId="{B7831DC2-9839-473F-BC5C-58C4A1133252}" type="presParOf" srcId="{90477C8D-5666-429D-9130-B4EDBA3F0563}" destId="{93E7DAB5-9E50-45F4-BD0B-DFF6A36F26D9}" srcOrd="3" destOrd="0" presId="urn:microsoft.com/office/officeart/2005/8/layout/vList2"/>
    <dgm:cxn modelId="{DB45C786-474E-4728-ACC9-537D3CEE0A69}" type="presParOf" srcId="{90477C8D-5666-429D-9130-B4EDBA3F0563}" destId="{E8A5866A-ACA4-4700-B1D5-222335198D34}" srcOrd="4" destOrd="0" presId="urn:microsoft.com/office/officeart/2005/8/layout/vList2"/>
    <dgm:cxn modelId="{8C14EF9C-DADB-4D38-AC2F-2C1A4A22E7A0}" type="presParOf" srcId="{90477C8D-5666-429D-9130-B4EDBA3F0563}" destId="{03BA7E50-7E6C-4A54-A297-2922911F2AB6}" srcOrd="5" destOrd="0" presId="urn:microsoft.com/office/officeart/2005/8/layout/vList2"/>
    <dgm:cxn modelId="{B213E585-AA0A-4117-B04E-C1A0770526FE}" type="presParOf" srcId="{90477C8D-5666-429D-9130-B4EDBA3F0563}" destId="{803B3527-ED98-4525-95AD-4EF5AFBDDF9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7320928-D673-4928-AE7E-25F2C3BEC300}" type="doc">
      <dgm:prSet loTypeId="urn:microsoft.com/office/officeart/2016/7/layout/VerticalSolidActionList" loCatId="List" qsTypeId="urn:microsoft.com/office/officeart/2005/8/quickstyle/simple1" qsCatId="simple" csTypeId="urn:microsoft.com/office/officeart/2005/8/colors/colorful1" csCatId="colorful" phldr="1"/>
      <dgm:spPr/>
      <dgm:t>
        <a:bodyPr/>
        <a:lstStyle/>
        <a:p>
          <a:endParaRPr lang="en-US"/>
        </a:p>
      </dgm:t>
    </dgm:pt>
    <dgm:pt modelId="{94B1C346-96A4-4361-90D0-DB56D7362743}">
      <dgm:prSet/>
      <dgm:spPr/>
      <dgm:t>
        <a:bodyPr/>
        <a:lstStyle/>
        <a:p>
          <a:r>
            <a:rPr lang="en-US"/>
            <a:t>Querying</a:t>
          </a:r>
        </a:p>
      </dgm:t>
    </dgm:pt>
    <dgm:pt modelId="{ED93B1C9-B363-41CC-BA11-7CC93B2BBA48}" type="parTrans" cxnId="{2D2A8660-6B6A-49D3-A696-317931190E46}">
      <dgm:prSet/>
      <dgm:spPr/>
      <dgm:t>
        <a:bodyPr/>
        <a:lstStyle/>
        <a:p>
          <a:endParaRPr lang="en-US"/>
        </a:p>
      </dgm:t>
    </dgm:pt>
    <dgm:pt modelId="{540229DC-4BD4-43B2-AE5B-90F8CE85BB38}" type="sibTrans" cxnId="{2D2A8660-6B6A-49D3-A696-317931190E46}">
      <dgm:prSet/>
      <dgm:spPr/>
      <dgm:t>
        <a:bodyPr/>
        <a:lstStyle/>
        <a:p>
          <a:endParaRPr lang="en-US"/>
        </a:p>
      </dgm:t>
    </dgm:pt>
    <dgm:pt modelId="{CD7250DA-BE5C-4D20-B838-0C0EAAF63703}">
      <dgm:prSet/>
      <dgm:spPr/>
      <dgm:t>
        <a:bodyPr/>
        <a:lstStyle/>
        <a:p>
          <a:r>
            <a:rPr lang="en-US" dirty="0"/>
            <a:t>the screenname of the user and there followers count</a:t>
          </a:r>
        </a:p>
      </dgm:t>
    </dgm:pt>
    <dgm:pt modelId="{324A1EA6-C8CF-467A-A668-7F5A4223E7A3}" type="parTrans" cxnId="{F7D5E292-2A6C-4B2F-9D25-3639B8F45A4B}">
      <dgm:prSet/>
      <dgm:spPr/>
      <dgm:t>
        <a:bodyPr/>
        <a:lstStyle/>
        <a:p>
          <a:endParaRPr lang="en-US"/>
        </a:p>
      </dgm:t>
    </dgm:pt>
    <dgm:pt modelId="{D3DEC61F-653F-4F4E-BBCA-234F643E8578}" type="sibTrans" cxnId="{F7D5E292-2A6C-4B2F-9D25-3639B8F45A4B}">
      <dgm:prSet/>
      <dgm:spPr/>
      <dgm:t>
        <a:bodyPr/>
        <a:lstStyle/>
        <a:p>
          <a:endParaRPr lang="en-US"/>
        </a:p>
      </dgm:t>
    </dgm:pt>
    <dgm:pt modelId="{BC162AEE-00C7-422E-8F73-574F8683B1A4}">
      <dgm:prSet/>
      <dgm:spPr/>
      <dgm:t>
        <a:bodyPr/>
        <a:lstStyle/>
        <a:p>
          <a:r>
            <a:rPr lang="en-US" dirty="0"/>
            <a:t>Finding</a:t>
          </a:r>
        </a:p>
      </dgm:t>
    </dgm:pt>
    <dgm:pt modelId="{ADF35968-5854-4AB5-833C-0226FE00BC8C}" type="parTrans" cxnId="{5FC01396-1703-4CB3-8B06-3557E5AA9936}">
      <dgm:prSet/>
      <dgm:spPr/>
      <dgm:t>
        <a:bodyPr/>
        <a:lstStyle/>
        <a:p>
          <a:endParaRPr lang="en-US"/>
        </a:p>
      </dgm:t>
    </dgm:pt>
    <dgm:pt modelId="{75AAF559-C026-436A-B4AA-AEED133293A9}" type="sibTrans" cxnId="{5FC01396-1703-4CB3-8B06-3557E5AA9936}">
      <dgm:prSet/>
      <dgm:spPr/>
      <dgm:t>
        <a:bodyPr/>
        <a:lstStyle/>
        <a:p>
          <a:endParaRPr lang="en-US"/>
        </a:p>
      </dgm:t>
    </dgm:pt>
    <dgm:pt modelId="{D6464F6C-85D8-42CF-9C8F-78F6446EE7BF}">
      <dgm:prSet/>
      <dgm:spPr/>
      <dgm:t>
        <a:bodyPr/>
        <a:lstStyle/>
        <a:p>
          <a:r>
            <a:rPr lang="en-US" dirty="0"/>
            <a:t>the number if positive tweets which contains the keyword ‘iPhone’.</a:t>
          </a:r>
        </a:p>
      </dgm:t>
    </dgm:pt>
    <dgm:pt modelId="{3F76FBC6-CABD-4464-AF5C-3433247BEFDE}" type="parTrans" cxnId="{35B38AA2-9029-41AE-BA51-7CCF6543AF15}">
      <dgm:prSet/>
      <dgm:spPr/>
      <dgm:t>
        <a:bodyPr/>
        <a:lstStyle/>
        <a:p>
          <a:endParaRPr lang="en-US"/>
        </a:p>
      </dgm:t>
    </dgm:pt>
    <dgm:pt modelId="{A127E3BC-144F-41C8-A0F1-DC3D119FACE6}" type="sibTrans" cxnId="{35B38AA2-9029-41AE-BA51-7CCF6543AF15}">
      <dgm:prSet/>
      <dgm:spPr/>
      <dgm:t>
        <a:bodyPr/>
        <a:lstStyle/>
        <a:p>
          <a:endParaRPr lang="en-US"/>
        </a:p>
      </dgm:t>
    </dgm:pt>
    <dgm:pt modelId="{72EB063B-32EC-429B-B230-27DF61748469}">
      <dgm:prSet/>
      <dgm:spPr/>
      <dgm:t>
        <a:bodyPr/>
        <a:lstStyle/>
        <a:p>
          <a:r>
            <a:rPr lang="en-US" dirty="0"/>
            <a:t>Finding</a:t>
          </a:r>
        </a:p>
      </dgm:t>
    </dgm:pt>
    <dgm:pt modelId="{820B9981-3E6B-4BD4-AC23-50F448911966}" type="parTrans" cxnId="{07A8153C-9A36-465A-B107-616E7FDAB7AA}">
      <dgm:prSet/>
      <dgm:spPr/>
      <dgm:t>
        <a:bodyPr/>
        <a:lstStyle/>
        <a:p>
          <a:endParaRPr lang="en-US"/>
        </a:p>
      </dgm:t>
    </dgm:pt>
    <dgm:pt modelId="{05A74A59-C08E-4312-81E7-794CB6F0549F}" type="sibTrans" cxnId="{07A8153C-9A36-465A-B107-616E7FDAB7AA}">
      <dgm:prSet/>
      <dgm:spPr/>
      <dgm:t>
        <a:bodyPr/>
        <a:lstStyle/>
        <a:p>
          <a:endParaRPr lang="en-US"/>
        </a:p>
      </dgm:t>
    </dgm:pt>
    <dgm:pt modelId="{F0ABA43B-5204-4FF8-8246-977CC50BF069}">
      <dgm:prSet/>
      <dgm:spPr/>
      <dgm:t>
        <a:bodyPr/>
        <a:lstStyle/>
        <a:p>
          <a:r>
            <a:rPr lang="en-US" dirty="0"/>
            <a:t>the number of negative tweets which contains the keyword ‘Event’.</a:t>
          </a:r>
        </a:p>
      </dgm:t>
    </dgm:pt>
    <dgm:pt modelId="{173A918C-E835-492B-B9EE-888A8BB10850}" type="parTrans" cxnId="{448EDECD-2851-4B45-8A20-B3802C122630}">
      <dgm:prSet/>
      <dgm:spPr/>
      <dgm:t>
        <a:bodyPr/>
        <a:lstStyle/>
        <a:p>
          <a:endParaRPr lang="en-US"/>
        </a:p>
      </dgm:t>
    </dgm:pt>
    <dgm:pt modelId="{C845A8AF-ACE9-45BE-B957-0FE3D99EE154}" type="sibTrans" cxnId="{448EDECD-2851-4B45-8A20-B3802C122630}">
      <dgm:prSet/>
      <dgm:spPr/>
      <dgm:t>
        <a:bodyPr/>
        <a:lstStyle/>
        <a:p>
          <a:endParaRPr lang="en-US"/>
        </a:p>
      </dgm:t>
    </dgm:pt>
    <dgm:pt modelId="{77085087-1E25-4FB6-9086-CABEA8F8BC54}">
      <dgm:prSet/>
      <dgm:spPr/>
      <dgm:t>
        <a:bodyPr/>
        <a:lstStyle/>
        <a:p>
          <a:r>
            <a:rPr lang="en-US" dirty="0"/>
            <a:t>Finding</a:t>
          </a:r>
        </a:p>
      </dgm:t>
    </dgm:pt>
    <dgm:pt modelId="{727556BC-4D88-4DA8-AECB-3ED06246846F}" type="parTrans" cxnId="{7983DABF-B5D2-4219-AA08-20FA583A31A3}">
      <dgm:prSet/>
      <dgm:spPr/>
      <dgm:t>
        <a:bodyPr/>
        <a:lstStyle/>
        <a:p>
          <a:endParaRPr lang="en-US"/>
        </a:p>
      </dgm:t>
    </dgm:pt>
    <dgm:pt modelId="{D31AE48C-C4AB-45C7-A9F5-75D635EC86C1}" type="sibTrans" cxnId="{7983DABF-B5D2-4219-AA08-20FA583A31A3}">
      <dgm:prSet/>
      <dgm:spPr/>
      <dgm:t>
        <a:bodyPr/>
        <a:lstStyle/>
        <a:p>
          <a:endParaRPr lang="en-US"/>
        </a:p>
      </dgm:t>
    </dgm:pt>
    <dgm:pt modelId="{7D0DB184-040F-48CB-B731-98F65CA2FC3D}">
      <dgm:prSet/>
      <dgm:spPr/>
      <dgm:t>
        <a:bodyPr/>
        <a:lstStyle/>
        <a:p>
          <a:r>
            <a:rPr lang="en-US" dirty="0"/>
            <a:t>the user’s name whose tweets has maximum number of retweet count.</a:t>
          </a:r>
        </a:p>
      </dgm:t>
    </dgm:pt>
    <dgm:pt modelId="{46463161-08FC-4876-A505-67CF6FDB4C7B}" type="parTrans" cxnId="{60ECACA5-AACE-4EFE-9B68-4003BFF3A79C}">
      <dgm:prSet/>
      <dgm:spPr/>
      <dgm:t>
        <a:bodyPr/>
        <a:lstStyle/>
        <a:p>
          <a:endParaRPr lang="en-US"/>
        </a:p>
      </dgm:t>
    </dgm:pt>
    <dgm:pt modelId="{B268B50E-1D9B-4B21-A558-5606BC56F374}" type="sibTrans" cxnId="{60ECACA5-AACE-4EFE-9B68-4003BFF3A79C}">
      <dgm:prSet/>
      <dgm:spPr/>
      <dgm:t>
        <a:bodyPr/>
        <a:lstStyle/>
        <a:p>
          <a:endParaRPr lang="en-US"/>
        </a:p>
      </dgm:t>
    </dgm:pt>
    <dgm:pt modelId="{F45D5BF0-FC9E-4D8F-9F17-3371B622D067}">
      <dgm:prSet/>
      <dgm:spPr/>
      <dgm:t>
        <a:bodyPr/>
        <a:lstStyle/>
        <a:p>
          <a:r>
            <a:rPr lang="en-US" dirty="0"/>
            <a:t>Getting</a:t>
          </a:r>
        </a:p>
      </dgm:t>
    </dgm:pt>
    <dgm:pt modelId="{A8258CE0-2497-4316-ADC0-55EC43D64216}" type="parTrans" cxnId="{06CB8388-B565-4368-B5F2-F7C6F4154558}">
      <dgm:prSet/>
      <dgm:spPr/>
      <dgm:t>
        <a:bodyPr/>
        <a:lstStyle/>
        <a:p>
          <a:endParaRPr lang="en-US"/>
        </a:p>
      </dgm:t>
    </dgm:pt>
    <dgm:pt modelId="{EE46C214-402F-44AF-A442-4EFB73CD28AB}" type="sibTrans" cxnId="{06CB8388-B565-4368-B5F2-F7C6F4154558}">
      <dgm:prSet/>
      <dgm:spPr/>
      <dgm:t>
        <a:bodyPr/>
        <a:lstStyle/>
        <a:p>
          <a:endParaRPr lang="en-US"/>
        </a:p>
      </dgm:t>
    </dgm:pt>
    <dgm:pt modelId="{5DBC65AB-8D93-48E1-A540-01F6C01EC365}">
      <dgm:prSet/>
      <dgm:spPr/>
      <dgm:t>
        <a:bodyPr/>
        <a:lstStyle/>
        <a:p>
          <a:r>
            <a:rPr lang="en-US" dirty="0"/>
            <a:t>User’s name and their total number of tweets </a:t>
          </a:r>
        </a:p>
      </dgm:t>
    </dgm:pt>
    <dgm:pt modelId="{56377F4F-E9FC-475A-8DAD-CD32775F1AE9}" type="parTrans" cxnId="{F80884E5-ED7D-4D94-BDFC-63CA4E12C1FA}">
      <dgm:prSet/>
      <dgm:spPr/>
      <dgm:t>
        <a:bodyPr/>
        <a:lstStyle/>
        <a:p>
          <a:endParaRPr lang="en-US"/>
        </a:p>
      </dgm:t>
    </dgm:pt>
    <dgm:pt modelId="{E5296509-7E22-4722-B452-71B3D3CEF455}" type="sibTrans" cxnId="{F80884E5-ED7D-4D94-BDFC-63CA4E12C1FA}">
      <dgm:prSet/>
      <dgm:spPr/>
      <dgm:t>
        <a:bodyPr/>
        <a:lstStyle/>
        <a:p>
          <a:endParaRPr lang="en-US"/>
        </a:p>
      </dgm:t>
    </dgm:pt>
    <dgm:pt modelId="{0558CE47-1A44-4E68-9892-AE637D69B42B}" type="pres">
      <dgm:prSet presAssocID="{E7320928-D673-4928-AE7E-25F2C3BEC300}" presName="Name0" presStyleCnt="0">
        <dgm:presLayoutVars>
          <dgm:dir/>
          <dgm:animLvl val="lvl"/>
          <dgm:resizeHandles val="exact"/>
        </dgm:presLayoutVars>
      </dgm:prSet>
      <dgm:spPr/>
    </dgm:pt>
    <dgm:pt modelId="{C3485F63-DAED-42F8-ADB4-625BE6482132}" type="pres">
      <dgm:prSet presAssocID="{94B1C346-96A4-4361-90D0-DB56D7362743}" presName="linNode" presStyleCnt="0"/>
      <dgm:spPr/>
    </dgm:pt>
    <dgm:pt modelId="{F5357B7A-727E-4458-A677-A45BF2A1CD68}" type="pres">
      <dgm:prSet presAssocID="{94B1C346-96A4-4361-90D0-DB56D7362743}" presName="parentText" presStyleLbl="alignNode1" presStyleIdx="0" presStyleCnt="5">
        <dgm:presLayoutVars>
          <dgm:chMax val="1"/>
          <dgm:bulletEnabled/>
        </dgm:presLayoutVars>
      </dgm:prSet>
      <dgm:spPr/>
    </dgm:pt>
    <dgm:pt modelId="{55F1145B-CA5E-43C5-9A67-CA82C181CF12}" type="pres">
      <dgm:prSet presAssocID="{94B1C346-96A4-4361-90D0-DB56D7362743}" presName="descendantText" presStyleLbl="alignAccFollowNode1" presStyleIdx="0" presStyleCnt="5">
        <dgm:presLayoutVars>
          <dgm:bulletEnabled/>
        </dgm:presLayoutVars>
      </dgm:prSet>
      <dgm:spPr/>
    </dgm:pt>
    <dgm:pt modelId="{0F9F49DA-68AF-4DC2-99A0-3EF27B4D8312}" type="pres">
      <dgm:prSet presAssocID="{540229DC-4BD4-43B2-AE5B-90F8CE85BB38}" presName="sp" presStyleCnt="0"/>
      <dgm:spPr/>
    </dgm:pt>
    <dgm:pt modelId="{A444CAFE-28A6-47D2-8A67-6D60FAA7EEB1}" type="pres">
      <dgm:prSet presAssocID="{BC162AEE-00C7-422E-8F73-574F8683B1A4}" presName="linNode" presStyleCnt="0"/>
      <dgm:spPr/>
    </dgm:pt>
    <dgm:pt modelId="{3850F320-A929-4F3C-B796-FA97A78442AB}" type="pres">
      <dgm:prSet presAssocID="{BC162AEE-00C7-422E-8F73-574F8683B1A4}" presName="parentText" presStyleLbl="alignNode1" presStyleIdx="1" presStyleCnt="5">
        <dgm:presLayoutVars>
          <dgm:chMax val="1"/>
          <dgm:bulletEnabled/>
        </dgm:presLayoutVars>
      </dgm:prSet>
      <dgm:spPr/>
    </dgm:pt>
    <dgm:pt modelId="{1FBC9412-8494-4B19-B527-191BF249FAD7}" type="pres">
      <dgm:prSet presAssocID="{BC162AEE-00C7-422E-8F73-574F8683B1A4}" presName="descendantText" presStyleLbl="alignAccFollowNode1" presStyleIdx="1" presStyleCnt="5">
        <dgm:presLayoutVars>
          <dgm:bulletEnabled/>
        </dgm:presLayoutVars>
      </dgm:prSet>
      <dgm:spPr/>
    </dgm:pt>
    <dgm:pt modelId="{8329E0F8-A903-4686-A316-078C72CDD6D5}" type="pres">
      <dgm:prSet presAssocID="{75AAF559-C026-436A-B4AA-AEED133293A9}" presName="sp" presStyleCnt="0"/>
      <dgm:spPr/>
    </dgm:pt>
    <dgm:pt modelId="{F04AAF36-32DD-4A58-A674-F73BE66FB268}" type="pres">
      <dgm:prSet presAssocID="{72EB063B-32EC-429B-B230-27DF61748469}" presName="linNode" presStyleCnt="0"/>
      <dgm:spPr/>
    </dgm:pt>
    <dgm:pt modelId="{DA78E9D1-C804-49A3-A52C-97D4908FEFE0}" type="pres">
      <dgm:prSet presAssocID="{72EB063B-32EC-429B-B230-27DF61748469}" presName="parentText" presStyleLbl="alignNode1" presStyleIdx="2" presStyleCnt="5">
        <dgm:presLayoutVars>
          <dgm:chMax val="1"/>
          <dgm:bulletEnabled/>
        </dgm:presLayoutVars>
      </dgm:prSet>
      <dgm:spPr/>
    </dgm:pt>
    <dgm:pt modelId="{49D07510-412F-44EB-9146-776A5389F4F3}" type="pres">
      <dgm:prSet presAssocID="{72EB063B-32EC-429B-B230-27DF61748469}" presName="descendantText" presStyleLbl="alignAccFollowNode1" presStyleIdx="2" presStyleCnt="5">
        <dgm:presLayoutVars>
          <dgm:bulletEnabled/>
        </dgm:presLayoutVars>
      </dgm:prSet>
      <dgm:spPr/>
    </dgm:pt>
    <dgm:pt modelId="{30CD52BF-6A7E-4ABF-8FE5-3C92C10BCEC3}" type="pres">
      <dgm:prSet presAssocID="{05A74A59-C08E-4312-81E7-794CB6F0549F}" presName="sp" presStyleCnt="0"/>
      <dgm:spPr/>
    </dgm:pt>
    <dgm:pt modelId="{83A3E62C-AF40-407B-9929-7DA1917198C1}" type="pres">
      <dgm:prSet presAssocID="{77085087-1E25-4FB6-9086-CABEA8F8BC54}" presName="linNode" presStyleCnt="0"/>
      <dgm:spPr/>
    </dgm:pt>
    <dgm:pt modelId="{3A8816B3-A24D-452A-8F4A-345FCCF2ABA0}" type="pres">
      <dgm:prSet presAssocID="{77085087-1E25-4FB6-9086-CABEA8F8BC54}" presName="parentText" presStyleLbl="alignNode1" presStyleIdx="3" presStyleCnt="5">
        <dgm:presLayoutVars>
          <dgm:chMax val="1"/>
          <dgm:bulletEnabled/>
        </dgm:presLayoutVars>
      </dgm:prSet>
      <dgm:spPr/>
    </dgm:pt>
    <dgm:pt modelId="{B26842AE-7D29-4CFD-BE41-42578FB7BE0F}" type="pres">
      <dgm:prSet presAssocID="{77085087-1E25-4FB6-9086-CABEA8F8BC54}" presName="descendantText" presStyleLbl="alignAccFollowNode1" presStyleIdx="3" presStyleCnt="5">
        <dgm:presLayoutVars>
          <dgm:bulletEnabled/>
        </dgm:presLayoutVars>
      </dgm:prSet>
      <dgm:spPr/>
    </dgm:pt>
    <dgm:pt modelId="{44F052DB-4E77-4701-8BFA-0C8ECD824F3C}" type="pres">
      <dgm:prSet presAssocID="{D31AE48C-C4AB-45C7-A9F5-75D635EC86C1}" presName="sp" presStyleCnt="0"/>
      <dgm:spPr/>
    </dgm:pt>
    <dgm:pt modelId="{20C99357-8A3A-424B-9ED3-E06DAC630141}" type="pres">
      <dgm:prSet presAssocID="{F45D5BF0-FC9E-4D8F-9F17-3371B622D067}" presName="linNode" presStyleCnt="0"/>
      <dgm:spPr/>
    </dgm:pt>
    <dgm:pt modelId="{B20A7186-C776-4387-81CB-52CBC7236DBA}" type="pres">
      <dgm:prSet presAssocID="{F45D5BF0-FC9E-4D8F-9F17-3371B622D067}" presName="parentText" presStyleLbl="alignNode1" presStyleIdx="4" presStyleCnt="5">
        <dgm:presLayoutVars>
          <dgm:chMax val="1"/>
          <dgm:bulletEnabled/>
        </dgm:presLayoutVars>
      </dgm:prSet>
      <dgm:spPr/>
    </dgm:pt>
    <dgm:pt modelId="{112F59CF-8381-44CA-81BD-5145031DF27A}" type="pres">
      <dgm:prSet presAssocID="{F45D5BF0-FC9E-4D8F-9F17-3371B622D067}" presName="descendantText" presStyleLbl="alignAccFollowNode1" presStyleIdx="4" presStyleCnt="5">
        <dgm:presLayoutVars>
          <dgm:bulletEnabled/>
        </dgm:presLayoutVars>
      </dgm:prSet>
      <dgm:spPr/>
    </dgm:pt>
  </dgm:ptLst>
  <dgm:cxnLst>
    <dgm:cxn modelId="{34EA961E-51E5-4A3C-A90D-8E2D448CBED6}" type="presOf" srcId="{F45D5BF0-FC9E-4D8F-9F17-3371B622D067}" destId="{B20A7186-C776-4387-81CB-52CBC7236DBA}" srcOrd="0" destOrd="0" presId="urn:microsoft.com/office/officeart/2016/7/layout/VerticalSolidActionList"/>
    <dgm:cxn modelId="{4FDE9D32-F3BE-4E8D-B942-545092656642}" type="presOf" srcId="{D6464F6C-85D8-42CF-9C8F-78F6446EE7BF}" destId="{1FBC9412-8494-4B19-B527-191BF249FAD7}" srcOrd="0" destOrd="0" presId="urn:microsoft.com/office/officeart/2016/7/layout/VerticalSolidActionList"/>
    <dgm:cxn modelId="{04C7D733-4676-4909-8E74-FC07DDA213C6}" type="presOf" srcId="{77085087-1E25-4FB6-9086-CABEA8F8BC54}" destId="{3A8816B3-A24D-452A-8F4A-345FCCF2ABA0}" srcOrd="0" destOrd="0" presId="urn:microsoft.com/office/officeart/2016/7/layout/VerticalSolidActionList"/>
    <dgm:cxn modelId="{07A8153C-9A36-465A-B107-616E7FDAB7AA}" srcId="{E7320928-D673-4928-AE7E-25F2C3BEC300}" destId="{72EB063B-32EC-429B-B230-27DF61748469}" srcOrd="2" destOrd="0" parTransId="{820B9981-3E6B-4BD4-AC23-50F448911966}" sibTransId="{05A74A59-C08E-4312-81E7-794CB6F0549F}"/>
    <dgm:cxn modelId="{2D2A8660-6B6A-49D3-A696-317931190E46}" srcId="{E7320928-D673-4928-AE7E-25F2C3BEC300}" destId="{94B1C346-96A4-4361-90D0-DB56D7362743}" srcOrd="0" destOrd="0" parTransId="{ED93B1C9-B363-41CC-BA11-7CC93B2BBA48}" sibTransId="{540229DC-4BD4-43B2-AE5B-90F8CE85BB38}"/>
    <dgm:cxn modelId="{13907C63-EAAE-4A47-B304-C9B180BCAC26}" type="presOf" srcId="{CD7250DA-BE5C-4D20-B838-0C0EAAF63703}" destId="{55F1145B-CA5E-43C5-9A67-CA82C181CF12}" srcOrd="0" destOrd="0" presId="urn:microsoft.com/office/officeart/2016/7/layout/VerticalSolidActionList"/>
    <dgm:cxn modelId="{7C792065-C86A-486F-A088-8EA9A26C5E56}" type="presOf" srcId="{BC162AEE-00C7-422E-8F73-574F8683B1A4}" destId="{3850F320-A929-4F3C-B796-FA97A78442AB}" srcOrd="0" destOrd="0" presId="urn:microsoft.com/office/officeart/2016/7/layout/VerticalSolidActionList"/>
    <dgm:cxn modelId="{6CF2C47A-5446-439A-AD7A-406259BBB25D}" type="presOf" srcId="{E7320928-D673-4928-AE7E-25F2C3BEC300}" destId="{0558CE47-1A44-4E68-9892-AE637D69B42B}" srcOrd="0" destOrd="0" presId="urn:microsoft.com/office/officeart/2016/7/layout/VerticalSolidActionList"/>
    <dgm:cxn modelId="{51F0707D-43B2-428A-B41A-D71C492F4279}" type="presOf" srcId="{7D0DB184-040F-48CB-B731-98F65CA2FC3D}" destId="{B26842AE-7D29-4CFD-BE41-42578FB7BE0F}" srcOrd="0" destOrd="0" presId="urn:microsoft.com/office/officeart/2016/7/layout/VerticalSolidActionList"/>
    <dgm:cxn modelId="{06CB8388-B565-4368-B5F2-F7C6F4154558}" srcId="{E7320928-D673-4928-AE7E-25F2C3BEC300}" destId="{F45D5BF0-FC9E-4D8F-9F17-3371B622D067}" srcOrd="4" destOrd="0" parTransId="{A8258CE0-2497-4316-ADC0-55EC43D64216}" sibTransId="{EE46C214-402F-44AF-A442-4EFB73CD28AB}"/>
    <dgm:cxn modelId="{F7D5E292-2A6C-4B2F-9D25-3639B8F45A4B}" srcId="{94B1C346-96A4-4361-90D0-DB56D7362743}" destId="{CD7250DA-BE5C-4D20-B838-0C0EAAF63703}" srcOrd="0" destOrd="0" parTransId="{324A1EA6-C8CF-467A-A668-7F5A4223E7A3}" sibTransId="{D3DEC61F-653F-4F4E-BBCA-234F643E8578}"/>
    <dgm:cxn modelId="{5FC01396-1703-4CB3-8B06-3557E5AA9936}" srcId="{E7320928-D673-4928-AE7E-25F2C3BEC300}" destId="{BC162AEE-00C7-422E-8F73-574F8683B1A4}" srcOrd="1" destOrd="0" parTransId="{ADF35968-5854-4AB5-833C-0226FE00BC8C}" sibTransId="{75AAF559-C026-436A-B4AA-AEED133293A9}"/>
    <dgm:cxn modelId="{35B38AA2-9029-41AE-BA51-7CCF6543AF15}" srcId="{BC162AEE-00C7-422E-8F73-574F8683B1A4}" destId="{D6464F6C-85D8-42CF-9C8F-78F6446EE7BF}" srcOrd="0" destOrd="0" parTransId="{3F76FBC6-CABD-4464-AF5C-3433247BEFDE}" sibTransId="{A127E3BC-144F-41C8-A0F1-DC3D119FACE6}"/>
    <dgm:cxn modelId="{60ECACA5-AACE-4EFE-9B68-4003BFF3A79C}" srcId="{77085087-1E25-4FB6-9086-CABEA8F8BC54}" destId="{7D0DB184-040F-48CB-B731-98F65CA2FC3D}" srcOrd="0" destOrd="0" parTransId="{46463161-08FC-4876-A505-67CF6FDB4C7B}" sibTransId="{B268B50E-1D9B-4B21-A558-5606BC56F374}"/>
    <dgm:cxn modelId="{0477C0B0-4D7F-4ED6-A189-10501D821E18}" type="presOf" srcId="{F0ABA43B-5204-4FF8-8246-977CC50BF069}" destId="{49D07510-412F-44EB-9146-776A5389F4F3}" srcOrd="0" destOrd="0" presId="urn:microsoft.com/office/officeart/2016/7/layout/VerticalSolidActionList"/>
    <dgm:cxn modelId="{7983DABF-B5D2-4219-AA08-20FA583A31A3}" srcId="{E7320928-D673-4928-AE7E-25F2C3BEC300}" destId="{77085087-1E25-4FB6-9086-CABEA8F8BC54}" srcOrd="3" destOrd="0" parTransId="{727556BC-4D88-4DA8-AECB-3ED06246846F}" sibTransId="{D31AE48C-C4AB-45C7-A9F5-75D635EC86C1}"/>
    <dgm:cxn modelId="{43A1AACA-BFC2-4E28-BDED-332E79F9D340}" type="presOf" srcId="{94B1C346-96A4-4361-90D0-DB56D7362743}" destId="{F5357B7A-727E-4458-A677-A45BF2A1CD68}" srcOrd="0" destOrd="0" presId="urn:microsoft.com/office/officeart/2016/7/layout/VerticalSolidActionList"/>
    <dgm:cxn modelId="{448EDECD-2851-4B45-8A20-B3802C122630}" srcId="{72EB063B-32EC-429B-B230-27DF61748469}" destId="{F0ABA43B-5204-4FF8-8246-977CC50BF069}" srcOrd="0" destOrd="0" parTransId="{173A918C-E835-492B-B9EE-888A8BB10850}" sibTransId="{C845A8AF-ACE9-45BE-B957-0FE3D99EE154}"/>
    <dgm:cxn modelId="{9D3A9DD0-252F-40B2-9A44-6C5CF2EC3C18}" type="presOf" srcId="{72EB063B-32EC-429B-B230-27DF61748469}" destId="{DA78E9D1-C804-49A3-A52C-97D4908FEFE0}" srcOrd="0" destOrd="0" presId="urn:microsoft.com/office/officeart/2016/7/layout/VerticalSolidActionList"/>
    <dgm:cxn modelId="{7797E9D5-0FA0-44E2-B9A5-76E490AFD0A5}" type="presOf" srcId="{5DBC65AB-8D93-48E1-A540-01F6C01EC365}" destId="{112F59CF-8381-44CA-81BD-5145031DF27A}" srcOrd="0" destOrd="0" presId="urn:microsoft.com/office/officeart/2016/7/layout/VerticalSolidActionList"/>
    <dgm:cxn modelId="{F80884E5-ED7D-4D94-BDFC-63CA4E12C1FA}" srcId="{F45D5BF0-FC9E-4D8F-9F17-3371B622D067}" destId="{5DBC65AB-8D93-48E1-A540-01F6C01EC365}" srcOrd="0" destOrd="0" parTransId="{56377F4F-E9FC-475A-8DAD-CD32775F1AE9}" sibTransId="{E5296509-7E22-4722-B452-71B3D3CEF455}"/>
    <dgm:cxn modelId="{EE277588-46DA-41A5-837E-F206ABE3F4B5}" type="presParOf" srcId="{0558CE47-1A44-4E68-9892-AE637D69B42B}" destId="{C3485F63-DAED-42F8-ADB4-625BE6482132}" srcOrd="0" destOrd="0" presId="urn:microsoft.com/office/officeart/2016/7/layout/VerticalSolidActionList"/>
    <dgm:cxn modelId="{30980F3D-9562-4D89-B550-C20765731FB7}" type="presParOf" srcId="{C3485F63-DAED-42F8-ADB4-625BE6482132}" destId="{F5357B7A-727E-4458-A677-A45BF2A1CD68}" srcOrd="0" destOrd="0" presId="urn:microsoft.com/office/officeart/2016/7/layout/VerticalSolidActionList"/>
    <dgm:cxn modelId="{D09F623D-E10F-40B8-8592-056D460FECDF}" type="presParOf" srcId="{C3485F63-DAED-42F8-ADB4-625BE6482132}" destId="{55F1145B-CA5E-43C5-9A67-CA82C181CF12}" srcOrd="1" destOrd="0" presId="urn:microsoft.com/office/officeart/2016/7/layout/VerticalSolidActionList"/>
    <dgm:cxn modelId="{85F726EB-F044-46ED-92D1-635B1EE055C0}" type="presParOf" srcId="{0558CE47-1A44-4E68-9892-AE637D69B42B}" destId="{0F9F49DA-68AF-4DC2-99A0-3EF27B4D8312}" srcOrd="1" destOrd="0" presId="urn:microsoft.com/office/officeart/2016/7/layout/VerticalSolidActionList"/>
    <dgm:cxn modelId="{339EDCE2-72CA-4689-80E4-1F3876825F9F}" type="presParOf" srcId="{0558CE47-1A44-4E68-9892-AE637D69B42B}" destId="{A444CAFE-28A6-47D2-8A67-6D60FAA7EEB1}" srcOrd="2" destOrd="0" presId="urn:microsoft.com/office/officeart/2016/7/layout/VerticalSolidActionList"/>
    <dgm:cxn modelId="{950EF69C-B9CE-4934-A429-758EFA02AE4C}" type="presParOf" srcId="{A444CAFE-28A6-47D2-8A67-6D60FAA7EEB1}" destId="{3850F320-A929-4F3C-B796-FA97A78442AB}" srcOrd="0" destOrd="0" presId="urn:microsoft.com/office/officeart/2016/7/layout/VerticalSolidActionList"/>
    <dgm:cxn modelId="{F3088D72-C2A5-42C0-91A1-B7DB4D657B46}" type="presParOf" srcId="{A444CAFE-28A6-47D2-8A67-6D60FAA7EEB1}" destId="{1FBC9412-8494-4B19-B527-191BF249FAD7}" srcOrd="1" destOrd="0" presId="urn:microsoft.com/office/officeart/2016/7/layout/VerticalSolidActionList"/>
    <dgm:cxn modelId="{806FB444-AD05-47BA-AAE9-7EC80FA4D42C}" type="presParOf" srcId="{0558CE47-1A44-4E68-9892-AE637D69B42B}" destId="{8329E0F8-A903-4686-A316-078C72CDD6D5}" srcOrd="3" destOrd="0" presId="urn:microsoft.com/office/officeart/2016/7/layout/VerticalSolidActionList"/>
    <dgm:cxn modelId="{25C18FE6-2798-4FCD-A29B-6EAF09FF3693}" type="presParOf" srcId="{0558CE47-1A44-4E68-9892-AE637D69B42B}" destId="{F04AAF36-32DD-4A58-A674-F73BE66FB268}" srcOrd="4" destOrd="0" presId="urn:microsoft.com/office/officeart/2016/7/layout/VerticalSolidActionList"/>
    <dgm:cxn modelId="{6B094F80-7935-49E0-B5DF-499BDC04D03F}" type="presParOf" srcId="{F04AAF36-32DD-4A58-A674-F73BE66FB268}" destId="{DA78E9D1-C804-49A3-A52C-97D4908FEFE0}" srcOrd="0" destOrd="0" presId="urn:microsoft.com/office/officeart/2016/7/layout/VerticalSolidActionList"/>
    <dgm:cxn modelId="{711229E9-D89F-4EDB-AA16-ED980374588D}" type="presParOf" srcId="{F04AAF36-32DD-4A58-A674-F73BE66FB268}" destId="{49D07510-412F-44EB-9146-776A5389F4F3}" srcOrd="1" destOrd="0" presId="urn:microsoft.com/office/officeart/2016/7/layout/VerticalSolidActionList"/>
    <dgm:cxn modelId="{1DC3AEB2-D9FA-4466-96A5-BBF711E11BDA}" type="presParOf" srcId="{0558CE47-1A44-4E68-9892-AE637D69B42B}" destId="{30CD52BF-6A7E-4ABF-8FE5-3C92C10BCEC3}" srcOrd="5" destOrd="0" presId="urn:microsoft.com/office/officeart/2016/7/layout/VerticalSolidActionList"/>
    <dgm:cxn modelId="{91B250EE-7511-4217-9292-395A7CD57DDA}" type="presParOf" srcId="{0558CE47-1A44-4E68-9892-AE637D69B42B}" destId="{83A3E62C-AF40-407B-9929-7DA1917198C1}" srcOrd="6" destOrd="0" presId="urn:microsoft.com/office/officeart/2016/7/layout/VerticalSolidActionList"/>
    <dgm:cxn modelId="{33F749DA-1ECE-4A39-A4CB-6DA350CADB59}" type="presParOf" srcId="{83A3E62C-AF40-407B-9929-7DA1917198C1}" destId="{3A8816B3-A24D-452A-8F4A-345FCCF2ABA0}" srcOrd="0" destOrd="0" presId="urn:microsoft.com/office/officeart/2016/7/layout/VerticalSolidActionList"/>
    <dgm:cxn modelId="{668C67C3-C634-40DA-B98A-27D3E69F9672}" type="presParOf" srcId="{83A3E62C-AF40-407B-9929-7DA1917198C1}" destId="{B26842AE-7D29-4CFD-BE41-42578FB7BE0F}" srcOrd="1" destOrd="0" presId="urn:microsoft.com/office/officeart/2016/7/layout/VerticalSolidActionList"/>
    <dgm:cxn modelId="{F725D535-9157-4A88-974B-42F6314035F0}" type="presParOf" srcId="{0558CE47-1A44-4E68-9892-AE637D69B42B}" destId="{44F052DB-4E77-4701-8BFA-0C8ECD824F3C}" srcOrd="7" destOrd="0" presId="urn:microsoft.com/office/officeart/2016/7/layout/VerticalSolidActionList"/>
    <dgm:cxn modelId="{CE080274-B3C3-4435-89FD-A56E58CD24D0}" type="presParOf" srcId="{0558CE47-1A44-4E68-9892-AE637D69B42B}" destId="{20C99357-8A3A-424B-9ED3-E06DAC630141}" srcOrd="8" destOrd="0" presId="urn:microsoft.com/office/officeart/2016/7/layout/VerticalSolidActionList"/>
    <dgm:cxn modelId="{ACF85D90-F8A1-486B-A740-2BCF694C2C53}" type="presParOf" srcId="{20C99357-8A3A-424B-9ED3-E06DAC630141}" destId="{B20A7186-C776-4387-81CB-52CBC7236DBA}" srcOrd="0" destOrd="0" presId="urn:microsoft.com/office/officeart/2016/7/layout/VerticalSolidActionList"/>
    <dgm:cxn modelId="{E8E005B5-5666-4132-BD0E-190940D32CA0}" type="presParOf" srcId="{20C99357-8A3A-424B-9ED3-E06DAC630141}" destId="{112F59CF-8381-44CA-81BD-5145031DF27A}"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7320928-D673-4928-AE7E-25F2C3BEC300}" type="doc">
      <dgm:prSet loTypeId="urn:microsoft.com/office/officeart/2016/7/layout/VerticalSolidActionList" loCatId="List" qsTypeId="urn:microsoft.com/office/officeart/2005/8/quickstyle/simple1" qsCatId="simple" csTypeId="urn:microsoft.com/office/officeart/2005/8/colors/colorful1" csCatId="colorful" phldr="1"/>
      <dgm:spPr/>
      <dgm:t>
        <a:bodyPr/>
        <a:lstStyle/>
        <a:p>
          <a:endParaRPr lang="en-US"/>
        </a:p>
      </dgm:t>
    </dgm:pt>
    <dgm:pt modelId="{AC22746F-1ECB-49E4-8DF6-3D60FB15B268}">
      <dgm:prSet/>
      <dgm:spPr/>
      <dgm:t>
        <a:bodyPr/>
        <a:lstStyle/>
        <a:p>
          <a:r>
            <a:rPr lang="en-US"/>
            <a:t>Creating</a:t>
          </a:r>
        </a:p>
      </dgm:t>
    </dgm:pt>
    <dgm:pt modelId="{71BF8069-4E75-4ED7-AC3D-9D819AA4B1F7}" type="parTrans" cxnId="{C9872343-E684-4807-B1DC-1AAA1ED7CA01}">
      <dgm:prSet/>
      <dgm:spPr/>
      <dgm:t>
        <a:bodyPr/>
        <a:lstStyle/>
        <a:p>
          <a:endParaRPr lang="en-US"/>
        </a:p>
      </dgm:t>
    </dgm:pt>
    <dgm:pt modelId="{A5F5DC3F-01EA-45BA-AA56-35C8294191EE}" type="sibTrans" cxnId="{C9872343-E684-4807-B1DC-1AAA1ED7CA01}">
      <dgm:prSet/>
      <dgm:spPr/>
      <dgm:t>
        <a:bodyPr/>
        <a:lstStyle/>
        <a:p>
          <a:endParaRPr lang="en-US"/>
        </a:p>
      </dgm:t>
    </dgm:pt>
    <dgm:pt modelId="{DAD05269-4246-4E83-8231-BE80F01973C9}">
      <dgm:prSet/>
      <dgm:spPr/>
      <dgm:t>
        <a:bodyPr/>
        <a:lstStyle/>
        <a:p>
          <a:r>
            <a:rPr lang="en-US" dirty="0"/>
            <a:t>table with required fields from tweets json.</a:t>
          </a:r>
        </a:p>
      </dgm:t>
    </dgm:pt>
    <dgm:pt modelId="{0DF2820A-A130-4991-B2AB-BD17831E6812}" type="parTrans" cxnId="{9C6EAF35-9EF7-4047-914C-A43BAAC3A4E9}">
      <dgm:prSet/>
      <dgm:spPr/>
      <dgm:t>
        <a:bodyPr/>
        <a:lstStyle/>
        <a:p>
          <a:endParaRPr lang="en-US"/>
        </a:p>
      </dgm:t>
    </dgm:pt>
    <dgm:pt modelId="{B658CDD0-4C9C-45BA-B552-81F67BB99FB4}" type="sibTrans" cxnId="{9C6EAF35-9EF7-4047-914C-A43BAAC3A4E9}">
      <dgm:prSet/>
      <dgm:spPr/>
      <dgm:t>
        <a:bodyPr/>
        <a:lstStyle/>
        <a:p>
          <a:endParaRPr lang="en-US"/>
        </a:p>
      </dgm:t>
    </dgm:pt>
    <dgm:pt modelId="{94B1C346-96A4-4361-90D0-DB56D7362743}">
      <dgm:prSet/>
      <dgm:spPr/>
      <dgm:t>
        <a:bodyPr/>
        <a:lstStyle/>
        <a:p>
          <a:r>
            <a:rPr lang="en-US"/>
            <a:t>Querying</a:t>
          </a:r>
        </a:p>
      </dgm:t>
    </dgm:pt>
    <dgm:pt modelId="{ED93B1C9-B363-41CC-BA11-7CC93B2BBA48}" type="parTrans" cxnId="{2D2A8660-6B6A-49D3-A696-317931190E46}">
      <dgm:prSet/>
      <dgm:spPr/>
      <dgm:t>
        <a:bodyPr/>
        <a:lstStyle/>
        <a:p>
          <a:endParaRPr lang="en-US"/>
        </a:p>
      </dgm:t>
    </dgm:pt>
    <dgm:pt modelId="{540229DC-4BD4-43B2-AE5B-90F8CE85BB38}" type="sibTrans" cxnId="{2D2A8660-6B6A-49D3-A696-317931190E46}">
      <dgm:prSet/>
      <dgm:spPr/>
      <dgm:t>
        <a:bodyPr/>
        <a:lstStyle/>
        <a:p>
          <a:endParaRPr lang="en-US"/>
        </a:p>
      </dgm:t>
    </dgm:pt>
    <dgm:pt modelId="{CD7250DA-BE5C-4D20-B838-0C0EAAF63703}">
      <dgm:prSet/>
      <dgm:spPr/>
      <dgm:t>
        <a:bodyPr/>
        <a:lstStyle/>
        <a:p>
          <a:r>
            <a:rPr lang="en-US" dirty="0"/>
            <a:t>the count of number of most positive tweets. </a:t>
          </a:r>
        </a:p>
      </dgm:t>
    </dgm:pt>
    <dgm:pt modelId="{324A1EA6-C8CF-467A-A668-7F5A4223E7A3}" type="parTrans" cxnId="{F7D5E292-2A6C-4B2F-9D25-3639B8F45A4B}">
      <dgm:prSet/>
      <dgm:spPr/>
      <dgm:t>
        <a:bodyPr/>
        <a:lstStyle/>
        <a:p>
          <a:endParaRPr lang="en-US"/>
        </a:p>
      </dgm:t>
    </dgm:pt>
    <dgm:pt modelId="{D3DEC61F-653F-4F4E-BBCA-234F643E8578}" type="sibTrans" cxnId="{F7D5E292-2A6C-4B2F-9D25-3639B8F45A4B}">
      <dgm:prSet/>
      <dgm:spPr/>
      <dgm:t>
        <a:bodyPr/>
        <a:lstStyle/>
        <a:p>
          <a:endParaRPr lang="en-US"/>
        </a:p>
      </dgm:t>
    </dgm:pt>
    <dgm:pt modelId="{BC162AEE-00C7-422E-8F73-574F8683B1A4}">
      <dgm:prSet/>
      <dgm:spPr/>
      <dgm:t>
        <a:bodyPr/>
        <a:lstStyle/>
        <a:p>
          <a:r>
            <a:rPr lang="en-US"/>
            <a:t>Querying</a:t>
          </a:r>
        </a:p>
      </dgm:t>
    </dgm:pt>
    <dgm:pt modelId="{ADF35968-5854-4AB5-833C-0226FE00BC8C}" type="parTrans" cxnId="{5FC01396-1703-4CB3-8B06-3557E5AA9936}">
      <dgm:prSet/>
      <dgm:spPr/>
      <dgm:t>
        <a:bodyPr/>
        <a:lstStyle/>
        <a:p>
          <a:endParaRPr lang="en-US"/>
        </a:p>
      </dgm:t>
    </dgm:pt>
    <dgm:pt modelId="{75AAF559-C026-436A-B4AA-AEED133293A9}" type="sibTrans" cxnId="{5FC01396-1703-4CB3-8B06-3557E5AA9936}">
      <dgm:prSet/>
      <dgm:spPr/>
      <dgm:t>
        <a:bodyPr/>
        <a:lstStyle/>
        <a:p>
          <a:endParaRPr lang="en-US"/>
        </a:p>
      </dgm:t>
    </dgm:pt>
    <dgm:pt modelId="{D6464F6C-85D8-42CF-9C8F-78F6446EE7BF}">
      <dgm:prSet/>
      <dgm:spPr/>
      <dgm:t>
        <a:bodyPr/>
        <a:lstStyle/>
        <a:p>
          <a:r>
            <a:rPr lang="en-US" dirty="0"/>
            <a:t>the count of total negative tweets.</a:t>
          </a:r>
        </a:p>
      </dgm:t>
    </dgm:pt>
    <dgm:pt modelId="{3F76FBC6-CABD-4464-AF5C-3433247BEFDE}" type="parTrans" cxnId="{35B38AA2-9029-41AE-BA51-7CCF6543AF15}">
      <dgm:prSet/>
      <dgm:spPr/>
      <dgm:t>
        <a:bodyPr/>
        <a:lstStyle/>
        <a:p>
          <a:endParaRPr lang="en-US"/>
        </a:p>
      </dgm:t>
    </dgm:pt>
    <dgm:pt modelId="{A127E3BC-144F-41C8-A0F1-DC3D119FACE6}" type="sibTrans" cxnId="{35B38AA2-9029-41AE-BA51-7CCF6543AF15}">
      <dgm:prSet/>
      <dgm:spPr/>
      <dgm:t>
        <a:bodyPr/>
        <a:lstStyle/>
        <a:p>
          <a:endParaRPr lang="en-US"/>
        </a:p>
      </dgm:t>
    </dgm:pt>
    <dgm:pt modelId="{72EB063B-32EC-429B-B230-27DF61748469}">
      <dgm:prSet/>
      <dgm:spPr/>
      <dgm:t>
        <a:bodyPr/>
        <a:lstStyle/>
        <a:p>
          <a:r>
            <a:rPr lang="en-US"/>
            <a:t>Querying</a:t>
          </a:r>
        </a:p>
      </dgm:t>
    </dgm:pt>
    <dgm:pt modelId="{820B9981-3E6B-4BD4-AC23-50F448911966}" type="parTrans" cxnId="{07A8153C-9A36-465A-B107-616E7FDAB7AA}">
      <dgm:prSet/>
      <dgm:spPr/>
      <dgm:t>
        <a:bodyPr/>
        <a:lstStyle/>
        <a:p>
          <a:endParaRPr lang="en-US"/>
        </a:p>
      </dgm:t>
    </dgm:pt>
    <dgm:pt modelId="{05A74A59-C08E-4312-81E7-794CB6F0549F}" type="sibTrans" cxnId="{07A8153C-9A36-465A-B107-616E7FDAB7AA}">
      <dgm:prSet/>
      <dgm:spPr/>
      <dgm:t>
        <a:bodyPr/>
        <a:lstStyle/>
        <a:p>
          <a:endParaRPr lang="en-US"/>
        </a:p>
      </dgm:t>
    </dgm:pt>
    <dgm:pt modelId="{F0ABA43B-5204-4FF8-8246-977CC50BF069}">
      <dgm:prSet/>
      <dgm:spPr/>
      <dgm:t>
        <a:bodyPr/>
        <a:lstStyle/>
        <a:p>
          <a:r>
            <a:rPr lang="en-US" dirty="0"/>
            <a:t>the count of number of positive tweets.</a:t>
          </a:r>
        </a:p>
      </dgm:t>
    </dgm:pt>
    <dgm:pt modelId="{173A918C-E835-492B-B9EE-888A8BB10850}" type="parTrans" cxnId="{448EDECD-2851-4B45-8A20-B3802C122630}">
      <dgm:prSet/>
      <dgm:spPr/>
      <dgm:t>
        <a:bodyPr/>
        <a:lstStyle/>
        <a:p>
          <a:endParaRPr lang="en-US"/>
        </a:p>
      </dgm:t>
    </dgm:pt>
    <dgm:pt modelId="{C845A8AF-ACE9-45BE-B957-0FE3D99EE154}" type="sibTrans" cxnId="{448EDECD-2851-4B45-8A20-B3802C122630}">
      <dgm:prSet/>
      <dgm:spPr/>
      <dgm:t>
        <a:bodyPr/>
        <a:lstStyle/>
        <a:p>
          <a:endParaRPr lang="en-US"/>
        </a:p>
      </dgm:t>
    </dgm:pt>
    <dgm:pt modelId="{0558CE47-1A44-4E68-9892-AE637D69B42B}" type="pres">
      <dgm:prSet presAssocID="{E7320928-D673-4928-AE7E-25F2C3BEC300}" presName="Name0" presStyleCnt="0">
        <dgm:presLayoutVars>
          <dgm:dir/>
          <dgm:animLvl val="lvl"/>
          <dgm:resizeHandles val="exact"/>
        </dgm:presLayoutVars>
      </dgm:prSet>
      <dgm:spPr/>
    </dgm:pt>
    <dgm:pt modelId="{76C8DA10-3D80-49AF-9EFD-F716BFC40F2A}" type="pres">
      <dgm:prSet presAssocID="{AC22746F-1ECB-49E4-8DF6-3D60FB15B268}" presName="linNode" presStyleCnt="0"/>
      <dgm:spPr/>
    </dgm:pt>
    <dgm:pt modelId="{33E32896-301B-495B-A9EC-AA812C2E9386}" type="pres">
      <dgm:prSet presAssocID="{AC22746F-1ECB-49E4-8DF6-3D60FB15B268}" presName="parentText" presStyleLbl="alignNode1" presStyleIdx="0" presStyleCnt="4">
        <dgm:presLayoutVars>
          <dgm:chMax val="1"/>
          <dgm:bulletEnabled/>
        </dgm:presLayoutVars>
      </dgm:prSet>
      <dgm:spPr/>
    </dgm:pt>
    <dgm:pt modelId="{F4A0C239-A274-429B-86E4-580E635A712D}" type="pres">
      <dgm:prSet presAssocID="{AC22746F-1ECB-49E4-8DF6-3D60FB15B268}" presName="descendantText" presStyleLbl="alignAccFollowNode1" presStyleIdx="0" presStyleCnt="4">
        <dgm:presLayoutVars>
          <dgm:bulletEnabled/>
        </dgm:presLayoutVars>
      </dgm:prSet>
      <dgm:spPr/>
    </dgm:pt>
    <dgm:pt modelId="{BA742D00-4851-4C2D-A59D-CF93E6B43C10}" type="pres">
      <dgm:prSet presAssocID="{A5F5DC3F-01EA-45BA-AA56-35C8294191EE}" presName="sp" presStyleCnt="0"/>
      <dgm:spPr/>
    </dgm:pt>
    <dgm:pt modelId="{C3485F63-DAED-42F8-ADB4-625BE6482132}" type="pres">
      <dgm:prSet presAssocID="{94B1C346-96A4-4361-90D0-DB56D7362743}" presName="linNode" presStyleCnt="0"/>
      <dgm:spPr/>
    </dgm:pt>
    <dgm:pt modelId="{F5357B7A-727E-4458-A677-A45BF2A1CD68}" type="pres">
      <dgm:prSet presAssocID="{94B1C346-96A4-4361-90D0-DB56D7362743}" presName="parentText" presStyleLbl="alignNode1" presStyleIdx="1" presStyleCnt="4">
        <dgm:presLayoutVars>
          <dgm:chMax val="1"/>
          <dgm:bulletEnabled/>
        </dgm:presLayoutVars>
      </dgm:prSet>
      <dgm:spPr/>
    </dgm:pt>
    <dgm:pt modelId="{55F1145B-CA5E-43C5-9A67-CA82C181CF12}" type="pres">
      <dgm:prSet presAssocID="{94B1C346-96A4-4361-90D0-DB56D7362743}" presName="descendantText" presStyleLbl="alignAccFollowNode1" presStyleIdx="1" presStyleCnt="4">
        <dgm:presLayoutVars>
          <dgm:bulletEnabled/>
        </dgm:presLayoutVars>
      </dgm:prSet>
      <dgm:spPr/>
    </dgm:pt>
    <dgm:pt modelId="{0F9F49DA-68AF-4DC2-99A0-3EF27B4D8312}" type="pres">
      <dgm:prSet presAssocID="{540229DC-4BD4-43B2-AE5B-90F8CE85BB38}" presName="sp" presStyleCnt="0"/>
      <dgm:spPr/>
    </dgm:pt>
    <dgm:pt modelId="{A444CAFE-28A6-47D2-8A67-6D60FAA7EEB1}" type="pres">
      <dgm:prSet presAssocID="{BC162AEE-00C7-422E-8F73-574F8683B1A4}" presName="linNode" presStyleCnt="0"/>
      <dgm:spPr/>
    </dgm:pt>
    <dgm:pt modelId="{3850F320-A929-4F3C-B796-FA97A78442AB}" type="pres">
      <dgm:prSet presAssocID="{BC162AEE-00C7-422E-8F73-574F8683B1A4}" presName="parentText" presStyleLbl="alignNode1" presStyleIdx="2" presStyleCnt="4">
        <dgm:presLayoutVars>
          <dgm:chMax val="1"/>
          <dgm:bulletEnabled/>
        </dgm:presLayoutVars>
      </dgm:prSet>
      <dgm:spPr/>
    </dgm:pt>
    <dgm:pt modelId="{1FBC9412-8494-4B19-B527-191BF249FAD7}" type="pres">
      <dgm:prSet presAssocID="{BC162AEE-00C7-422E-8F73-574F8683B1A4}" presName="descendantText" presStyleLbl="alignAccFollowNode1" presStyleIdx="2" presStyleCnt="4">
        <dgm:presLayoutVars>
          <dgm:bulletEnabled/>
        </dgm:presLayoutVars>
      </dgm:prSet>
      <dgm:spPr/>
    </dgm:pt>
    <dgm:pt modelId="{8329E0F8-A903-4686-A316-078C72CDD6D5}" type="pres">
      <dgm:prSet presAssocID="{75AAF559-C026-436A-B4AA-AEED133293A9}" presName="sp" presStyleCnt="0"/>
      <dgm:spPr/>
    </dgm:pt>
    <dgm:pt modelId="{F04AAF36-32DD-4A58-A674-F73BE66FB268}" type="pres">
      <dgm:prSet presAssocID="{72EB063B-32EC-429B-B230-27DF61748469}" presName="linNode" presStyleCnt="0"/>
      <dgm:spPr/>
    </dgm:pt>
    <dgm:pt modelId="{DA78E9D1-C804-49A3-A52C-97D4908FEFE0}" type="pres">
      <dgm:prSet presAssocID="{72EB063B-32EC-429B-B230-27DF61748469}" presName="parentText" presStyleLbl="alignNode1" presStyleIdx="3" presStyleCnt="4">
        <dgm:presLayoutVars>
          <dgm:chMax val="1"/>
          <dgm:bulletEnabled/>
        </dgm:presLayoutVars>
      </dgm:prSet>
      <dgm:spPr/>
    </dgm:pt>
    <dgm:pt modelId="{49D07510-412F-44EB-9146-776A5389F4F3}" type="pres">
      <dgm:prSet presAssocID="{72EB063B-32EC-429B-B230-27DF61748469}" presName="descendantText" presStyleLbl="alignAccFollowNode1" presStyleIdx="3" presStyleCnt="4">
        <dgm:presLayoutVars>
          <dgm:bulletEnabled/>
        </dgm:presLayoutVars>
      </dgm:prSet>
      <dgm:spPr/>
    </dgm:pt>
  </dgm:ptLst>
  <dgm:cxnLst>
    <dgm:cxn modelId="{4FDE9D32-F3BE-4E8D-B942-545092656642}" type="presOf" srcId="{D6464F6C-85D8-42CF-9C8F-78F6446EE7BF}" destId="{1FBC9412-8494-4B19-B527-191BF249FAD7}" srcOrd="0" destOrd="0" presId="urn:microsoft.com/office/officeart/2016/7/layout/VerticalSolidActionList"/>
    <dgm:cxn modelId="{9C6EAF35-9EF7-4047-914C-A43BAAC3A4E9}" srcId="{AC22746F-1ECB-49E4-8DF6-3D60FB15B268}" destId="{DAD05269-4246-4E83-8231-BE80F01973C9}" srcOrd="0" destOrd="0" parTransId="{0DF2820A-A130-4991-B2AB-BD17831E6812}" sibTransId="{B658CDD0-4C9C-45BA-B552-81F67BB99FB4}"/>
    <dgm:cxn modelId="{07A8153C-9A36-465A-B107-616E7FDAB7AA}" srcId="{E7320928-D673-4928-AE7E-25F2C3BEC300}" destId="{72EB063B-32EC-429B-B230-27DF61748469}" srcOrd="3" destOrd="0" parTransId="{820B9981-3E6B-4BD4-AC23-50F448911966}" sibTransId="{05A74A59-C08E-4312-81E7-794CB6F0549F}"/>
    <dgm:cxn modelId="{2D2A8660-6B6A-49D3-A696-317931190E46}" srcId="{E7320928-D673-4928-AE7E-25F2C3BEC300}" destId="{94B1C346-96A4-4361-90D0-DB56D7362743}" srcOrd="1" destOrd="0" parTransId="{ED93B1C9-B363-41CC-BA11-7CC93B2BBA48}" sibTransId="{540229DC-4BD4-43B2-AE5B-90F8CE85BB38}"/>
    <dgm:cxn modelId="{C9872343-E684-4807-B1DC-1AAA1ED7CA01}" srcId="{E7320928-D673-4928-AE7E-25F2C3BEC300}" destId="{AC22746F-1ECB-49E4-8DF6-3D60FB15B268}" srcOrd="0" destOrd="0" parTransId="{71BF8069-4E75-4ED7-AC3D-9D819AA4B1F7}" sibTransId="{A5F5DC3F-01EA-45BA-AA56-35C8294191EE}"/>
    <dgm:cxn modelId="{13907C63-EAAE-4A47-B304-C9B180BCAC26}" type="presOf" srcId="{CD7250DA-BE5C-4D20-B838-0C0EAAF63703}" destId="{55F1145B-CA5E-43C5-9A67-CA82C181CF12}" srcOrd="0" destOrd="0" presId="urn:microsoft.com/office/officeart/2016/7/layout/VerticalSolidActionList"/>
    <dgm:cxn modelId="{7C792065-C86A-486F-A088-8EA9A26C5E56}" type="presOf" srcId="{BC162AEE-00C7-422E-8F73-574F8683B1A4}" destId="{3850F320-A929-4F3C-B796-FA97A78442AB}" srcOrd="0" destOrd="0" presId="urn:microsoft.com/office/officeart/2016/7/layout/VerticalSolidActionList"/>
    <dgm:cxn modelId="{840C646F-ECEB-46B7-808A-125D733FE869}" type="presOf" srcId="{DAD05269-4246-4E83-8231-BE80F01973C9}" destId="{F4A0C239-A274-429B-86E4-580E635A712D}" srcOrd="0" destOrd="0" presId="urn:microsoft.com/office/officeart/2016/7/layout/VerticalSolidActionList"/>
    <dgm:cxn modelId="{6CF2C47A-5446-439A-AD7A-406259BBB25D}" type="presOf" srcId="{E7320928-D673-4928-AE7E-25F2C3BEC300}" destId="{0558CE47-1A44-4E68-9892-AE637D69B42B}" srcOrd="0" destOrd="0" presId="urn:microsoft.com/office/officeart/2016/7/layout/VerticalSolidActionList"/>
    <dgm:cxn modelId="{F7D5E292-2A6C-4B2F-9D25-3639B8F45A4B}" srcId="{94B1C346-96A4-4361-90D0-DB56D7362743}" destId="{CD7250DA-BE5C-4D20-B838-0C0EAAF63703}" srcOrd="0" destOrd="0" parTransId="{324A1EA6-C8CF-467A-A668-7F5A4223E7A3}" sibTransId="{D3DEC61F-653F-4F4E-BBCA-234F643E8578}"/>
    <dgm:cxn modelId="{5FC01396-1703-4CB3-8B06-3557E5AA9936}" srcId="{E7320928-D673-4928-AE7E-25F2C3BEC300}" destId="{BC162AEE-00C7-422E-8F73-574F8683B1A4}" srcOrd="2" destOrd="0" parTransId="{ADF35968-5854-4AB5-833C-0226FE00BC8C}" sibTransId="{75AAF559-C026-436A-B4AA-AEED133293A9}"/>
    <dgm:cxn modelId="{35B38AA2-9029-41AE-BA51-7CCF6543AF15}" srcId="{BC162AEE-00C7-422E-8F73-574F8683B1A4}" destId="{D6464F6C-85D8-42CF-9C8F-78F6446EE7BF}" srcOrd="0" destOrd="0" parTransId="{3F76FBC6-CABD-4464-AF5C-3433247BEFDE}" sibTransId="{A127E3BC-144F-41C8-A0F1-DC3D119FACE6}"/>
    <dgm:cxn modelId="{0477C0B0-4D7F-4ED6-A189-10501D821E18}" type="presOf" srcId="{F0ABA43B-5204-4FF8-8246-977CC50BF069}" destId="{49D07510-412F-44EB-9146-776A5389F4F3}" srcOrd="0" destOrd="0" presId="urn:microsoft.com/office/officeart/2016/7/layout/VerticalSolidActionList"/>
    <dgm:cxn modelId="{43A1AACA-BFC2-4E28-BDED-332E79F9D340}" type="presOf" srcId="{94B1C346-96A4-4361-90D0-DB56D7362743}" destId="{F5357B7A-727E-4458-A677-A45BF2A1CD68}" srcOrd="0" destOrd="0" presId="urn:microsoft.com/office/officeart/2016/7/layout/VerticalSolidActionList"/>
    <dgm:cxn modelId="{448EDECD-2851-4B45-8A20-B3802C122630}" srcId="{72EB063B-32EC-429B-B230-27DF61748469}" destId="{F0ABA43B-5204-4FF8-8246-977CC50BF069}" srcOrd="0" destOrd="0" parTransId="{173A918C-E835-492B-B9EE-888A8BB10850}" sibTransId="{C845A8AF-ACE9-45BE-B957-0FE3D99EE154}"/>
    <dgm:cxn modelId="{9D3A9DD0-252F-40B2-9A44-6C5CF2EC3C18}" type="presOf" srcId="{72EB063B-32EC-429B-B230-27DF61748469}" destId="{DA78E9D1-C804-49A3-A52C-97D4908FEFE0}" srcOrd="0" destOrd="0" presId="urn:microsoft.com/office/officeart/2016/7/layout/VerticalSolidActionList"/>
    <dgm:cxn modelId="{C859BDF5-4014-4ED5-BA75-5385EE4C6F93}" type="presOf" srcId="{AC22746F-1ECB-49E4-8DF6-3D60FB15B268}" destId="{33E32896-301B-495B-A9EC-AA812C2E9386}" srcOrd="0" destOrd="0" presId="urn:microsoft.com/office/officeart/2016/7/layout/VerticalSolidActionList"/>
    <dgm:cxn modelId="{1F85642E-C95D-4BEB-82BA-82130E67EF56}" type="presParOf" srcId="{0558CE47-1A44-4E68-9892-AE637D69B42B}" destId="{76C8DA10-3D80-49AF-9EFD-F716BFC40F2A}" srcOrd="0" destOrd="0" presId="urn:microsoft.com/office/officeart/2016/7/layout/VerticalSolidActionList"/>
    <dgm:cxn modelId="{0DC117FC-6A7C-4184-B3B4-2E2C1C34CE67}" type="presParOf" srcId="{76C8DA10-3D80-49AF-9EFD-F716BFC40F2A}" destId="{33E32896-301B-495B-A9EC-AA812C2E9386}" srcOrd="0" destOrd="0" presId="urn:microsoft.com/office/officeart/2016/7/layout/VerticalSolidActionList"/>
    <dgm:cxn modelId="{6F815E4A-6680-42DE-AD80-EF28CABE171B}" type="presParOf" srcId="{76C8DA10-3D80-49AF-9EFD-F716BFC40F2A}" destId="{F4A0C239-A274-429B-86E4-580E635A712D}" srcOrd="1" destOrd="0" presId="urn:microsoft.com/office/officeart/2016/7/layout/VerticalSolidActionList"/>
    <dgm:cxn modelId="{7B0C9741-0B45-4F23-807B-D4D774047197}" type="presParOf" srcId="{0558CE47-1A44-4E68-9892-AE637D69B42B}" destId="{BA742D00-4851-4C2D-A59D-CF93E6B43C10}" srcOrd="1" destOrd="0" presId="urn:microsoft.com/office/officeart/2016/7/layout/VerticalSolidActionList"/>
    <dgm:cxn modelId="{EE277588-46DA-41A5-837E-F206ABE3F4B5}" type="presParOf" srcId="{0558CE47-1A44-4E68-9892-AE637D69B42B}" destId="{C3485F63-DAED-42F8-ADB4-625BE6482132}" srcOrd="2" destOrd="0" presId="urn:microsoft.com/office/officeart/2016/7/layout/VerticalSolidActionList"/>
    <dgm:cxn modelId="{30980F3D-9562-4D89-B550-C20765731FB7}" type="presParOf" srcId="{C3485F63-DAED-42F8-ADB4-625BE6482132}" destId="{F5357B7A-727E-4458-A677-A45BF2A1CD68}" srcOrd="0" destOrd="0" presId="urn:microsoft.com/office/officeart/2016/7/layout/VerticalSolidActionList"/>
    <dgm:cxn modelId="{D09F623D-E10F-40B8-8592-056D460FECDF}" type="presParOf" srcId="{C3485F63-DAED-42F8-ADB4-625BE6482132}" destId="{55F1145B-CA5E-43C5-9A67-CA82C181CF12}" srcOrd="1" destOrd="0" presId="urn:microsoft.com/office/officeart/2016/7/layout/VerticalSolidActionList"/>
    <dgm:cxn modelId="{85F726EB-F044-46ED-92D1-635B1EE055C0}" type="presParOf" srcId="{0558CE47-1A44-4E68-9892-AE637D69B42B}" destId="{0F9F49DA-68AF-4DC2-99A0-3EF27B4D8312}" srcOrd="3" destOrd="0" presId="urn:microsoft.com/office/officeart/2016/7/layout/VerticalSolidActionList"/>
    <dgm:cxn modelId="{339EDCE2-72CA-4689-80E4-1F3876825F9F}" type="presParOf" srcId="{0558CE47-1A44-4E68-9892-AE637D69B42B}" destId="{A444CAFE-28A6-47D2-8A67-6D60FAA7EEB1}" srcOrd="4" destOrd="0" presId="urn:microsoft.com/office/officeart/2016/7/layout/VerticalSolidActionList"/>
    <dgm:cxn modelId="{950EF69C-B9CE-4934-A429-758EFA02AE4C}" type="presParOf" srcId="{A444CAFE-28A6-47D2-8A67-6D60FAA7EEB1}" destId="{3850F320-A929-4F3C-B796-FA97A78442AB}" srcOrd="0" destOrd="0" presId="urn:microsoft.com/office/officeart/2016/7/layout/VerticalSolidActionList"/>
    <dgm:cxn modelId="{F3088D72-C2A5-42C0-91A1-B7DB4D657B46}" type="presParOf" srcId="{A444CAFE-28A6-47D2-8A67-6D60FAA7EEB1}" destId="{1FBC9412-8494-4B19-B527-191BF249FAD7}" srcOrd="1" destOrd="0" presId="urn:microsoft.com/office/officeart/2016/7/layout/VerticalSolidActionList"/>
    <dgm:cxn modelId="{806FB444-AD05-47BA-AAE9-7EC80FA4D42C}" type="presParOf" srcId="{0558CE47-1A44-4E68-9892-AE637D69B42B}" destId="{8329E0F8-A903-4686-A316-078C72CDD6D5}" srcOrd="5" destOrd="0" presId="urn:microsoft.com/office/officeart/2016/7/layout/VerticalSolidActionList"/>
    <dgm:cxn modelId="{25C18FE6-2798-4FCD-A29B-6EAF09FF3693}" type="presParOf" srcId="{0558CE47-1A44-4E68-9892-AE637D69B42B}" destId="{F04AAF36-32DD-4A58-A674-F73BE66FB268}" srcOrd="6" destOrd="0" presId="urn:microsoft.com/office/officeart/2016/7/layout/VerticalSolidActionList"/>
    <dgm:cxn modelId="{6B094F80-7935-49E0-B5DF-499BDC04D03F}" type="presParOf" srcId="{F04AAF36-32DD-4A58-A674-F73BE66FB268}" destId="{DA78E9D1-C804-49A3-A52C-97D4908FEFE0}" srcOrd="0" destOrd="0" presId="urn:microsoft.com/office/officeart/2016/7/layout/VerticalSolidActionList"/>
    <dgm:cxn modelId="{711229E9-D89F-4EDB-AA16-ED980374588D}" type="presParOf" srcId="{F04AAF36-32DD-4A58-A674-F73BE66FB268}" destId="{49D07510-412F-44EB-9146-776A5389F4F3}"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7320928-D673-4928-AE7E-25F2C3BEC300}" type="doc">
      <dgm:prSet loTypeId="urn:microsoft.com/office/officeart/2016/7/layout/VerticalSolidActionList" loCatId="List" qsTypeId="urn:microsoft.com/office/officeart/2005/8/quickstyle/simple1" qsCatId="simple" csTypeId="urn:microsoft.com/office/officeart/2005/8/colors/colorful1" csCatId="colorful" phldr="1"/>
      <dgm:spPr/>
      <dgm:t>
        <a:bodyPr/>
        <a:lstStyle/>
        <a:p>
          <a:endParaRPr lang="en-US"/>
        </a:p>
      </dgm:t>
    </dgm:pt>
    <dgm:pt modelId="{AC22746F-1ECB-49E4-8DF6-3D60FB15B268}">
      <dgm:prSet/>
      <dgm:spPr/>
      <dgm:t>
        <a:bodyPr/>
        <a:lstStyle/>
        <a:p>
          <a:r>
            <a:rPr lang="en-US"/>
            <a:t>Creating</a:t>
          </a:r>
        </a:p>
      </dgm:t>
    </dgm:pt>
    <dgm:pt modelId="{71BF8069-4E75-4ED7-AC3D-9D819AA4B1F7}" type="parTrans" cxnId="{C9872343-E684-4807-B1DC-1AAA1ED7CA01}">
      <dgm:prSet/>
      <dgm:spPr/>
      <dgm:t>
        <a:bodyPr/>
        <a:lstStyle/>
        <a:p>
          <a:endParaRPr lang="en-US"/>
        </a:p>
      </dgm:t>
    </dgm:pt>
    <dgm:pt modelId="{A5F5DC3F-01EA-45BA-AA56-35C8294191EE}" type="sibTrans" cxnId="{C9872343-E684-4807-B1DC-1AAA1ED7CA01}">
      <dgm:prSet/>
      <dgm:spPr/>
      <dgm:t>
        <a:bodyPr/>
        <a:lstStyle/>
        <a:p>
          <a:endParaRPr lang="en-US"/>
        </a:p>
      </dgm:t>
    </dgm:pt>
    <dgm:pt modelId="{DAD05269-4246-4E83-8231-BE80F01973C9}">
      <dgm:prSet/>
      <dgm:spPr/>
      <dgm:t>
        <a:bodyPr/>
        <a:lstStyle/>
        <a:p>
          <a:r>
            <a:rPr lang="en-US" dirty="0"/>
            <a:t>two data frames which is twitter data and data with polarity value.</a:t>
          </a:r>
        </a:p>
      </dgm:t>
    </dgm:pt>
    <dgm:pt modelId="{0DF2820A-A130-4991-B2AB-BD17831E6812}" type="parTrans" cxnId="{9C6EAF35-9EF7-4047-914C-A43BAAC3A4E9}">
      <dgm:prSet/>
      <dgm:spPr/>
      <dgm:t>
        <a:bodyPr/>
        <a:lstStyle/>
        <a:p>
          <a:endParaRPr lang="en-US"/>
        </a:p>
      </dgm:t>
    </dgm:pt>
    <dgm:pt modelId="{B658CDD0-4C9C-45BA-B552-81F67BB99FB4}" type="sibTrans" cxnId="{9C6EAF35-9EF7-4047-914C-A43BAAC3A4E9}">
      <dgm:prSet/>
      <dgm:spPr/>
      <dgm:t>
        <a:bodyPr/>
        <a:lstStyle/>
        <a:p>
          <a:endParaRPr lang="en-US"/>
        </a:p>
      </dgm:t>
    </dgm:pt>
    <dgm:pt modelId="{94B1C346-96A4-4361-90D0-DB56D7362743}">
      <dgm:prSet/>
      <dgm:spPr/>
      <dgm:t>
        <a:bodyPr/>
        <a:lstStyle/>
        <a:p>
          <a:r>
            <a:rPr lang="en-US"/>
            <a:t>Querying</a:t>
          </a:r>
        </a:p>
      </dgm:t>
    </dgm:pt>
    <dgm:pt modelId="{ED93B1C9-B363-41CC-BA11-7CC93B2BBA48}" type="parTrans" cxnId="{2D2A8660-6B6A-49D3-A696-317931190E46}">
      <dgm:prSet/>
      <dgm:spPr/>
      <dgm:t>
        <a:bodyPr/>
        <a:lstStyle/>
        <a:p>
          <a:endParaRPr lang="en-US"/>
        </a:p>
      </dgm:t>
    </dgm:pt>
    <dgm:pt modelId="{540229DC-4BD4-43B2-AE5B-90F8CE85BB38}" type="sibTrans" cxnId="{2D2A8660-6B6A-49D3-A696-317931190E46}">
      <dgm:prSet/>
      <dgm:spPr/>
      <dgm:t>
        <a:bodyPr/>
        <a:lstStyle/>
        <a:p>
          <a:endParaRPr lang="en-US"/>
        </a:p>
      </dgm:t>
    </dgm:pt>
    <dgm:pt modelId="{CD7250DA-BE5C-4D20-B838-0C0EAAF63703}">
      <dgm:prSet/>
      <dgm:spPr/>
      <dgm:t>
        <a:bodyPr/>
        <a:lstStyle/>
        <a:p>
          <a:r>
            <a:rPr lang="en-US" dirty="0"/>
            <a:t>the number of records in the data frame dataset.</a:t>
          </a:r>
        </a:p>
      </dgm:t>
    </dgm:pt>
    <dgm:pt modelId="{324A1EA6-C8CF-467A-A668-7F5A4223E7A3}" type="parTrans" cxnId="{F7D5E292-2A6C-4B2F-9D25-3639B8F45A4B}">
      <dgm:prSet/>
      <dgm:spPr/>
      <dgm:t>
        <a:bodyPr/>
        <a:lstStyle/>
        <a:p>
          <a:endParaRPr lang="en-US"/>
        </a:p>
      </dgm:t>
    </dgm:pt>
    <dgm:pt modelId="{D3DEC61F-653F-4F4E-BBCA-234F643E8578}" type="sibTrans" cxnId="{F7D5E292-2A6C-4B2F-9D25-3639B8F45A4B}">
      <dgm:prSet/>
      <dgm:spPr/>
      <dgm:t>
        <a:bodyPr/>
        <a:lstStyle/>
        <a:p>
          <a:endParaRPr lang="en-US"/>
        </a:p>
      </dgm:t>
    </dgm:pt>
    <dgm:pt modelId="{BC162AEE-00C7-422E-8F73-574F8683B1A4}">
      <dgm:prSet/>
      <dgm:spPr/>
      <dgm:t>
        <a:bodyPr/>
        <a:lstStyle/>
        <a:p>
          <a:r>
            <a:rPr lang="en-US"/>
            <a:t>Querying</a:t>
          </a:r>
        </a:p>
      </dgm:t>
    </dgm:pt>
    <dgm:pt modelId="{ADF35968-5854-4AB5-833C-0226FE00BC8C}" type="parTrans" cxnId="{5FC01396-1703-4CB3-8B06-3557E5AA9936}">
      <dgm:prSet/>
      <dgm:spPr/>
      <dgm:t>
        <a:bodyPr/>
        <a:lstStyle/>
        <a:p>
          <a:endParaRPr lang="en-US"/>
        </a:p>
      </dgm:t>
    </dgm:pt>
    <dgm:pt modelId="{75AAF559-C026-436A-B4AA-AEED133293A9}" type="sibTrans" cxnId="{5FC01396-1703-4CB3-8B06-3557E5AA9936}">
      <dgm:prSet/>
      <dgm:spPr/>
      <dgm:t>
        <a:bodyPr/>
        <a:lstStyle/>
        <a:p>
          <a:endParaRPr lang="en-US"/>
        </a:p>
      </dgm:t>
    </dgm:pt>
    <dgm:pt modelId="{D6464F6C-85D8-42CF-9C8F-78F6446EE7BF}">
      <dgm:prSet/>
      <dgm:spPr/>
      <dgm:t>
        <a:bodyPr/>
        <a:lstStyle/>
        <a:p>
          <a:r>
            <a:rPr lang="en-US" dirty="0"/>
            <a:t>the number of tweets from different countries.</a:t>
          </a:r>
        </a:p>
      </dgm:t>
    </dgm:pt>
    <dgm:pt modelId="{3F76FBC6-CABD-4464-AF5C-3433247BEFDE}" type="parTrans" cxnId="{35B38AA2-9029-41AE-BA51-7CCF6543AF15}">
      <dgm:prSet/>
      <dgm:spPr/>
      <dgm:t>
        <a:bodyPr/>
        <a:lstStyle/>
        <a:p>
          <a:endParaRPr lang="en-US"/>
        </a:p>
      </dgm:t>
    </dgm:pt>
    <dgm:pt modelId="{A127E3BC-144F-41C8-A0F1-DC3D119FACE6}" type="sibTrans" cxnId="{35B38AA2-9029-41AE-BA51-7CCF6543AF15}">
      <dgm:prSet/>
      <dgm:spPr/>
      <dgm:t>
        <a:bodyPr/>
        <a:lstStyle/>
        <a:p>
          <a:endParaRPr lang="en-US"/>
        </a:p>
      </dgm:t>
    </dgm:pt>
    <dgm:pt modelId="{72EB063B-32EC-429B-B230-27DF61748469}">
      <dgm:prSet/>
      <dgm:spPr/>
      <dgm:t>
        <a:bodyPr/>
        <a:lstStyle/>
        <a:p>
          <a:r>
            <a:rPr lang="en-US"/>
            <a:t>Querying</a:t>
          </a:r>
        </a:p>
      </dgm:t>
    </dgm:pt>
    <dgm:pt modelId="{820B9981-3E6B-4BD4-AC23-50F448911966}" type="parTrans" cxnId="{07A8153C-9A36-465A-B107-616E7FDAB7AA}">
      <dgm:prSet/>
      <dgm:spPr/>
      <dgm:t>
        <a:bodyPr/>
        <a:lstStyle/>
        <a:p>
          <a:endParaRPr lang="en-US"/>
        </a:p>
      </dgm:t>
    </dgm:pt>
    <dgm:pt modelId="{05A74A59-C08E-4312-81E7-794CB6F0549F}" type="sibTrans" cxnId="{07A8153C-9A36-465A-B107-616E7FDAB7AA}">
      <dgm:prSet/>
      <dgm:spPr/>
      <dgm:t>
        <a:bodyPr/>
        <a:lstStyle/>
        <a:p>
          <a:endParaRPr lang="en-US"/>
        </a:p>
      </dgm:t>
    </dgm:pt>
    <dgm:pt modelId="{F0ABA43B-5204-4FF8-8246-977CC50BF069}">
      <dgm:prSet/>
      <dgm:spPr/>
      <dgm:t>
        <a:bodyPr/>
        <a:lstStyle/>
        <a:p>
          <a:r>
            <a:rPr lang="en-US" dirty="0"/>
            <a:t>the count of tweets based on a day.</a:t>
          </a:r>
        </a:p>
      </dgm:t>
    </dgm:pt>
    <dgm:pt modelId="{173A918C-E835-492B-B9EE-888A8BB10850}" type="parTrans" cxnId="{448EDECD-2851-4B45-8A20-B3802C122630}">
      <dgm:prSet/>
      <dgm:spPr/>
      <dgm:t>
        <a:bodyPr/>
        <a:lstStyle/>
        <a:p>
          <a:endParaRPr lang="en-US"/>
        </a:p>
      </dgm:t>
    </dgm:pt>
    <dgm:pt modelId="{C845A8AF-ACE9-45BE-B957-0FE3D99EE154}" type="sibTrans" cxnId="{448EDECD-2851-4B45-8A20-B3802C122630}">
      <dgm:prSet/>
      <dgm:spPr/>
      <dgm:t>
        <a:bodyPr/>
        <a:lstStyle/>
        <a:p>
          <a:endParaRPr lang="en-US"/>
        </a:p>
      </dgm:t>
    </dgm:pt>
    <dgm:pt modelId="{77085087-1E25-4FB6-9086-CABEA8F8BC54}">
      <dgm:prSet/>
      <dgm:spPr/>
      <dgm:t>
        <a:bodyPr/>
        <a:lstStyle/>
        <a:p>
          <a:r>
            <a:rPr lang="en-US"/>
            <a:t>Querying</a:t>
          </a:r>
        </a:p>
      </dgm:t>
    </dgm:pt>
    <dgm:pt modelId="{727556BC-4D88-4DA8-AECB-3ED06246846F}" type="parTrans" cxnId="{7983DABF-B5D2-4219-AA08-20FA583A31A3}">
      <dgm:prSet/>
      <dgm:spPr/>
      <dgm:t>
        <a:bodyPr/>
        <a:lstStyle/>
        <a:p>
          <a:endParaRPr lang="en-US"/>
        </a:p>
      </dgm:t>
    </dgm:pt>
    <dgm:pt modelId="{D31AE48C-C4AB-45C7-A9F5-75D635EC86C1}" type="sibTrans" cxnId="{7983DABF-B5D2-4219-AA08-20FA583A31A3}">
      <dgm:prSet/>
      <dgm:spPr/>
      <dgm:t>
        <a:bodyPr/>
        <a:lstStyle/>
        <a:p>
          <a:endParaRPr lang="en-US"/>
        </a:p>
      </dgm:t>
    </dgm:pt>
    <dgm:pt modelId="{7D0DB184-040F-48CB-B731-98F65CA2FC3D}">
      <dgm:prSet/>
      <dgm:spPr/>
      <dgm:t>
        <a:bodyPr/>
        <a:lstStyle/>
        <a:p>
          <a:r>
            <a:rPr lang="en-US" dirty="0"/>
            <a:t>the user with more number of tweets.</a:t>
          </a:r>
        </a:p>
      </dgm:t>
    </dgm:pt>
    <dgm:pt modelId="{46463161-08FC-4876-A505-67CF6FDB4C7B}" type="parTrans" cxnId="{60ECACA5-AACE-4EFE-9B68-4003BFF3A79C}">
      <dgm:prSet/>
      <dgm:spPr/>
      <dgm:t>
        <a:bodyPr/>
        <a:lstStyle/>
        <a:p>
          <a:endParaRPr lang="en-US"/>
        </a:p>
      </dgm:t>
    </dgm:pt>
    <dgm:pt modelId="{B268B50E-1D9B-4B21-A558-5606BC56F374}" type="sibTrans" cxnId="{60ECACA5-AACE-4EFE-9B68-4003BFF3A79C}">
      <dgm:prSet/>
      <dgm:spPr/>
      <dgm:t>
        <a:bodyPr/>
        <a:lstStyle/>
        <a:p>
          <a:endParaRPr lang="en-US"/>
        </a:p>
      </dgm:t>
    </dgm:pt>
    <dgm:pt modelId="{F45D5BF0-FC9E-4D8F-9F17-3371B622D067}">
      <dgm:prSet/>
      <dgm:spPr/>
      <dgm:t>
        <a:bodyPr/>
        <a:lstStyle/>
        <a:p>
          <a:r>
            <a:rPr lang="en-US"/>
            <a:t>Querying</a:t>
          </a:r>
        </a:p>
      </dgm:t>
    </dgm:pt>
    <dgm:pt modelId="{A8258CE0-2497-4316-ADC0-55EC43D64216}" type="parTrans" cxnId="{06CB8388-B565-4368-B5F2-F7C6F4154558}">
      <dgm:prSet/>
      <dgm:spPr/>
      <dgm:t>
        <a:bodyPr/>
        <a:lstStyle/>
        <a:p>
          <a:endParaRPr lang="en-US"/>
        </a:p>
      </dgm:t>
    </dgm:pt>
    <dgm:pt modelId="{EE46C214-402F-44AF-A442-4EFB73CD28AB}" type="sibTrans" cxnId="{06CB8388-B565-4368-B5F2-F7C6F4154558}">
      <dgm:prSet/>
      <dgm:spPr/>
      <dgm:t>
        <a:bodyPr/>
        <a:lstStyle/>
        <a:p>
          <a:endParaRPr lang="en-US"/>
        </a:p>
      </dgm:t>
    </dgm:pt>
    <dgm:pt modelId="{5DBC65AB-8D93-48E1-A540-01F6C01EC365}">
      <dgm:prSet/>
      <dgm:spPr/>
      <dgm:t>
        <a:bodyPr/>
        <a:lstStyle/>
        <a:p>
          <a:r>
            <a:rPr lang="en-US" dirty="0"/>
            <a:t>for users with more follower count </a:t>
          </a:r>
        </a:p>
      </dgm:t>
    </dgm:pt>
    <dgm:pt modelId="{56377F4F-E9FC-475A-8DAD-CD32775F1AE9}" type="parTrans" cxnId="{F80884E5-ED7D-4D94-BDFC-63CA4E12C1FA}">
      <dgm:prSet/>
      <dgm:spPr/>
      <dgm:t>
        <a:bodyPr/>
        <a:lstStyle/>
        <a:p>
          <a:endParaRPr lang="en-US"/>
        </a:p>
      </dgm:t>
    </dgm:pt>
    <dgm:pt modelId="{E5296509-7E22-4722-B452-71B3D3CEF455}" type="sibTrans" cxnId="{F80884E5-ED7D-4D94-BDFC-63CA4E12C1FA}">
      <dgm:prSet/>
      <dgm:spPr/>
      <dgm:t>
        <a:bodyPr/>
        <a:lstStyle/>
        <a:p>
          <a:endParaRPr lang="en-US"/>
        </a:p>
      </dgm:t>
    </dgm:pt>
    <dgm:pt modelId="{0558CE47-1A44-4E68-9892-AE637D69B42B}" type="pres">
      <dgm:prSet presAssocID="{E7320928-D673-4928-AE7E-25F2C3BEC300}" presName="Name0" presStyleCnt="0">
        <dgm:presLayoutVars>
          <dgm:dir/>
          <dgm:animLvl val="lvl"/>
          <dgm:resizeHandles val="exact"/>
        </dgm:presLayoutVars>
      </dgm:prSet>
      <dgm:spPr/>
    </dgm:pt>
    <dgm:pt modelId="{76C8DA10-3D80-49AF-9EFD-F716BFC40F2A}" type="pres">
      <dgm:prSet presAssocID="{AC22746F-1ECB-49E4-8DF6-3D60FB15B268}" presName="linNode" presStyleCnt="0"/>
      <dgm:spPr/>
    </dgm:pt>
    <dgm:pt modelId="{33E32896-301B-495B-A9EC-AA812C2E9386}" type="pres">
      <dgm:prSet presAssocID="{AC22746F-1ECB-49E4-8DF6-3D60FB15B268}" presName="parentText" presStyleLbl="alignNode1" presStyleIdx="0" presStyleCnt="6">
        <dgm:presLayoutVars>
          <dgm:chMax val="1"/>
          <dgm:bulletEnabled/>
        </dgm:presLayoutVars>
      </dgm:prSet>
      <dgm:spPr/>
    </dgm:pt>
    <dgm:pt modelId="{F4A0C239-A274-429B-86E4-580E635A712D}" type="pres">
      <dgm:prSet presAssocID="{AC22746F-1ECB-49E4-8DF6-3D60FB15B268}" presName="descendantText" presStyleLbl="alignAccFollowNode1" presStyleIdx="0" presStyleCnt="6">
        <dgm:presLayoutVars>
          <dgm:bulletEnabled/>
        </dgm:presLayoutVars>
      </dgm:prSet>
      <dgm:spPr/>
    </dgm:pt>
    <dgm:pt modelId="{BA742D00-4851-4C2D-A59D-CF93E6B43C10}" type="pres">
      <dgm:prSet presAssocID="{A5F5DC3F-01EA-45BA-AA56-35C8294191EE}" presName="sp" presStyleCnt="0"/>
      <dgm:spPr/>
    </dgm:pt>
    <dgm:pt modelId="{C3485F63-DAED-42F8-ADB4-625BE6482132}" type="pres">
      <dgm:prSet presAssocID="{94B1C346-96A4-4361-90D0-DB56D7362743}" presName="linNode" presStyleCnt="0"/>
      <dgm:spPr/>
    </dgm:pt>
    <dgm:pt modelId="{F5357B7A-727E-4458-A677-A45BF2A1CD68}" type="pres">
      <dgm:prSet presAssocID="{94B1C346-96A4-4361-90D0-DB56D7362743}" presName="parentText" presStyleLbl="alignNode1" presStyleIdx="1" presStyleCnt="6">
        <dgm:presLayoutVars>
          <dgm:chMax val="1"/>
          <dgm:bulletEnabled/>
        </dgm:presLayoutVars>
      </dgm:prSet>
      <dgm:spPr/>
    </dgm:pt>
    <dgm:pt modelId="{55F1145B-CA5E-43C5-9A67-CA82C181CF12}" type="pres">
      <dgm:prSet presAssocID="{94B1C346-96A4-4361-90D0-DB56D7362743}" presName="descendantText" presStyleLbl="alignAccFollowNode1" presStyleIdx="1" presStyleCnt="6">
        <dgm:presLayoutVars>
          <dgm:bulletEnabled/>
        </dgm:presLayoutVars>
      </dgm:prSet>
      <dgm:spPr/>
    </dgm:pt>
    <dgm:pt modelId="{0F9F49DA-68AF-4DC2-99A0-3EF27B4D8312}" type="pres">
      <dgm:prSet presAssocID="{540229DC-4BD4-43B2-AE5B-90F8CE85BB38}" presName="sp" presStyleCnt="0"/>
      <dgm:spPr/>
    </dgm:pt>
    <dgm:pt modelId="{A444CAFE-28A6-47D2-8A67-6D60FAA7EEB1}" type="pres">
      <dgm:prSet presAssocID="{BC162AEE-00C7-422E-8F73-574F8683B1A4}" presName="linNode" presStyleCnt="0"/>
      <dgm:spPr/>
    </dgm:pt>
    <dgm:pt modelId="{3850F320-A929-4F3C-B796-FA97A78442AB}" type="pres">
      <dgm:prSet presAssocID="{BC162AEE-00C7-422E-8F73-574F8683B1A4}" presName="parentText" presStyleLbl="alignNode1" presStyleIdx="2" presStyleCnt="6">
        <dgm:presLayoutVars>
          <dgm:chMax val="1"/>
          <dgm:bulletEnabled/>
        </dgm:presLayoutVars>
      </dgm:prSet>
      <dgm:spPr/>
    </dgm:pt>
    <dgm:pt modelId="{1FBC9412-8494-4B19-B527-191BF249FAD7}" type="pres">
      <dgm:prSet presAssocID="{BC162AEE-00C7-422E-8F73-574F8683B1A4}" presName="descendantText" presStyleLbl="alignAccFollowNode1" presStyleIdx="2" presStyleCnt="6">
        <dgm:presLayoutVars>
          <dgm:bulletEnabled/>
        </dgm:presLayoutVars>
      </dgm:prSet>
      <dgm:spPr/>
    </dgm:pt>
    <dgm:pt modelId="{8329E0F8-A903-4686-A316-078C72CDD6D5}" type="pres">
      <dgm:prSet presAssocID="{75AAF559-C026-436A-B4AA-AEED133293A9}" presName="sp" presStyleCnt="0"/>
      <dgm:spPr/>
    </dgm:pt>
    <dgm:pt modelId="{F04AAF36-32DD-4A58-A674-F73BE66FB268}" type="pres">
      <dgm:prSet presAssocID="{72EB063B-32EC-429B-B230-27DF61748469}" presName="linNode" presStyleCnt="0"/>
      <dgm:spPr/>
    </dgm:pt>
    <dgm:pt modelId="{DA78E9D1-C804-49A3-A52C-97D4908FEFE0}" type="pres">
      <dgm:prSet presAssocID="{72EB063B-32EC-429B-B230-27DF61748469}" presName="parentText" presStyleLbl="alignNode1" presStyleIdx="3" presStyleCnt="6">
        <dgm:presLayoutVars>
          <dgm:chMax val="1"/>
          <dgm:bulletEnabled/>
        </dgm:presLayoutVars>
      </dgm:prSet>
      <dgm:spPr/>
    </dgm:pt>
    <dgm:pt modelId="{49D07510-412F-44EB-9146-776A5389F4F3}" type="pres">
      <dgm:prSet presAssocID="{72EB063B-32EC-429B-B230-27DF61748469}" presName="descendantText" presStyleLbl="alignAccFollowNode1" presStyleIdx="3" presStyleCnt="6">
        <dgm:presLayoutVars>
          <dgm:bulletEnabled/>
        </dgm:presLayoutVars>
      </dgm:prSet>
      <dgm:spPr/>
    </dgm:pt>
    <dgm:pt modelId="{30CD52BF-6A7E-4ABF-8FE5-3C92C10BCEC3}" type="pres">
      <dgm:prSet presAssocID="{05A74A59-C08E-4312-81E7-794CB6F0549F}" presName="sp" presStyleCnt="0"/>
      <dgm:spPr/>
    </dgm:pt>
    <dgm:pt modelId="{83A3E62C-AF40-407B-9929-7DA1917198C1}" type="pres">
      <dgm:prSet presAssocID="{77085087-1E25-4FB6-9086-CABEA8F8BC54}" presName="linNode" presStyleCnt="0"/>
      <dgm:spPr/>
    </dgm:pt>
    <dgm:pt modelId="{3A8816B3-A24D-452A-8F4A-345FCCF2ABA0}" type="pres">
      <dgm:prSet presAssocID="{77085087-1E25-4FB6-9086-CABEA8F8BC54}" presName="parentText" presStyleLbl="alignNode1" presStyleIdx="4" presStyleCnt="6">
        <dgm:presLayoutVars>
          <dgm:chMax val="1"/>
          <dgm:bulletEnabled/>
        </dgm:presLayoutVars>
      </dgm:prSet>
      <dgm:spPr/>
    </dgm:pt>
    <dgm:pt modelId="{B26842AE-7D29-4CFD-BE41-42578FB7BE0F}" type="pres">
      <dgm:prSet presAssocID="{77085087-1E25-4FB6-9086-CABEA8F8BC54}" presName="descendantText" presStyleLbl="alignAccFollowNode1" presStyleIdx="4" presStyleCnt="6">
        <dgm:presLayoutVars>
          <dgm:bulletEnabled/>
        </dgm:presLayoutVars>
      </dgm:prSet>
      <dgm:spPr/>
    </dgm:pt>
    <dgm:pt modelId="{44F052DB-4E77-4701-8BFA-0C8ECD824F3C}" type="pres">
      <dgm:prSet presAssocID="{D31AE48C-C4AB-45C7-A9F5-75D635EC86C1}" presName="sp" presStyleCnt="0"/>
      <dgm:spPr/>
    </dgm:pt>
    <dgm:pt modelId="{20C99357-8A3A-424B-9ED3-E06DAC630141}" type="pres">
      <dgm:prSet presAssocID="{F45D5BF0-FC9E-4D8F-9F17-3371B622D067}" presName="linNode" presStyleCnt="0"/>
      <dgm:spPr/>
    </dgm:pt>
    <dgm:pt modelId="{B20A7186-C776-4387-81CB-52CBC7236DBA}" type="pres">
      <dgm:prSet presAssocID="{F45D5BF0-FC9E-4D8F-9F17-3371B622D067}" presName="parentText" presStyleLbl="alignNode1" presStyleIdx="5" presStyleCnt="6">
        <dgm:presLayoutVars>
          <dgm:chMax val="1"/>
          <dgm:bulletEnabled/>
        </dgm:presLayoutVars>
      </dgm:prSet>
      <dgm:spPr/>
    </dgm:pt>
    <dgm:pt modelId="{112F59CF-8381-44CA-81BD-5145031DF27A}" type="pres">
      <dgm:prSet presAssocID="{F45D5BF0-FC9E-4D8F-9F17-3371B622D067}" presName="descendantText" presStyleLbl="alignAccFollowNode1" presStyleIdx="5" presStyleCnt="6">
        <dgm:presLayoutVars>
          <dgm:bulletEnabled/>
        </dgm:presLayoutVars>
      </dgm:prSet>
      <dgm:spPr/>
    </dgm:pt>
  </dgm:ptLst>
  <dgm:cxnLst>
    <dgm:cxn modelId="{34EA961E-51E5-4A3C-A90D-8E2D448CBED6}" type="presOf" srcId="{F45D5BF0-FC9E-4D8F-9F17-3371B622D067}" destId="{B20A7186-C776-4387-81CB-52CBC7236DBA}" srcOrd="0" destOrd="0" presId="urn:microsoft.com/office/officeart/2016/7/layout/VerticalSolidActionList"/>
    <dgm:cxn modelId="{4FDE9D32-F3BE-4E8D-B942-545092656642}" type="presOf" srcId="{D6464F6C-85D8-42CF-9C8F-78F6446EE7BF}" destId="{1FBC9412-8494-4B19-B527-191BF249FAD7}" srcOrd="0" destOrd="0" presId="urn:microsoft.com/office/officeart/2016/7/layout/VerticalSolidActionList"/>
    <dgm:cxn modelId="{04C7D733-4676-4909-8E74-FC07DDA213C6}" type="presOf" srcId="{77085087-1E25-4FB6-9086-CABEA8F8BC54}" destId="{3A8816B3-A24D-452A-8F4A-345FCCF2ABA0}" srcOrd="0" destOrd="0" presId="urn:microsoft.com/office/officeart/2016/7/layout/VerticalSolidActionList"/>
    <dgm:cxn modelId="{9C6EAF35-9EF7-4047-914C-A43BAAC3A4E9}" srcId="{AC22746F-1ECB-49E4-8DF6-3D60FB15B268}" destId="{DAD05269-4246-4E83-8231-BE80F01973C9}" srcOrd="0" destOrd="0" parTransId="{0DF2820A-A130-4991-B2AB-BD17831E6812}" sibTransId="{B658CDD0-4C9C-45BA-B552-81F67BB99FB4}"/>
    <dgm:cxn modelId="{07A8153C-9A36-465A-B107-616E7FDAB7AA}" srcId="{E7320928-D673-4928-AE7E-25F2C3BEC300}" destId="{72EB063B-32EC-429B-B230-27DF61748469}" srcOrd="3" destOrd="0" parTransId="{820B9981-3E6B-4BD4-AC23-50F448911966}" sibTransId="{05A74A59-C08E-4312-81E7-794CB6F0549F}"/>
    <dgm:cxn modelId="{2D2A8660-6B6A-49D3-A696-317931190E46}" srcId="{E7320928-D673-4928-AE7E-25F2C3BEC300}" destId="{94B1C346-96A4-4361-90D0-DB56D7362743}" srcOrd="1" destOrd="0" parTransId="{ED93B1C9-B363-41CC-BA11-7CC93B2BBA48}" sibTransId="{540229DC-4BD4-43B2-AE5B-90F8CE85BB38}"/>
    <dgm:cxn modelId="{C9872343-E684-4807-B1DC-1AAA1ED7CA01}" srcId="{E7320928-D673-4928-AE7E-25F2C3BEC300}" destId="{AC22746F-1ECB-49E4-8DF6-3D60FB15B268}" srcOrd="0" destOrd="0" parTransId="{71BF8069-4E75-4ED7-AC3D-9D819AA4B1F7}" sibTransId="{A5F5DC3F-01EA-45BA-AA56-35C8294191EE}"/>
    <dgm:cxn modelId="{13907C63-EAAE-4A47-B304-C9B180BCAC26}" type="presOf" srcId="{CD7250DA-BE5C-4D20-B838-0C0EAAF63703}" destId="{55F1145B-CA5E-43C5-9A67-CA82C181CF12}" srcOrd="0" destOrd="0" presId="urn:microsoft.com/office/officeart/2016/7/layout/VerticalSolidActionList"/>
    <dgm:cxn modelId="{7C792065-C86A-486F-A088-8EA9A26C5E56}" type="presOf" srcId="{BC162AEE-00C7-422E-8F73-574F8683B1A4}" destId="{3850F320-A929-4F3C-B796-FA97A78442AB}" srcOrd="0" destOrd="0" presId="urn:microsoft.com/office/officeart/2016/7/layout/VerticalSolidActionList"/>
    <dgm:cxn modelId="{840C646F-ECEB-46B7-808A-125D733FE869}" type="presOf" srcId="{DAD05269-4246-4E83-8231-BE80F01973C9}" destId="{F4A0C239-A274-429B-86E4-580E635A712D}" srcOrd="0" destOrd="0" presId="urn:microsoft.com/office/officeart/2016/7/layout/VerticalSolidActionList"/>
    <dgm:cxn modelId="{6CF2C47A-5446-439A-AD7A-406259BBB25D}" type="presOf" srcId="{E7320928-D673-4928-AE7E-25F2C3BEC300}" destId="{0558CE47-1A44-4E68-9892-AE637D69B42B}" srcOrd="0" destOrd="0" presId="urn:microsoft.com/office/officeart/2016/7/layout/VerticalSolidActionList"/>
    <dgm:cxn modelId="{51F0707D-43B2-428A-B41A-D71C492F4279}" type="presOf" srcId="{7D0DB184-040F-48CB-B731-98F65CA2FC3D}" destId="{B26842AE-7D29-4CFD-BE41-42578FB7BE0F}" srcOrd="0" destOrd="0" presId="urn:microsoft.com/office/officeart/2016/7/layout/VerticalSolidActionList"/>
    <dgm:cxn modelId="{06CB8388-B565-4368-B5F2-F7C6F4154558}" srcId="{E7320928-D673-4928-AE7E-25F2C3BEC300}" destId="{F45D5BF0-FC9E-4D8F-9F17-3371B622D067}" srcOrd="5" destOrd="0" parTransId="{A8258CE0-2497-4316-ADC0-55EC43D64216}" sibTransId="{EE46C214-402F-44AF-A442-4EFB73CD28AB}"/>
    <dgm:cxn modelId="{F7D5E292-2A6C-4B2F-9D25-3639B8F45A4B}" srcId="{94B1C346-96A4-4361-90D0-DB56D7362743}" destId="{CD7250DA-BE5C-4D20-B838-0C0EAAF63703}" srcOrd="0" destOrd="0" parTransId="{324A1EA6-C8CF-467A-A668-7F5A4223E7A3}" sibTransId="{D3DEC61F-653F-4F4E-BBCA-234F643E8578}"/>
    <dgm:cxn modelId="{5FC01396-1703-4CB3-8B06-3557E5AA9936}" srcId="{E7320928-D673-4928-AE7E-25F2C3BEC300}" destId="{BC162AEE-00C7-422E-8F73-574F8683B1A4}" srcOrd="2" destOrd="0" parTransId="{ADF35968-5854-4AB5-833C-0226FE00BC8C}" sibTransId="{75AAF559-C026-436A-B4AA-AEED133293A9}"/>
    <dgm:cxn modelId="{35B38AA2-9029-41AE-BA51-7CCF6543AF15}" srcId="{BC162AEE-00C7-422E-8F73-574F8683B1A4}" destId="{D6464F6C-85D8-42CF-9C8F-78F6446EE7BF}" srcOrd="0" destOrd="0" parTransId="{3F76FBC6-CABD-4464-AF5C-3433247BEFDE}" sibTransId="{A127E3BC-144F-41C8-A0F1-DC3D119FACE6}"/>
    <dgm:cxn modelId="{60ECACA5-AACE-4EFE-9B68-4003BFF3A79C}" srcId="{77085087-1E25-4FB6-9086-CABEA8F8BC54}" destId="{7D0DB184-040F-48CB-B731-98F65CA2FC3D}" srcOrd="0" destOrd="0" parTransId="{46463161-08FC-4876-A505-67CF6FDB4C7B}" sibTransId="{B268B50E-1D9B-4B21-A558-5606BC56F374}"/>
    <dgm:cxn modelId="{0477C0B0-4D7F-4ED6-A189-10501D821E18}" type="presOf" srcId="{F0ABA43B-5204-4FF8-8246-977CC50BF069}" destId="{49D07510-412F-44EB-9146-776A5389F4F3}" srcOrd="0" destOrd="0" presId="urn:microsoft.com/office/officeart/2016/7/layout/VerticalSolidActionList"/>
    <dgm:cxn modelId="{7983DABF-B5D2-4219-AA08-20FA583A31A3}" srcId="{E7320928-D673-4928-AE7E-25F2C3BEC300}" destId="{77085087-1E25-4FB6-9086-CABEA8F8BC54}" srcOrd="4" destOrd="0" parTransId="{727556BC-4D88-4DA8-AECB-3ED06246846F}" sibTransId="{D31AE48C-C4AB-45C7-A9F5-75D635EC86C1}"/>
    <dgm:cxn modelId="{43A1AACA-BFC2-4E28-BDED-332E79F9D340}" type="presOf" srcId="{94B1C346-96A4-4361-90D0-DB56D7362743}" destId="{F5357B7A-727E-4458-A677-A45BF2A1CD68}" srcOrd="0" destOrd="0" presId="urn:microsoft.com/office/officeart/2016/7/layout/VerticalSolidActionList"/>
    <dgm:cxn modelId="{448EDECD-2851-4B45-8A20-B3802C122630}" srcId="{72EB063B-32EC-429B-B230-27DF61748469}" destId="{F0ABA43B-5204-4FF8-8246-977CC50BF069}" srcOrd="0" destOrd="0" parTransId="{173A918C-E835-492B-B9EE-888A8BB10850}" sibTransId="{C845A8AF-ACE9-45BE-B957-0FE3D99EE154}"/>
    <dgm:cxn modelId="{9D3A9DD0-252F-40B2-9A44-6C5CF2EC3C18}" type="presOf" srcId="{72EB063B-32EC-429B-B230-27DF61748469}" destId="{DA78E9D1-C804-49A3-A52C-97D4908FEFE0}" srcOrd="0" destOrd="0" presId="urn:microsoft.com/office/officeart/2016/7/layout/VerticalSolidActionList"/>
    <dgm:cxn modelId="{7797E9D5-0FA0-44E2-B9A5-76E490AFD0A5}" type="presOf" srcId="{5DBC65AB-8D93-48E1-A540-01F6C01EC365}" destId="{112F59CF-8381-44CA-81BD-5145031DF27A}" srcOrd="0" destOrd="0" presId="urn:microsoft.com/office/officeart/2016/7/layout/VerticalSolidActionList"/>
    <dgm:cxn modelId="{F80884E5-ED7D-4D94-BDFC-63CA4E12C1FA}" srcId="{F45D5BF0-FC9E-4D8F-9F17-3371B622D067}" destId="{5DBC65AB-8D93-48E1-A540-01F6C01EC365}" srcOrd="0" destOrd="0" parTransId="{56377F4F-E9FC-475A-8DAD-CD32775F1AE9}" sibTransId="{E5296509-7E22-4722-B452-71B3D3CEF455}"/>
    <dgm:cxn modelId="{C859BDF5-4014-4ED5-BA75-5385EE4C6F93}" type="presOf" srcId="{AC22746F-1ECB-49E4-8DF6-3D60FB15B268}" destId="{33E32896-301B-495B-A9EC-AA812C2E9386}" srcOrd="0" destOrd="0" presId="urn:microsoft.com/office/officeart/2016/7/layout/VerticalSolidActionList"/>
    <dgm:cxn modelId="{1F85642E-C95D-4BEB-82BA-82130E67EF56}" type="presParOf" srcId="{0558CE47-1A44-4E68-9892-AE637D69B42B}" destId="{76C8DA10-3D80-49AF-9EFD-F716BFC40F2A}" srcOrd="0" destOrd="0" presId="urn:microsoft.com/office/officeart/2016/7/layout/VerticalSolidActionList"/>
    <dgm:cxn modelId="{0DC117FC-6A7C-4184-B3B4-2E2C1C34CE67}" type="presParOf" srcId="{76C8DA10-3D80-49AF-9EFD-F716BFC40F2A}" destId="{33E32896-301B-495B-A9EC-AA812C2E9386}" srcOrd="0" destOrd="0" presId="urn:microsoft.com/office/officeart/2016/7/layout/VerticalSolidActionList"/>
    <dgm:cxn modelId="{6F815E4A-6680-42DE-AD80-EF28CABE171B}" type="presParOf" srcId="{76C8DA10-3D80-49AF-9EFD-F716BFC40F2A}" destId="{F4A0C239-A274-429B-86E4-580E635A712D}" srcOrd="1" destOrd="0" presId="urn:microsoft.com/office/officeart/2016/7/layout/VerticalSolidActionList"/>
    <dgm:cxn modelId="{7B0C9741-0B45-4F23-807B-D4D774047197}" type="presParOf" srcId="{0558CE47-1A44-4E68-9892-AE637D69B42B}" destId="{BA742D00-4851-4C2D-A59D-CF93E6B43C10}" srcOrd="1" destOrd="0" presId="urn:microsoft.com/office/officeart/2016/7/layout/VerticalSolidActionList"/>
    <dgm:cxn modelId="{EE277588-46DA-41A5-837E-F206ABE3F4B5}" type="presParOf" srcId="{0558CE47-1A44-4E68-9892-AE637D69B42B}" destId="{C3485F63-DAED-42F8-ADB4-625BE6482132}" srcOrd="2" destOrd="0" presId="urn:microsoft.com/office/officeart/2016/7/layout/VerticalSolidActionList"/>
    <dgm:cxn modelId="{30980F3D-9562-4D89-B550-C20765731FB7}" type="presParOf" srcId="{C3485F63-DAED-42F8-ADB4-625BE6482132}" destId="{F5357B7A-727E-4458-A677-A45BF2A1CD68}" srcOrd="0" destOrd="0" presId="urn:microsoft.com/office/officeart/2016/7/layout/VerticalSolidActionList"/>
    <dgm:cxn modelId="{D09F623D-E10F-40B8-8592-056D460FECDF}" type="presParOf" srcId="{C3485F63-DAED-42F8-ADB4-625BE6482132}" destId="{55F1145B-CA5E-43C5-9A67-CA82C181CF12}" srcOrd="1" destOrd="0" presId="urn:microsoft.com/office/officeart/2016/7/layout/VerticalSolidActionList"/>
    <dgm:cxn modelId="{85F726EB-F044-46ED-92D1-635B1EE055C0}" type="presParOf" srcId="{0558CE47-1A44-4E68-9892-AE637D69B42B}" destId="{0F9F49DA-68AF-4DC2-99A0-3EF27B4D8312}" srcOrd="3" destOrd="0" presId="urn:microsoft.com/office/officeart/2016/7/layout/VerticalSolidActionList"/>
    <dgm:cxn modelId="{339EDCE2-72CA-4689-80E4-1F3876825F9F}" type="presParOf" srcId="{0558CE47-1A44-4E68-9892-AE637D69B42B}" destId="{A444CAFE-28A6-47D2-8A67-6D60FAA7EEB1}" srcOrd="4" destOrd="0" presId="urn:microsoft.com/office/officeart/2016/7/layout/VerticalSolidActionList"/>
    <dgm:cxn modelId="{950EF69C-B9CE-4934-A429-758EFA02AE4C}" type="presParOf" srcId="{A444CAFE-28A6-47D2-8A67-6D60FAA7EEB1}" destId="{3850F320-A929-4F3C-B796-FA97A78442AB}" srcOrd="0" destOrd="0" presId="urn:microsoft.com/office/officeart/2016/7/layout/VerticalSolidActionList"/>
    <dgm:cxn modelId="{F3088D72-C2A5-42C0-91A1-B7DB4D657B46}" type="presParOf" srcId="{A444CAFE-28A6-47D2-8A67-6D60FAA7EEB1}" destId="{1FBC9412-8494-4B19-B527-191BF249FAD7}" srcOrd="1" destOrd="0" presId="urn:microsoft.com/office/officeart/2016/7/layout/VerticalSolidActionList"/>
    <dgm:cxn modelId="{806FB444-AD05-47BA-AAE9-7EC80FA4D42C}" type="presParOf" srcId="{0558CE47-1A44-4E68-9892-AE637D69B42B}" destId="{8329E0F8-A903-4686-A316-078C72CDD6D5}" srcOrd="5" destOrd="0" presId="urn:microsoft.com/office/officeart/2016/7/layout/VerticalSolidActionList"/>
    <dgm:cxn modelId="{25C18FE6-2798-4FCD-A29B-6EAF09FF3693}" type="presParOf" srcId="{0558CE47-1A44-4E68-9892-AE637D69B42B}" destId="{F04AAF36-32DD-4A58-A674-F73BE66FB268}" srcOrd="6" destOrd="0" presId="urn:microsoft.com/office/officeart/2016/7/layout/VerticalSolidActionList"/>
    <dgm:cxn modelId="{6B094F80-7935-49E0-B5DF-499BDC04D03F}" type="presParOf" srcId="{F04AAF36-32DD-4A58-A674-F73BE66FB268}" destId="{DA78E9D1-C804-49A3-A52C-97D4908FEFE0}" srcOrd="0" destOrd="0" presId="urn:microsoft.com/office/officeart/2016/7/layout/VerticalSolidActionList"/>
    <dgm:cxn modelId="{711229E9-D89F-4EDB-AA16-ED980374588D}" type="presParOf" srcId="{F04AAF36-32DD-4A58-A674-F73BE66FB268}" destId="{49D07510-412F-44EB-9146-776A5389F4F3}" srcOrd="1" destOrd="0" presId="urn:microsoft.com/office/officeart/2016/7/layout/VerticalSolidActionList"/>
    <dgm:cxn modelId="{1DC3AEB2-D9FA-4466-96A5-BBF711E11BDA}" type="presParOf" srcId="{0558CE47-1A44-4E68-9892-AE637D69B42B}" destId="{30CD52BF-6A7E-4ABF-8FE5-3C92C10BCEC3}" srcOrd="7" destOrd="0" presId="urn:microsoft.com/office/officeart/2016/7/layout/VerticalSolidActionList"/>
    <dgm:cxn modelId="{91B250EE-7511-4217-9292-395A7CD57DDA}" type="presParOf" srcId="{0558CE47-1A44-4E68-9892-AE637D69B42B}" destId="{83A3E62C-AF40-407B-9929-7DA1917198C1}" srcOrd="8" destOrd="0" presId="urn:microsoft.com/office/officeart/2016/7/layout/VerticalSolidActionList"/>
    <dgm:cxn modelId="{33F749DA-1ECE-4A39-A4CB-6DA350CADB59}" type="presParOf" srcId="{83A3E62C-AF40-407B-9929-7DA1917198C1}" destId="{3A8816B3-A24D-452A-8F4A-345FCCF2ABA0}" srcOrd="0" destOrd="0" presId="urn:microsoft.com/office/officeart/2016/7/layout/VerticalSolidActionList"/>
    <dgm:cxn modelId="{668C67C3-C634-40DA-B98A-27D3E69F9672}" type="presParOf" srcId="{83A3E62C-AF40-407B-9929-7DA1917198C1}" destId="{B26842AE-7D29-4CFD-BE41-42578FB7BE0F}" srcOrd="1" destOrd="0" presId="urn:microsoft.com/office/officeart/2016/7/layout/VerticalSolidActionList"/>
    <dgm:cxn modelId="{F725D535-9157-4A88-974B-42F6314035F0}" type="presParOf" srcId="{0558CE47-1A44-4E68-9892-AE637D69B42B}" destId="{44F052DB-4E77-4701-8BFA-0C8ECD824F3C}" srcOrd="9" destOrd="0" presId="urn:microsoft.com/office/officeart/2016/7/layout/VerticalSolidActionList"/>
    <dgm:cxn modelId="{CE080274-B3C3-4435-89FD-A56E58CD24D0}" type="presParOf" srcId="{0558CE47-1A44-4E68-9892-AE637D69B42B}" destId="{20C99357-8A3A-424B-9ED3-E06DAC630141}" srcOrd="10" destOrd="0" presId="urn:microsoft.com/office/officeart/2016/7/layout/VerticalSolidActionList"/>
    <dgm:cxn modelId="{ACF85D90-F8A1-486B-A740-2BCF694C2C53}" type="presParOf" srcId="{20C99357-8A3A-424B-9ED3-E06DAC630141}" destId="{B20A7186-C776-4387-81CB-52CBC7236DBA}" srcOrd="0" destOrd="0" presId="urn:microsoft.com/office/officeart/2016/7/layout/VerticalSolidActionList"/>
    <dgm:cxn modelId="{E8E005B5-5666-4132-BD0E-190940D32CA0}" type="presParOf" srcId="{20C99357-8A3A-424B-9ED3-E06DAC630141}" destId="{112F59CF-8381-44CA-81BD-5145031DF27A}"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E37D35B-8555-4D10-8D5F-147036FE56C7}" type="doc">
      <dgm:prSet loTypeId="urn:microsoft.com/office/officeart/2018/2/layout/IconVerticalSolidList" loCatId="icon" qsTypeId="urn:microsoft.com/office/officeart/2005/8/quickstyle/simple1" qsCatId="simple" csTypeId="urn:microsoft.com/office/officeart/2018/5/colors/Iconchunking_neutralicontext_accent1_2" csCatId="accent1" phldr="1"/>
      <dgm:spPr/>
      <dgm:t>
        <a:bodyPr/>
        <a:lstStyle/>
        <a:p>
          <a:endParaRPr lang="en-US"/>
        </a:p>
      </dgm:t>
    </dgm:pt>
    <dgm:pt modelId="{2A6A7628-1D48-477E-8E5A-9F462FE3E35C}">
      <dgm:prSet/>
      <dgm:spPr/>
      <dgm:t>
        <a:bodyPr/>
        <a:lstStyle/>
        <a:p>
          <a:pPr>
            <a:lnSpc>
              <a:spcPct val="100000"/>
            </a:lnSpc>
          </a:pPr>
          <a:r>
            <a:rPr lang="en-US"/>
            <a:t>This model can be used as stock auto bot.</a:t>
          </a:r>
        </a:p>
      </dgm:t>
    </dgm:pt>
    <dgm:pt modelId="{58BC8989-5AAA-423B-AEB2-2C3AA60B6BF9}" type="parTrans" cxnId="{2A838D8E-BF95-4572-B81D-9E23733FBB6A}">
      <dgm:prSet/>
      <dgm:spPr/>
      <dgm:t>
        <a:bodyPr/>
        <a:lstStyle/>
        <a:p>
          <a:endParaRPr lang="en-US"/>
        </a:p>
      </dgm:t>
    </dgm:pt>
    <dgm:pt modelId="{34FC1AD7-F9C7-4023-8DE5-F407F846A641}" type="sibTrans" cxnId="{2A838D8E-BF95-4572-B81D-9E23733FBB6A}">
      <dgm:prSet/>
      <dgm:spPr/>
      <dgm:t>
        <a:bodyPr/>
        <a:lstStyle/>
        <a:p>
          <a:endParaRPr lang="en-US"/>
        </a:p>
      </dgm:t>
    </dgm:pt>
    <dgm:pt modelId="{4E617310-4E11-45DA-89AE-DFD6E3953391}">
      <dgm:prSet/>
      <dgm:spPr/>
      <dgm:t>
        <a:bodyPr/>
        <a:lstStyle/>
        <a:p>
          <a:pPr>
            <a:lnSpc>
              <a:spcPct val="100000"/>
            </a:lnSpc>
          </a:pPr>
          <a:r>
            <a:rPr lang="en-US"/>
            <a:t>Can be used by the trader as  a tool to analyze the stock</a:t>
          </a:r>
        </a:p>
      </dgm:t>
    </dgm:pt>
    <dgm:pt modelId="{67C5E63C-C78F-4C79-B190-804539918C12}" type="parTrans" cxnId="{F4657F4A-09D1-4714-A58E-33EE17323BC6}">
      <dgm:prSet/>
      <dgm:spPr/>
      <dgm:t>
        <a:bodyPr/>
        <a:lstStyle/>
        <a:p>
          <a:endParaRPr lang="en-US"/>
        </a:p>
      </dgm:t>
    </dgm:pt>
    <dgm:pt modelId="{B966CB8A-7245-4016-A902-2194A228CA4C}" type="sibTrans" cxnId="{F4657F4A-09D1-4714-A58E-33EE17323BC6}">
      <dgm:prSet/>
      <dgm:spPr/>
      <dgm:t>
        <a:bodyPr/>
        <a:lstStyle/>
        <a:p>
          <a:endParaRPr lang="en-US"/>
        </a:p>
      </dgm:t>
    </dgm:pt>
    <dgm:pt modelId="{D5035588-D95E-47F3-9255-EBF3CA9271C9}">
      <dgm:prSet/>
      <dgm:spPr/>
      <dgm:t>
        <a:bodyPr/>
        <a:lstStyle/>
        <a:p>
          <a:pPr>
            <a:lnSpc>
              <a:spcPct val="100000"/>
            </a:lnSpc>
          </a:pPr>
          <a:r>
            <a:rPr lang="en-US"/>
            <a:t>Used by stock analyst for prediction</a:t>
          </a:r>
        </a:p>
      </dgm:t>
    </dgm:pt>
    <dgm:pt modelId="{F0E018C6-7E95-4FE1-AD27-26EFE426B1BD}" type="parTrans" cxnId="{C3191DD0-8080-41DD-AA9C-E31996ED0B97}">
      <dgm:prSet/>
      <dgm:spPr/>
      <dgm:t>
        <a:bodyPr/>
        <a:lstStyle/>
        <a:p>
          <a:endParaRPr lang="en-US"/>
        </a:p>
      </dgm:t>
    </dgm:pt>
    <dgm:pt modelId="{177B3BFD-B9AC-45A1-ADB4-45DFBFF87CD0}" type="sibTrans" cxnId="{C3191DD0-8080-41DD-AA9C-E31996ED0B97}">
      <dgm:prSet/>
      <dgm:spPr/>
      <dgm:t>
        <a:bodyPr/>
        <a:lstStyle/>
        <a:p>
          <a:endParaRPr lang="en-US"/>
        </a:p>
      </dgm:t>
    </dgm:pt>
    <dgm:pt modelId="{E621FBC6-8E44-4399-A7A9-96B2C748C968}" type="pres">
      <dgm:prSet presAssocID="{4E37D35B-8555-4D10-8D5F-147036FE56C7}" presName="root" presStyleCnt="0">
        <dgm:presLayoutVars>
          <dgm:dir/>
          <dgm:resizeHandles val="exact"/>
        </dgm:presLayoutVars>
      </dgm:prSet>
      <dgm:spPr/>
    </dgm:pt>
    <dgm:pt modelId="{F0C89A00-6BEB-4152-8400-6A6193F173CA}" type="pres">
      <dgm:prSet presAssocID="{2A6A7628-1D48-477E-8E5A-9F462FE3E35C}" presName="compNode" presStyleCnt="0"/>
      <dgm:spPr/>
    </dgm:pt>
    <dgm:pt modelId="{2F53EDCE-593D-4E76-8AA4-169A1A0B0689}" type="pres">
      <dgm:prSet presAssocID="{2A6A7628-1D48-477E-8E5A-9F462FE3E35C}" presName="bgRect" presStyleLbl="bgShp" presStyleIdx="0" presStyleCnt="3"/>
      <dgm:spPr/>
    </dgm:pt>
    <dgm:pt modelId="{ED7FCA5D-475C-42F2-90BF-1211155510D2}" type="pres">
      <dgm:prSet presAssocID="{2A6A7628-1D48-477E-8E5A-9F462FE3E35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BCA870EC-5C0C-4152-886A-FEEBF917338D}" type="pres">
      <dgm:prSet presAssocID="{2A6A7628-1D48-477E-8E5A-9F462FE3E35C}" presName="spaceRect" presStyleCnt="0"/>
      <dgm:spPr/>
    </dgm:pt>
    <dgm:pt modelId="{B30836B3-A50B-45A7-B767-A7C638F52A9A}" type="pres">
      <dgm:prSet presAssocID="{2A6A7628-1D48-477E-8E5A-9F462FE3E35C}" presName="parTx" presStyleLbl="revTx" presStyleIdx="0" presStyleCnt="3">
        <dgm:presLayoutVars>
          <dgm:chMax val="0"/>
          <dgm:chPref val="0"/>
        </dgm:presLayoutVars>
      </dgm:prSet>
      <dgm:spPr/>
    </dgm:pt>
    <dgm:pt modelId="{0E47AEC6-ADDD-414C-9C72-047360E1FA54}" type="pres">
      <dgm:prSet presAssocID="{34FC1AD7-F9C7-4023-8DE5-F407F846A641}" presName="sibTrans" presStyleCnt="0"/>
      <dgm:spPr/>
    </dgm:pt>
    <dgm:pt modelId="{732F149E-12E2-461E-86E2-750FF82E3AED}" type="pres">
      <dgm:prSet presAssocID="{4E617310-4E11-45DA-89AE-DFD6E3953391}" presName="compNode" presStyleCnt="0"/>
      <dgm:spPr/>
    </dgm:pt>
    <dgm:pt modelId="{0A883F50-B455-48F2-AFA1-C082100066EB}" type="pres">
      <dgm:prSet presAssocID="{4E617310-4E11-45DA-89AE-DFD6E3953391}" presName="bgRect" presStyleLbl="bgShp" presStyleIdx="1" presStyleCnt="3"/>
      <dgm:spPr/>
    </dgm:pt>
    <dgm:pt modelId="{F7BBCC6D-D643-44B9-9D25-EBAE2A57DFC3}" type="pres">
      <dgm:prSet presAssocID="{4E617310-4E11-45DA-89AE-DFD6E395339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EED5AF3B-77C1-4AAB-BDD5-61298EEBDF9B}" type="pres">
      <dgm:prSet presAssocID="{4E617310-4E11-45DA-89AE-DFD6E3953391}" presName="spaceRect" presStyleCnt="0"/>
      <dgm:spPr/>
    </dgm:pt>
    <dgm:pt modelId="{97552853-6D50-4C6C-989B-87B07A9CB4D0}" type="pres">
      <dgm:prSet presAssocID="{4E617310-4E11-45DA-89AE-DFD6E3953391}" presName="parTx" presStyleLbl="revTx" presStyleIdx="1" presStyleCnt="3">
        <dgm:presLayoutVars>
          <dgm:chMax val="0"/>
          <dgm:chPref val="0"/>
        </dgm:presLayoutVars>
      </dgm:prSet>
      <dgm:spPr/>
    </dgm:pt>
    <dgm:pt modelId="{BA69C011-C036-422B-A6A1-7C56AFDFFB36}" type="pres">
      <dgm:prSet presAssocID="{B966CB8A-7245-4016-A902-2194A228CA4C}" presName="sibTrans" presStyleCnt="0"/>
      <dgm:spPr/>
    </dgm:pt>
    <dgm:pt modelId="{0B28C092-0A16-4493-88F1-5411778B0E15}" type="pres">
      <dgm:prSet presAssocID="{D5035588-D95E-47F3-9255-EBF3CA9271C9}" presName="compNode" presStyleCnt="0"/>
      <dgm:spPr/>
    </dgm:pt>
    <dgm:pt modelId="{105FB351-AD29-42DE-A02B-7D945F41CA29}" type="pres">
      <dgm:prSet presAssocID="{D5035588-D95E-47F3-9255-EBF3CA9271C9}" presName="bgRect" presStyleLbl="bgShp" presStyleIdx="2" presStyleCnt="3"/>
      <dgm:spPr/>
    </dgm:pt>
    <dgm:pt modelId="{8B61F27A-1D83-4FE8-9075-6F9AEC997DC3}" type="pres">
      <dgm:prSet presAssocID="{D5035588-D95E-47F3-9255-EBF3CA9271C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72456678-4032-46D3-A1DB-28C4F635E45C}" type="pres">
      <dgm:prSet presAssocID="{D5035588-D95E-47F3-9255-EBF3CA9271C9}" presName="spaceRect" presStyleCnt="0"/>
      <dgm:spPr/>
    </dgm:pt>
    <dgm:pt modelId="{A2BE7064-1DFB-4958-94FB-9D6C96C0C233}" type="pres">
      <dgm:prSet presAssocID="{D5035588-D95E-47F3-9255-EBF3CA9271C9}" presName="parTx" presStyleLbl="revTx" presStyleIdx="2" presStyleCnt="3">
        <dgm:presLayoutVars>
          <dgm:chMax val="0"/>
          <dgm:chPref val="0"/>
        </dgm:presLayoutVars>
      </dgm:prSet>
      <dgm:spPr/>
    </dgm:pt>
  </dgm:ptLst>
  <dgm:cxnLst>
    <dgm:cxn modelId="{E5792906-433A-467D-A09A-BAD5C69C4BD5}" type="presOf" srcId="{4E617310-4E11-45DA-89AE-DFD6E3953391}" destId="{97552853-6D50-4C6C-989B-87B07A9CB4D0}" srcOrd="0" destOrd="0" presId="urn:microsoft.com/office/officeart/2018/2/layout/IconVerticalSolidList"/>
    <dgm:cxn modelId="{B5925D3A-887C-4A23-880F-22D066B76307}" type="presOf" srcId="{4E37D35B-8555-4D10-8D5F-147036FE56C7}" destId="{E621FBC6-8E44-4399-A7A9-96B2C748C968}" srcOrd="0" destOrd="0" presId="urn:microsoft.com/office/officeart/2018/2/layout/IconVerticalSolidList"/>
    <dgm:cxn modelId="{07770461-A14E-446E-B948-0DC19D6EDBD9}" type="presOf" srcId="{2A6A7628-1D48-477E-8E5A-9F462FE3E35C}" destId="{B30836B3-A50B-45A7-B767-A7C638F52A9A}" srcOrd="0" destOrd="0" presId="urn:microsoft.com/office/officeart/2018/2/layout/IconVerticalSolidList"/>
    <dgm:cxn modelId="{F4657F4A-09D1-4714-A58E-33EE17323BC6}" srcId="{4E37D35B-8555-4D10-8D5F-147036FE56C7}" destId="{4E617310-4E11-45DA-89AE-DFD6E3953391}" srcOrd="1" destOrd="0" parTransId="{67C5E63C-C78F-4C79-B190-804539918C12}" sibTransId="{B966CB8A-7245-4016-A902-2194A228CA4C}"/>
    <dgm:cxn modelId="{2A838D8E-BF95-4572-B81D-9E23733FBB6A}" srcId="{4E37D35B-8555-4D10-8D5F-147036FE56C7}" destId="{2A6A7628-1D48-477E-8E5A-9F462FE3E35C}" srcOrd="0" destOrd="0" parTransId="{58BC8989-5AAA-423B-AEB2-2C3AA60B6BF9}" sibTransId="{34FC1AD7-F9C7-4023-8DE5-F407F846A641}"/>
    <dgm:cxn modelId="{170DB4AA-E4CA-45A4-A7C5-E75C377E14DA}" type="presOf" srcId="{D5035588-D95E-47F3-9255-EBF3CA9271C9}" destId="{A2BE7064-1DFB-4958-94FB-9D6C96C0C233}" srcOrd="0" destOrd="0" presId="urn:microsoft.com/office/officeart/2018/2/layout/IconVerticalSolidList"/>
    <dgm:cxn modelId="{C3191DD0-8080-41DD-AA9C-E31996ED0B97}" srcId="{4E37D35B-8555-4D10-8D5F-147036FE56C7}" destId="{D5035588-D95E-47F3-9255-EBF3CA9271C9}" srcOrd="2" destOrd="0" parTransId="{F0E018C6-7E95-4FE1-AD27-26EFE426B1BD}" sibTransId="{177B3BFD-B9AC-45A1-ADB4-45DFBFF87CD0}"/>
    <dgm:cxn modelId="{39FBB9AE-1B0E-4A78-99AF-AB78A13BBC99}" type="presParOf" srcId="{E621FBC6-8E44-4399-A7A9-96B2C748C968}" destId="{F0C89A00-6BEB-4152-8400-6A6193F173CA}" srcOrd="0" destOrd="0" presId="urn:microsoft.com/office/officeart/2018/2/layout/IconVerticalSolidList"/>
    <dgm:cxn modelId="{C4DDB056-EBCB-4928-A3D2-45454FFABE8C}" type="presParOf" srcId="{F0C89A00-6BEB-4152-8400-6A6193F173CA}" destId="{2F53EDCE-593D-4E76-8AA4-169A1A0B0689}" srcOrd="0" destOrd="0" presId="urn:microsoft.com/office/officeart/2018/2/layout/IconVerticalSolidList"/>
    <dgm:cxn modelId="{CFAA9608-1184-40DA-84DB-A36F1C384A02}" type="presParOf" srcId="{F0C89A00-6BEB-4152-8400-6A6193F173CA}" destId="{ED7FCA5D-475C-42F2-90BF-1211155510D2}" srcOrd="1" destOrd="0" presId="urn:microsoft.com/office/officeart/2018/2/layout/IconVerticalSolidList"/>
    <dgm:cxn modelId="{D72BD30E-D721-4A45-97DA-ABED8984994B}" type="presParOf" srcId="{F0C89A00-6BEB-4152-8400-6A6193F173CA}" destId="{BCA870EC-5C0C-4152-886A-FEEBF917338D}" srcOrd="2" destOrd="0" presId="urn:microsoft.com/office/officeart/2018/2/layout/IconVerticalSolidList"/>
    <dgm:cxn modelId="{1480DC41-4A80-466C-B3BB-3A8A2183FCE7}" type="presParOf" srcId="{F0C89A00-6BEB-4152-8400-6A6193F173CA}" destId="{B30836B3-A50B-45A7-B767-A7C638F52A9A}" srcOrd="3" destOrd="0" presId="urn:microsoft.com/office/officeart/2018/2/layout/IconVerticalSolidList"/>
    <dgm:cxn modelId="{444FEA9D-CFD1-4D4D-BE3F-5FE4444F04BE}" type="presParOf" srcId="{E621FBC6-8E44-4399-A7A9-96B2C748C968}" destId="{0E47AEC6-ADDD-414C-9C72-047360E1FA54}" srcOrd="1" destOrd="0" presId="urn:microsoft.com/office/officeart/2018/2/layout/IconVerticalSolidList"/>
    <dgm:cxn modelId="{233E03EE-5C69-487D-ADC1-F6E8F55BE166}" type="presParOf" srcId="{E621FBC6-8E44-4399-A7A9-96B2C748C968}" destId="{732F149E-12E2-461E-86E2-750FF82E3AED}" srcOrd="2" destOrd="0" presId="urn:microsoft.com/office/officeart/2018/2/layout/IconVerticalSolidList"/>
    <dgm:cxn modelId="{05C30CFA-E9FD-4CF5-A8D9-5C4CB7C0C29F}" type="presParOf" srcId="{732F149E-12E2-461E-86E2-750FF82E3AED}" destId="{0A883F50-B455-48F2-AFA1-C082100066EB}" srcOrd="0" destOrd="0" presId="urn:microsoft.com/office/officeart/2018/2/layout/IconVerticalSolidList"/>
    <dgm:cxn modelId="{EB83DE13-FF33-4B01-A599-0B480B57E9B9}" type="presParOf" srcId="{732F149E-12E2-461E-86E2-750FF82E3AED}" destId="{F7BBCC6D-D643-44B9-9D25-EBAE2A57DFC3}" srcOrd="1" destOrd="0" presId="urn:microsoft.com/office/officeart/2018/2/layout/IconVerticalSolidList"/>
    <dgm:cxn modelId="{D6958338-A745-494B-8EC8-05723FF807B6}" type="presParOf" srcId="{732F149E-12E2-461E-86E2-750FF82E3AED}" destId="{EED5AF3B-77C1-4AAB-BDD5-61298EEBDF9B}" srcOrd="2" destOrd="0" presId="urn:microsoft.com/office/officeart/2018/2/layout/IconVerticalSolidList"/>
    <dgm:cxn modelId="{AA065952-033A-4034-96ED-21C056AC358B}" type="presParOf" srcId="{732F149E-12E2-461E-86E2-750FF82E3AED}" destId="{97552853-6D50-4C6C-989B-87B07A9CB4D0}" srcOrd="3" destOrd="0" presId="urn:microsoft.com/office/officeart/2018/2/layout/IconVerticalSolidList"/>
    <dgm:cxn modelId="{9F619B3A-98E2-4231-9DEA-6B3292D1190E}" type="presParOf" srcId="{E621FBC6-8E44-4399-A7A9-96B2C748C968}" destId="{BA69C011-C036-422B-A6A1-7C56AFDFFB36}" srcOrd="3" destOrd="0" presId="urn:microsoft.com/office/officeart/2018/2/layout/IconVerticalSolidList"/>
    <dgm:cxn modelId="{FC3A1E3F-1859-4263-835F-F91248DC758F}" type="presParOf" srcId="{E621FBC6-8E44-4399-A7A9-96B2C748C968}" destId="{0B28C092-0A16-4493-88F1-5411778B0E15}" srcOrd="4" destOrd="0" presId="urn:microsoft.com/office/officeart/2018/2/layout/IconVerticalSolidList"/>
    <dgm:cxn modelId="{77374CFA-DCE2-4F62-A4ED-D1201C38D099}" type="presParOf" srcId="{0B28C092-0A16-4493-88F1-5411778B0E15}" destId="{105FB351-AD29-42DE-A02B-7D945F41CA29}" srcOrd="0" destOrd="0" presId="urn:microsoft.com/office/officeart/2018/2/layout/IconVerticalSolidList"/>
    <dgm:cxn modelId="{BEFDDD71-5E6F-42BD-9BBA-B406B9528C6F}" type="presParOf" srcId="{0B28C092-0A16-4493-88F1-5411778B0E15}" destId="{8B61F27A-1D83-4FE8-9075-6F9AEC997DC3}" srcOrd="1" destOrd="0" presId="urn:microsoft.com/office/officeart/2018/2/layout/IconVerticalSolidList"/>
    <dgm:cxn modelId="{8F7B444D-B7EA-4631-8986-41A921121A56}" type="presParOf" srcId="{0B28C092-0A16-4493-88F1-5411778B0E15}" destId="{72456678-4032-46D3-A1DB-28C4F635E45C}" srcOrd="2" destOrd="0" presId="urn:microsoft.com/office/officeart/2018/2/layout/IconVerticalSolidList"/>
    <dgm:cxn modelId="{8998E85F-0F10-4B6E-B1A3-E090C0262270}" type="presParOf" srcId="{0B28C092-0A16-4493-88F1-5411778B0E15}" destId="{A2BE7064-1DFB-4958-94FB-9D6C96C0C23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D07237-2C67-49E8-AA04-340377AFCE0C}">
      <dsp:nvSpPr>
        <dsp:cNvPr id="0" name=""/>
        <dsp:cNvSpPr/>
      </dsp:nvSpPr>
      <dsp:spPr>
        <a:xfrm>
          <a:off x="348507" y="877343"/>
          <a:ext cx="928462" cy="92846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E0FF95-577E-4DD1-ADE4-B49B41B7A1DA}">
      <dsp:nvSpPr>
        <dsp:cNvPr id="0" name=""/>
        <dsp:cNvSpPr/>
      </dsp:nvSpPr>
      <dsp:spPr>
        <a:xfrm>
          <a:off x="543484" y="1072320"/>
          <a:ext cx="538507" cy="538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50099E-088C-422C-A5DD-0D74246D3664}">
      <dsp:nvSpPr>
        <dsp:cNvPr id="0" name=""/>
        <dsp:cNvSpPr/>
      </dsp:nvSpPr>
      <dsp:spPr>
        <a:xfrm>
          <a:off x="1475925" y="877343"/>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Why?</a:t>
          </a:r>
        </a:p>
      </dsp:txBody>
      <dsp:txXfrm>
        <a:off x="1475925" y="877343"/>
        <a:ext cx="2188517" cy="928462"/>
      </dsp:txXfrm>
    </dsp:sp>
    <dsp:sp modelId="{0DD7BD79-37A0-4791-974C-DC090D0163D6}">
      <dsp:nvSpPr>
        <dsp:cNvPr id="0" name=""/>
        <dsp:cNvSpPr/>
      </dsp:nvSpPr>
      <dsp:spPr>
        <a:xfrm>
          <a:off x="4045775" y="877343"/>
          <a:ext cx="928462" cy="92846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482F59-EC49-4E5D-BA78-1ADBF25C760B}">
      <dsp:nvSpPr>
        <dsp:cNvPr id="0" name=""/>
        <dsp:cNvSpPr/>
      </dsp:nvSpPr>
      <dsp:spPr>
        <a:xfrm>
          <a:off x="4240752" y="1072320"/>
          <a:ext cx="538507" cy="538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5283C3-AF3F-4828-8214-188577F76E69}">
      <dsp:nvSpPr>
        <dsp:cNvPr id="0" name=""/>
        <dsp:cNvSpPr/>
      </dsp:nvSpPr>
      <dsp:spPr>
        <a:xfrm>
          <a:off x="5173193" y="877343"/>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Who?</a:t>
          </a:r>
        </a:p>
      </dsp:txBody>
      <dsp:txXfrm>
        <a:off x="5173193" y="877343"/>
        <a:ext cx="2188517" cy="928462"/>
      </dsp:txXfrm>
    </dsp:sp>
    <dsp:sp modelId="{DA72703B-4B5B-43DD-A78D-FECC65A1A268}">
      <dsp:nvSpPr>
        <dsp:cNvPr id="0" name=""/>
        <dsp:cNvSpPr/>
      </dsp:nvSpPr>
      <dsp:spPr>
        <a:xfrm>
          <a:off x="7743044" y="877343"/>
          <a:ext cx="928462" cy="92846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3DA3D8-AB78-4F5B-A86B-D951366572E6}">
      <dsp:nvSpPr>
        <dsp:cNvPr id="0" name=""/>
        <dsp:cNvSpPr/>
      </dsp:nvSpPr>
      <dsp:spPr>
        <a:xfrm>
          <a:off x="7938021" y="1072320"/>
          <a:ext cx="538507" cy="538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86D5E0-8F35-4309-B6C6-AB6BC26CAFDC}">
      <dsp:nvSpPr>
        <dsp:cNvPr id="0" name=""/>
        <dsp:cNvSpPr/>
      </dsp:nvSpPr>
      <dsp:spPr>
        <a:xfrm>
          <a:off x="8870462" y="877343"/>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What?</a:t>
          </a:r>
        </a:p>
      </dsp:txBody>
      <dsp:txXfrm>
        <a:off x="8870462" y="877343"/>
        <a:ext cx="2188517" cy="928462"/>
      </dsp:txXfrm>
    </dsp:sp>
    <dsp:sp modelId="{7839B55F-9E31-44BA-A187-A0BB0D4CE27C}">
      <dsp:nvSpPr>
        <dsp:cNvPr id="0" name=""/>
        <dsp:cNvSpPr/>
      </dsp:nvSpPr>
      <dsp:spPr>
        <a:xfrm>
          <a:off x="348507" y="2545532"/>
          <a:ext cx="928462" cy="92846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8DA711-AF1F-4C47-A768-E3A9DC7AE10E}">
      <dsp:nvSpPr>
        <dsp:cNvPr id="0" name=""/>
        <dsp:cNvSpPr/>
      </dsp:nvSpPr>
      <dsp:spPr>
        <a:xfrm>
          <a:off x="543484" y="2740509"/>
          <a:ext cx="538507" cy="5385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0A1BBB-CE0C-440C-9F58-8A6DF8039A51}">
      <dsp:nvSpPr>
        <dsp:cNvPr id="0" name=""/>
        <dsp:cNvSpPr/>
      </dsp:nvSpPr>
      <dsp:spPr>
        <a:xfrm>
          <a:off x="1475925" y="2545532"/>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Where?</a:t>
          </a:r>
        </a:p>
      </dsp:txBody>
      <dsp:txXfrm>
        <a:off x="1475925" y="2545532"/>
        <a:ext cx="2188517" cy="928462"/>
      </dsp:txXfrm>
    </dsp:sp>
    <dsp:sp modelId="{0D29A9F4-93AF-4152-B8D0-5DEA3C06CA29}">
      <dsp:nvSpPr>
        <dsp:cNvPr id="0" name=""/>
        <dsp:cNvSpPr/>
      </dsp:nvSpPr>
      <dsp:spPr>
        <a:xfrm>
          <a:off x="4045775" y="2545532"/>
          <a:ext cx="928462" cy="92846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641E88-7496-4D7F-BDFF-44B533E5DD4D}">
      <dsp:nvSpPr>
        <dsp:cNvPr id="0" name=""/>
        <dsp:cNvSpPr/>
      </dsp:nvSpPr>
      <dsp:spPr>
        <a:xfrm>
          <a:off x="4240752" y="2740509"/>
          <a:ext cx="538507" cy="5385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3E1DAB-23DC-4F78-BA3E-0AB9226A884B}">
      <dsp:nvSpPr>
        <dsp:cNvPr id="0" name=""/>
        <dsp:cNvSpPr/>
      </dsp:nvSpPr>
      <dsp:spPr>
        <a:xfrm>
          <a:off x="5173193" y="2545532"/>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When?</a:t>
          </a:r>
        </a:p>
      </dsp:txBody>
      <dsp:txXfrm>
        <a:off x="5173193" y="2545532"/>
        <a:ext cx="2188517" cy="928462"/>
      </dsp:txXfrm>
    </dsp:sp>
    <dsp:sp modelId="{46D22ED8-B2BF-431B-B5E1-460E12F8FF7E}">
      <dsp:nvSpPr>
        <dsp:cNvPr id="0" name=""/>
        <dsp:cNvSpPr/>
      </dsp:nvSpPr>
      <dsp:spPr>
        <a:xfrm>
          <a:off x="7743044" y="2545532"/>
          <a:ext cx="928462" cy="92846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183161-9253-4C8F-B81D-2CF3097A32F5}">
      <dsp:nvSpPr>
        <dsp:cNvPr id="0" name=""/>
        <dsp:cNvSpPr/>
      </dsp:nvSpPr>
      <dsp:spPr>
        <a:xfrm>
          <a:off x="7938021" y="2740509"/>
          <a:ext cx="538507" cy="53850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A1D304-9E7D-428E-A08A-7689F56322F3}">
      <dsp:nvSpPr>
        <dsp:cNvPr id="0" name=""/>
        <dsp:cNvSpPr/>
      </dsp:nvSpPr>
      <dsp:spPr>
        <a:xfrm>
          <a:off x="8870462" y="2545532"/>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How?</a:t>
          </a:r>
        </a:p>
      </dsp:txBody>
      <dsp:txXfrm>
        <a:off x="8870462" y="2545532"/>
        <a:ext cx="2188517" cy="9284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DC63C3-406E-4F79-8A06-D045AC1ABACA}">
      <dsp:nvSpPr>
        <dsp:cNvPr id="0" name=""/>
        <dsp:cNvSpPr/>
      </dsp:nvSpPr>
      <dsp:spPr>
        <a:xfrm>
          <a:off x="2834692" y="705916"/>
          <a:ext cx="544814" cy="91440"/>
        </a:xfrm>
        <a:custGeom>
          <a:avLst/>
          <a:gdLst/>
          <a:ahLst/>
          <a:cxnLst/>
          <a:rect l="0" t="0" r="0" b="0"/>
          <a:pathLst>
            <a:path>
              <a:moveTo>
                <a:pt x="0" y="45720"/>
              </a:moveTo>
              <a:lnTo>
                <a:pt x="54481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92714" y="748759"/>
        <a:ext cx="28770" cy="5754"/>
      </dsp:txXfrm>
    </dsp:sp>
    <dsp:sp modelId="{7368BE57-C9C9-4CEC-AAF1-0D10BAA273A4}">
      <dsp:nvSpPr>
        <dsp:cNvPr id="0" name=""/>
        <dsp:cNvSpPr/>
      </dsp:nvSpPr>
      <dsp:spPr>
        <a:xfrm>
          <a:off x="334692" y="1096"/>
          <a:ext cx="2501800" cy="150108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590" tIns="128680" rIns="122590" bIns="128680" numCol="1" spcCol="1270" anchor="ctr" anchorCtr="0">
          <a:noAutofit/>
        </a:bodyPr>
        <a:lstStyle/>
        <a:p>
          <a:pPr marL="0" lvl="0" indent="0" algn="ctr" defTabSz="1111250">
            <a:lnSpc>
              <a:spcPct val="90000"/>
            </a:lnSpc>
            <a:spcBef>
              <a:spcPct val="0"/>
            </a:spcBef>
            <a:spcAft>
              <a:spcPct val="35000"/>
            </a:spcAft>
            <a:buNone/>
          </a:pPr>
          <a:r>
            <a:rPr lang="en-US" sz="2500" kern="1200" dirty="0"/>
            <a:t>Python for Data Extraction</a:t>
          </a:r>
        </a:p>
      </dsp:txBody>
      <dsp:txXfrm>
        <a:off x="334692" y="1096"/>
        <a:ext cx="2501800" cy="1501080"/>
      </dsp:txXfrm>
    </dsp:sp>
    <dsp:sp modelId="{91BA1906-9530-40FF-B4B1-7A51C388A4DD}">
      <dsp:nvSpPr>
        <dsp:cNvPr id="0" name=""/>
        <dsp:cNvSpPr/>
      </dsp:nvSpPr>
      <dsp:spPr>
        <a:xfrm>
          <a:off x="1585592" y="1500377"/>
          <a:ext cx="3077214" cy="544814"/>
        </a:xfrm>
        <a:custGeom>
          <a:avLst/>
          <a:gdLst/>
          <a:ahLst/>
          <a:cxnLst/>
          <a:rect l="0" t="0" r="0" b="0"/>
          <a:pathLst>
            <a:path>
              <a:moveTo>
                <a:pt x="3077214" y="0"/>
              </a:moveTo>
              <a:lnTo>
                <a:pt x="3077214" y="289507"/>
              </a:lnTo>
              <a:lnTo>
                <a:pt x="0" y="289507"/>
              </a:lnTo>
              <a:lnTo>
                <a:pt x="0" y="544814"/>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45936" y="1769907"/>
        <a:ext cx="156527" cy="5754"/>
      </dsp:txXfrm>
    </dsp:sp>
    <dsp:sp modelId="{694782B1-F245-4B7F-BA31-ACBDFF7B0A90}">
      <dsp:nvSpPr>
        <dsp:cNvPr id="0" name=""/>
        <dsp:cNvSpPr/>
      </dsp:nvSpPr>
      <dsp:spPr>
        <a:xfrm>
          <a:off x="3411907" y="1096"/>
          <a:ext cx="2501800" cy="150108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590" tIns="128680" rIns="122590" bIns="128680" numCol="1" spcCol="1270" anchor="ctr" anchorCtr="0">
          <a:noAutofit/>
        </a:bodyPr>
        <a:lstStyle/>
        <a:p>
          <a:pPr marL="0" lvl="0" indent="0" algn="ctr" defTabSz="1111250">
            <a:lnSpc>
              <a:spcPct val="90000"/>
            </a:lnSpc>
            <a:spcBef>
              <a:spcPct val="0"/>
            </a:spcBef>
            <a:spcAft>
              <a:spcPct val="35000"/>
            </a:spcAft>
            <a:buNone/>
          </a:pPr>
          <a:r>
            <a:rPr lang="en-US" sz="2500" kern="1200" dirty="0"/>
            <a:t>HDFS to store the data</a:t>
          </a:r>
        </a:p>
      </dsp:txBody>
      <dsp:txXfrm>
        <a:off x="3411907" y="1096"/>
        <a:ext cx="2501800" cy="1501080"/>
      </dsp:txXfrm>
    </dsp:sp>
    <dsp:sp modelId="{38CE5EDF-250E-4D28-A480-9FAB57E00C2D}">
      <dsp:nvSpPr>
        <dsp:cNvPr id="0" name=""/>
        <dsp:cNvSpPr/>
      </dsp:nvSpPr>
      <dsp:spPr>
        <a:xfrm>
          <a:off x="2834692" y="2782411"/>
          <a:ext cx="544814" cy="91440"/>
        </a:xfrm>
        <a:custGeom>
          <a:avLst/>
          <a:gdLst/>
          <a:ahLst/>
          <a:cxnLst/>
          <a:rect l="0" t="0" r="0" b="0"/>
          <a:pathLst>
            <a:path>
              <a:moveTo>
                <a:pt x="0" y="45720"/>
              </a:moveTo>
              <a:lnTo>
                <a:pt x="544814"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92714" y="2825254"/>
        <a:ext cx="28770" cy="5754"/>
      </dsp:txXfrm>
    </dsp:sp>
    <dsp:sp modelId="{90A3D46F-EDB9-4ECB-937F-8105E0993DA6}">
      <dsp:nvSpPr>
        <dsp:cNvPr id="0" name=""/>
        <dsp:cNvSpPr/>
      </dsp:nvSpPr>
      <dsp:spPr>
        <a:xfrm>
          <a:off x="334692" y="2077591"/>
          <a:ext cx="2501800" cy="150108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590" tIns="128680" rIns="122590" bIns="128680" numCol="1" spcCol="1270" anchor="ctr" anchorCtr="0">
          <a:noAutofit/>
        </a:bodyPr>
        <a:lstStyle/>
        <a:p>
          <a:pPr marL="0" lvl="0" indent="0" algn="ctr" defTabSz="1111250">
            <a:lnSpc>
              <a:spcPct val="90000"/>
            </a:lnSpc>
            <a:spcBef>
              <a:spcPct val="0"/>
            </a:spcBef>
            <a:spcAft>
              <a:spcPct val="35000"/>
            </a:spcAft>
            <a:buNone/>
          </a:pPr>
          <a:r>
            <a:rPr lang="en-US" sz="2500" kern="1200" dirty="0"/>
            <a:t>NLP techniques</a:t>
          </a:r>
        </a:p>
      </dsp:txBody>
      <dsp:txXfrm>
        <a:off x="334692" y="2077591"/>
        <a:ext cx="2501800" cy="1501080"/>
      </dsp:txXfrm>
    </dsp:sp>
    <dsp:sp modelId="{3C080362-94DB-4519-B981-FF04E5E32BDE}">
      <dsp:nvSpPr>
        <dsp:cNvPr id="0" name=""/>
        <dsp:cNvSpPr/>
      </dsp:nvSpPr>
      <dsp:spPr>
        <a:xfrm>
          <a:off x="1585592" y="3576871"/>
          <a:ext cx="3077214" cy="544814"/>
        </a:xfrm>
        <a:custGeom>
          <a:avLst/>
          <a:gdLst/>
          <a:ahLst/>
          <a:cxnLst/>
          <a:rect l="0" t="0" r="0" b="0"/>
          <a:pathLst>
            <a:path>
              <a:moveTo>
                <a:pt x="3077214" y="0"/>
              </a:moveTo>
              <a:lnTo>
                <a:pt x="3077214" y="289507"/>
              </a:lnTo>
              <a:lnTo>
                <a:pt x="0" y="289507"/>
              </a:lnTo>
              <a:lnTo>
                <a:pt x="0" y="544814"/>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45936" y="3846401"/>
        <a:ext cx="156527" cy="5754"/>
      </dsp:txXfrm>
    </dsp:sp>
    <dsp:sp modelId="{0AB78F36-3A80-4271-9153-CF7463ACB93B}">
      <dsp:nvSpPr>
        <dsp:cNvPr id="0" name=""/>
        <dsp:cNvSpPr/>
      </dsp:nvSpPr>
      <dsp:spPr>
        <a:xfrm>
          <a:off x="3411907" y="2077591"/>
          <a:ext cx="2501800" cy="150108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590" tIns="128680" rIns="122590" bIns="128680" numCol="1" spcCol="1270" anchor="ctr" anchorCtr="0">
          <a:noAutofit/>
        </a:bodyPr>
        <a:lstStyle/>
        <a:p>
          <a:pPr marL="0" lvl="0" indent="0" algn="ctr" defTabSz="1111250">
            <a:lnSpc>
              <a:spcPct val="90000"/>
            </a:lnSpc>
            <a:spcBef>
              <a:spcPct val="0"/>
            </a:spcBef>
            <a:spcAft>
              <a:spcPct val="35000"/>
            </a:spcAft>
            <a:buNone/>
          </a:pPr>
          <a:r>
            <a:rPr lang="en-US" sz="2500" kern="1200"/>
            <a:t>Hive &amp; Cassandra for querying the data</a:t>
          </a:r>
          <a:endParaRPr lang="en-US" sz="2500" kern="1200" dirty="0"/>
        </a:p>
      </dsp:txBody>
      <dsp:txXfrm>
        <a:off x="3411907" y="2077591"/>
        <a:ext cx="2501800" cy="1501080"/>
      </dsp:txXfrm>
    </dsp:sp>
    <dsp:sp modelId="{EE6E54E5-8C40-446F-9C0D-4AD833DB799C}">
      <dsp:nvSpPr>
        <dsp:cNvPr id="0" name=""/>
        <dsp:cNvSpPr/>
      </dsp:nvSpPr>
      <dsp:spPr>
        <a:xfrm>
          <a:off x="2834692" y="4858906"/>
          <a:ext cx="544814" cy="91440"/>
        </a:xfrm>
        <a:custGeom>
          <a:avLst/>
          <a:gdLst/>
          <a:ahLst/>
          <a:cxnLst/>
          <a:rect l="0" t="0" r="0" b="0"/>
          <a:pathLst>
            <a:path>
              <a:moveTo>
                <a:pt x="0" y="45720"/>
              </a:moveTo>
              <a:lnTo>
                <a:pt x="544814"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92714" y="4901749"/>
        <a:ext cx="28770" cy="5754"/>
      </dsp:txXfrm>
    </dsp:sp>
    <dsp:sp modelId="{AB012592-A30B-474E-BD43-45DB513A57B0}">
      <dsp:nvSpPr>
        <dsp:cNvPr id="0" name=""/>
        <dsp:cNvSpPr/>
      </dsp:nvSpPr>
      <dsp:spPr>
        <a:xfrm>
          <a:off x="334692" y="4154085"/>
          <a:ext cx="2501800" cy="150108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590" tIns="128680" rIns="122590" bIns="128680" numCol="1" spcCol="1270" anchor="ctr" anchorCtr="0">
          <a:noAutofit/>
        </a:bodyPr>
        <a:lstStyle/>
        <a:p>
          <a:pPr marL="0" lvl="0" indent="0" algn="ctr" defTabSz="1111250">
            <a:lnSpc>
              <a:spcPct val="90000"/>
            </a:lnSpc>
            <a:spcBef>
              <a:spcPct val="0"/>
            </a:spcBef>
            <a:spcAft>
              <a:spcPct val="35000"/>
            </a:spcAft>
            <a:buNone/>
          </a:pPr>
          <a:r>
            <a:rPr lang="en-US" sz="2500" kern="1200" dirty="0"/>
            <a:t>Apache spark to process the data</a:t>
          </a:r>
        </a:p>
      </dsp:txBody>
      <dsp:txXfrm>
        <a:off x="334692" y="4154085"/>
        <a:ext cx="2501800" cy="1501080"/>
      </dsp:txXfrm>
    </dsp:sp>
    <dsp:sp modelId="{53D8C6DB-BB2C-4C84-A726-43611699E60F}">
      <dsp:nvSpPr>
        <dsp:cNvPr id="0" name=""/>
        <dsp:cNvSpPr/>
      </dsp:nvSpPr>
      <dsp:spPr>
        <a:xfrm>
          <a:off x="3411907" y="4154085"/>
          <a:ext cx="2501800" cy="150108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590" tIns="128680" rIns="122590" bIns="128680" numCol="1" spcCol="1270" anchor="ctr" anchorCtr="0">
          <a:noAutofit/>
        </a:bodyPr>
        <a:lstStyle/>
        <a:p>
          <a:pPr marL="0" lvl="0" indent="0" algn="ctr" defTabSz="1111250">
            <a:lnSpc>
              <a:spcPct val="90000"/>
            </a:lnSpc>
            <a:spcBef>
              <a:spcPct val="0"/>
            </a:spcBef>
            <a:spcAft>
              <a:spcPct val="35000"/>
            </a:spcAft>
            <a:buNone/>
          </a:pPr>
          <a:r>
            <a:rPr lang="en-US" sz="2500" kern="1200" dirty="0"/>
            <a:t>Tableau for Data visualization</a:t>
          </a:r>
        </a:p>
      </dsp:txBody>
      <dsp:txXfrm>
        <a:off x="3411907" y="4154085"/>
        <a:ext cx="2501800" cy="15010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D07237-2C67-49E8-AA04-340377AFCE0C}">
      <dsp:nvSpPr>
        <dsp:cNvPr id="0" name=""/>
        <dsp:cNvSpPr/>
      </dsp:nvSpPr>
      <dsp:spPr>
        <a:xfrm>
          <a:off x="348507" y="877343"/>
          <a:ext cx="928462" cy="92846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E0FF95-577E-4DD1-ADE4-B49B41B7A1DA}">
      <dsp:nvSpPr>
        <dsp:cNvPr id="0" name=""/>
        <dsp:cNvSpPr/>
      </dsp:nvSpPr>
      <dsp:spPr>
        <a:xfrm>
          <a:off x="543484" y="1072320"/>
          <a:ext cx="538507" cy="538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50099E-088C-422C-A5DD-0D74246D3664}">
      <dsp:nvSpPr>
        <dsp:cNvPr id="0" name=""/>
        <dsp:cNvSpPr/>
      </dsp:nvSpPr>
      <dsp:spPr>
        <a:xfrm>
          <a:off x="1475925" y="877343"/>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Why?</a:t>
          </a:r>
        </a:p>
      </dsp:txBody>
      <dsp:txXfrm>
        <a:off x="1475925" y="877343"/>
        <a:ext cx="2188517" cy="928462"/>
      </dsp:txXfrm>
    </dsp:sp>
    <dsp:sp modelId="{0DD7BD79-37A0-4791-974C-DC090D0163D6}">
      <dsp:nvSpPr>
        <dsp:cNvPr id="0" name=""/>
        <dsp:cNvSpPr/>
      </dsp:nvSpPr>
      <dsp:spPr>
        <a:xfrm>
          <a:off x="4045775" y="877343"/>
          <a:ext cx="928462" cy="92846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482F59-EC49-4E5D-BA78-1ADBF25C760B}">
      <dsp:nvSpPr>
        <dsp:cNvPr id="0" name=""/>
        <dsp:cNvSpPr/>
      </dsp:nvSpPr>
      <dsp:spPr>
        <a:xfrm>
          <a:off x="4240752" y="1072320"/>
          <a:ext cx="538507" cy="538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5283C3-AF3F-4828-8214-188577F76E69}">
      <dsp:nvSpPr>
        <dsp:cNvPr id="0" name=""/>
        <dsp:cNvSpPr/>
      </dsp:nvSpPr>
      <dsp:spPr>
        <a:xfrm>
          <a:off x="5173193" y="877343"/>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Who?</a:t>
          </a:r>
        </a:p>
      </dsp:txBody>
      <dsp:txXfrm>
        <a:off x="5173193" y="877343"/>
        <a:ext cx="2188517" cy="928462"/>
      </dsp:txXfrm>
    </dsp:sp>
    <dsp:sp modelId="{DA72703B-4B5B-43DD-A78D-FECC65A1A268}">
      <dsp:nvSpPr>
        <dsp:cNvPr id="0" name=""/>
        <dsp:cNvSpPr/>
      </dsp:nvSpPr>
      <dsp:spPr>
        <a:xfrm>
          <a:off x="7743044" y="877343"/>
          <a:ext cx="928462" cy="92846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3DA3D8-AB78-4F5B-A86B-D951366572E6}">
      <dsp:nvSpPr>
        <dsp:cNvPr id="0" name=""/>
        <dsp:cNvSpPr/>
      </dsp:nvSpPr>
      <dsp:spPr>
        <a:xfrm>
          <a:off x="7938021" y="1072320"/>
          <a:ext cx="538507" cy="538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86D5E0-8F35-4309-B6C6-AB6BC26CAFDC}">
      <dsp:nvSpPr>
        <dsp:cNvPr id="0" name=""/>
        <dsp:cNvSpPr/>
      </dsp:nvSpPr>
      <dsp:spPr>
        <a:xfrm>
          <a:off x="8870462" y="877343"/>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What?</a:t>
          </a:r>
        </a:p>
      </dsp:txBody>
      <dsp:txXfrm>
        <a:off x="8870462" y="877343"/>
        <a:ext cx="2188517" cy="928462"/>
      </dsp:txXfrm>
    </dsp:sp>
    <dsp:sp modelId="{7839B55F-9E31-44BA-A187-A0BB0D4CE27C}">
      <dsp:nvSpPr>
        <dsp:cNvPr id="0" name=""/>
        <dsp:cNvSpPr/>
      </dsp:nvSpPr>
      <dsp:spPr>
        <a:xfrm>
          <a:off x="348507" y="2545532"/>
          <a:ext cx="928462" cy="92846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8DA711-AF1F-4C47-A768-E3A9DC7AE10E}">
      <dsp:nvSpPr>
        <dsp:cNvPr id="0" name=""/>
        <dsp:cNvSpPr/>
      </dsp:nvSpPr>
      <dsp:spPr>
        <a:xfrm>
          <a:off x="543484" y="2740509"/>
          <a:ext cx="538507" cy="5385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0A1BBB-CE0C-440C-9F58-8A6DF8039A51}">
      <dsp:nvSpPr>
        <dsp:cNvPr id="0" name=""/>
        <dsp:cNvSpPr/>
      </dsp:nvSpPr>
      <dsp:spPr>
        <a:xfrm>
          <a:off x="1475925" y="2545532"/>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Where?</a:t>
          </a:r>
        </a:p>
      </dsp:txBody>
      <dsp:txXfrm>
        <a:off x="1475925" y="2545532"/>
        <a:ext cx="2188517" cy="928462"/>
      </dsp:txXfrm>
    </dsp:sp>
    <dsp:sp modelId="{0D29A9F4-93AF-4152-B8D0-5DEA3C06CA29}">
      <dsp:nvSpPr>
        <dsp:cNvPr id="0" name=""/>
        <dsp:cNvSpPr/>
      </dsp:nvSpPr>
      <dsp:spPr>
        <a:xfrm>
          <a:off x="4045775" y="2545532"/>
          <a:ext cx="928462" cy="92846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641E88-7496-4D7F-BDFF-44B533E5DD4D}">
      <dsp:nvSpPr>
        <dsp:cNvPr id="0" name=""/>
        <dsp:cNvSpPr/>
      </dsp:nvSpPr>
      <dsp:spPr>
        <a:xfrm>
          <a:off x="4240752" y="2740509"/>
          <a:ext cx="538507" cy="5385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3E1DAB-23DC-4F78-BA3E-0AB9226A884B}">
      <dsp:nvSpPr>
        <dsp:cNvPr id="0" name=""/>
        <dsp:cNvSpPr/>
      </dsp:nvSpPr>
      <dsp:spPr>
        <a:xfrm>
          <a:off x="5173193" y="2545532"/>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When?</a:t>
          </a:r>
        </a:p>
      </dsp:txBody>
      <dsp:txXfrm>
        <a:off x="5173193" y="2545532"/>
        <a:ext cx="2188517" cy="928462"/>
      </dsp:txXfrm>
    </dsp:sp>
    <dsp:sp modelId="{46D22ED8-B2BF-431B-B5E1-460E12F8FF7E}">
      <dsp:nvSpPr>
        <dsp:cNvPr id="0" name=""/>
        <dsp:cNvSpPr/>
      </dsp:nvSpPr>
      <dsp:spPr>
        <a:xfrm>
          <a:off x="7743044" y="2545532"/>
          <a:ext cx="928462" cy="92846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183161-9253-4C8F-B81D-2CF3097A32F5}">
      <dsp:nvSpPr>
        <dsp:cNvPr id="0" name=""/>
        <dsp:cNvSpPr/>
      </dsp:nvSpPr>
      <dsp:spPr>
        <a:xfrm>
          <a:off x="7938021" y="2740509"/>
          <a:ext cx="538507" cy="53850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A1D304-9E7D-428E-A08A-7689F56322F3}">
      <dsp:nvSpPr>
        <dsp:cNvPr id="0" name=""/>
        <dsp:cNvSpPr/>
      </dsp:nvSpPr>
      <dsp:spPr>
        <a:xfrm>
          <a:off x="8870462" y="2545532"/>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How?</a:t>
          </a:r>
        </a:p>
      </dsp:txBody>
      <dsp:txXfrm>
        <a:off x="8870462" y="2545532"/>
        <a:ext cx="2188517" cy="9284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F8C85B-B2B9-4D32-9DC6-EEB6B31B4D2C}">
      <dsp:nvSpPr>
        <dsp:cNvPr id="0" name=""/>
        <dsp:cNvSpPr/>
      </dsp:nvSpPr>
      <dsp:spPr>
        <a:xfrm>
          <a:off x="0" y="73609"/>
          <a:ext cx="5029199" cy="115478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None/>
          </a:pPr>
          <a:r>
            <a:rPr lang="en-US" sz="2100" kern="1200" dirty="0"/>
            <a:t>Created table in Hive using dataset stored in HDFS with the help of </a:t>
          </a:r>
          <a:r>
            <a:rPr lang="en-US" sz="2100" kern="1200" dirty="0" err="1"/>
            <a:t>JSONserde</a:t>
          </a:r>
          <a:r>
            <a:rPr lang="en-US" sz="2100" kern="1200" dirty="0"/>
            <a:t> dependency jar.</a:t>
          </a:r>
        </a:p>
      </dsp:txBody>
      <dsp:txXfrm>
        <a:off x="56372" y="129981"/>
        <a:ext cx="4916455" cy="1042045"/>
      </dsp:txXfrm>
    </dsp:sp>
    <dsp:sp modelId="{F609C565-7923-4856-B733-33CCBA0DFC46}">
      <dsp:nvSpPr>
        <dsp:cNvPr id="0" name=""/>
        <dsp:cNvSpPr/>
      </dsp:nvSpPr>
      <dsp:spPr>
        <a:xfrm>
          <a:off x="0" y="1288879"/>
          <a:ext cx="5029199" cy="1154789"/>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None/>
          </a:pPr>
          <a:r>
            <a:rPr lang="en-US" sz="2100" kern="1200" dirty="0"/>
            <a:t>Used AFINN Dictionary for sentiment analysis which polarity value range from -5.0 to +5.0.</a:t>
          </a:r>
        </a:p>
      </dsp:txBody>
      <dsp:txXfrm>
        <a:off x="56372" y="1345251"/>
        <a:ext cx="4916455" cy="1042045"/>
      </dsp:txXfrm>
    </dsp:sp>
    <dsp:sp modelId="{E8A5866A-ACA4-4700-B1D5-222335198D34}">
      <dsp:nvSpPr>
        <dsp:cNvPr id="0" name=""/>
        <dsp:cNvSpPr/>
      </dsp:nvSpPr>
      <dsp:spPr>
        <a:xfrm>
          <a:off x="0" y="2504149"/>
          <a:ext cx="5029199" cy="1154789"/>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None/>
          </a:pPr>
          <a:r>
            <a:rPr lang="en-US" sz="2100" kern="1200" dirty="0"/>
            <a:t>Initially we split the words and mapped to AFINN dataset.</a:t>
          </a:r>
        </a:p>
      </dsp:txBody>
      <dsp:txXfrm>
        <a:off x="56372" y="2560521"/>
        <a:ext cx="4916455" cy="1042045"/>
      </dsp:txXfrm>
    </dsp:sp>
    <dsp:sp modelId="{803B3527-ED98-4525-95AD-4EF5AFBDDF9D}">
      <dsp:nvSpPr>
        <dsp:cNvPr id="0" name=""/>
        <dsp:cNvSpPr/>
      </dsp:nvSpPr>
      <dsp:spPr>
        <a:xfrm>
          <a:off x="0" y="3719419"/>
          <a:ext cx="5029199" cy="115478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None/>
          </a:pPr>
          <a:r>
            <a:rPr lang="en-US" sz="2100" kern="1200" dirty="0"/>
            <a:t>Finally, joined the mapped polarity values to original table of tweets.</a:t>
          </a:r>
        </a:p>
      </dsp:txBody>
      <dsp:txXfrm>
        <a:off x="56372" y="3775791"/>
        <a:ext cx="4916455" cy="10420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F1145B-CA5E-43C5-9A67-CA82C181CF12}">
      <dsp:nvSpPr>
        <dsp:cNvPr id="0" name=""/>
        <dsp:cNvSpPr/>
      </dsp:nvSpPr>
      <dsp:spPr>
        <a:xfrm>
          <a:off x="1380102" y="2405"/>
          <a:ext cx="5520409" cy="105559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111" tIns="268122" rIns="107111" bIns="268122" numCol="1" spcCol="1270" anchor="ctr" anchorCtr="0">
          <a:noAutofit/>
        </a:bodyPr>
        <a:lstStyle/>
        <a:p>
          <a:pPr marL="0" lvl="0" indent="0" algn="l" defTabSz="800100">
            <a:lnSpc>
              <a:spcPct val="90000"/>
            </a:lnSpc>
            <a:spcBef>
              <a:spcPct val="0"/>
            </a:spcBef>
            <a:spcAft>
              <a:spcPct val="35000"/>
            </a:spcAft>
            <a:buNone/>
          </a:pPr>
          <a:r>
            <a:rPr lang="en-US" sz="1800" kern="1200" dirty="0"/>
            <a:t>the screenname of the user and there followers count</a:t>
          </a:r>
        </a:p>
      </dsp:txBody>
      <dsp:txXfrm>
        <a:off x="1380102" y="2405"/>
        <a:ext cx="5520409" cy="1055597"/>
      </dsp:txXfrm>
    </dsp:sp>
    <dsp:sp modelId="{F5357B7A-727E-4458-A677-A45BF2A1CD68}">
      <dsp:nvSpPr>
        <dsp:cNvPr id="0" name=""/>
        <dsp:cNvSpPr/>
      </dsp:nvSpPr>
      <dsp:spPr>
        <a:xfrm>
          <a:off x="0" y="2405"/>
          <a:ext cx="1380102" cy="1055597"/>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030" tIns="104270" rIns="73030" bIns="104270" numCol="1" spcCol="1270" anchor="ctr" anchorCtr="0">
          <a:noAutofit/>
        </a:bodyPr>
        <a:lstStyle/>
        <a:p>
          <a:pPr marL="0" lvl="0" indent="0" algn="ctr" defTabSz="977900">
            <a:lnSpc>
              <a:spcPct val="90000"/>
            </a:lnSpc>
            <a:spcBef>
              <a:spcPct val="0"/>
            </a:spcBef>
            <a:spcAft>
              <a:spcPct val="35000"/>
            </a:spcAft>
            <a:buNone/>
          </a:pPr>
          <a:r>
            <a:rPr lang="en-US" sz="2200" kern="1200"/>
            <a:t>Querying</a:t>
          </a:r>
        </a:p>
      </dsp:txBody>
      <dsp:txXfrm>
        <a:off x="0" y="2405"/>
        <a:ext cx="1380102" cy="1055597"/>
      </dsp:txXfrm>
    </dsp:sp>
    <dsp:sp modelId="{1FBC9412-8494-4B19-B527-191BF249FAD7}">
      <dsp:nvSpPr>
        <dsp:cNvPr id="0" name=""/>
        <dsp:cNvSpPr/>
      </dsp:nvSpPr>
      <dsp:spPr>
        <a:xfrm>
          <a:off x="1380102" y="1121338"/>
          <a:ext cx="5520409" cy="1055597"/>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111" tIns="268122" rIns="107111" bIns="268122" numCol="1" spcCol="1270" anchor="ctr" anchorCtr="0">
          <a:noAutofit/>
        </a:bodyPr>
        <a:lstStyle/>
        <a:p>
          <a:pPr marL="0" lvl="0" indent="0" algn="l" defTabSz="800100">
            <a:lnSpc>
              <a:spcPct val="90000"/>
            </a:lnSpc>
            <a:spcBef>
              <a:spcPct val="0"/>
            </a:spcBef>
            <a:spcAft>
              <a:spcPct val="35000"/>
            </a:spcAft>
            <a:buNone/>
          </a:pPr>
          <a:r>
            <a:rPr lang="en-US" sz="1800" kern="1200" dirty="0"/>
            <a:t>the number if positive tweets which contains the keyword ‘iPhone’.</a:t>
          </a:r>
        </a:p>
      </dsp:txBody>
      <dsp:txXfrm>
        <a:off x="1380102" y="1121338"/>
        <a:ext cx="5520409" cy="1055597"/>
      </dsp:txXfrm>
    </dsp:sp>
    <dsp:sp modelId="{3850F320-A929-4F3C-B796-FA97A78442AB}">
      <dsp:nvSpPr>
        <dsp:cNvPr id="0" name=""/>
        <dsp:cNvSpPr/>
      </dsp:nvSpPr>
      <dsp:spPr>
        <a:xfrm>
          <a:off x="0" y="1121338"/>
          <a:ext cx="1380102" cy="1055597"/>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030" tIns="104270" rIns="73030" bIns="104270" numCol="1" spcCol="1270" anchor="ctr" anchorCtr="0">
          <a:noAutofit/>
        </a:bodyPr>
        <a:lstStyle/>
        <a:p>
          <a:pPr marL="0" lvl="0" indent="0" algn="ctr" defTabSz="977900">
            <a:lnSpc>
              <a:spcPct val="90000"/>
            </a:lnSpc>
            <a:spcBef>
              <a:spcPct val="0"/>
            </a:spcBef>
            <a:spcAft>
              <a:spcPct val="35000"/>
            </a:spcAft>
            <a:buNone/>
          </a:pPr>
          <a:r>
            <a:rPr lang="en-US" sz="2200" kern="1200" dirty="0"/>
            <a:t>Finding</a:t>
          </a:r>
        </a:p>
      </dsp:txBody>
      <dsp:txXfrm>
        <a:off x="0" y="1121338"/>
        <a:ext cx="1380102" cy="1055597"/>
      </dsp:txXfrm>
    </dsp:sp>
    <dsp:sp modelId="{49D07510-412F-44EB-9146-776A5389F4F3}">
      <dsp:nvSpPr>
        <dsp:cNvPr id="0" name=""/>
        <dsp:cNvSpPr/>
      </dsp:nvSpPr>
      <dsp:spPr>
        <a:xfrm>
          <a:off x="1380102" y="2240271"/>
          <a:ext cx="5520409" cy="1055597"/>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111" tIns="268122" rIns="107111" bIns="268122" numCol="1" spcCol="1270" anchor="ctr" anchorCtr="0">
          <a:noAutofit/>
        </a:bodyPr>
        <a:lstStyle/>
        <a:p>
          <a:pPr marL="0" lvl="0" indent="0" algn="l" defTabSz="800100">
            <a:lnSpc>
              <a:spcPct val="90000"/>
            </a:lnSpc>
            <a:spcBef>
              <a:spcPct val="0"/>
            </a:spcBef>
            <a:spcAft>
              <a:spcPct val="35000"/>
            </a:spcAft>
            <a:buNone/>
          </a:pPr>
          <a:r>
            <a:rPr lang="en-US" sz="1800" kern="1200" dirty="0"/>
            <a:t>the number of negative tweets which contains the keyword ‘Event’.</a:t>
          </a:r>
        </a:p>
      </dsp:txBody>
      <dsp:txXfrm>
        <a:off x="1380102" y="2240271"/>
        <a:ext cx="5520409" cy="1055597"/>
      </dsp:txXfrm>
    </dsp:sp>
    <dsp:sp modelId="{DA78E9D1-C804-49A3-A52C-97D4908FEFE0}">
      <dsp:nvSpPr>
        <dsp:cNvPr id="0" name=""/>
        <dsp:cNvSpPr/>
      </dsp:nvSpPr>
      <dsp:spPr>
        <a:xfrm>
          <a:off x="0" y="2240271"/>
          <a:ext cx="1380102" cy="1055597"/>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030" tIns="104270" rIns="73030" bIns="104270" numCol="1" spcCol="1270" anchor="ctr" anchorCtr="0">
          <a:noAutofit/>
        </a:bodyPr>
        <a:lstStyle/>
        <a:p>
          <a:pPr marL="0" lvl="0" indent="0" algn="ctr" defTabSz="977900">
            <a:lnSpc>
              <a:spcPct val="90000"/>
            </a:lnSpc>
            <a:spcBef>
              <a:spcPct val="0"/>
            </a:spcBef>
            <a:spcAft>
              <a:spcPct val="35000"/>
            </a:spcAft>
            <a:buNone/>
          </a:pPr>
          <a:r>
            <a:rPr lang="en-US" sz="2200" kern="1200" dirty="0"/>
            <a:t>Finding</a:t>
          </a:r>
        </a:p>
      </dsp:txBody>
      <dsp:txXfrm>
        <a:off x="0" y="2240271"/>
        <a:ext cx="1380102" cy="1055597"/>
      </dsp:txXfrm>
    </dsp:sp>
    <dsp:sp modelId="{B26842AE-7D29-4CFD-BE41-42578FB7BE0F}">
      <dsp:nvSpPr>
        <dsp:cNvPr id="0" name=""/>
        <dsp:cNvSpPr/>
      </dsp:nvSpPr>
      <dsp:spPr>
        <a:xfrm>
          <a:off x="1380102" y="3359204"/>
          <a:ext cx="5520409" cy="1055597"/>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111" tIns="268122" rIns="107111" bIns="268122" numCol="1" spcCol="1270" anchor="ctr" anchorCtr="0">
          <a:noAutofit/>
        </a:bodyPr>
        <a:lstStyle/>
        <a:p>
          <a:pPr marL="0" lvl="0" indent="0" algn="l" defTabSz="800100">
            <a:lnSpc>
              <a:spcPct val="90000"/>
            </a:lnSpc>
            <a:spcBef>
              <a:spcPct val="0"/>
            </a:spcBef>
            <a:spcAft>
              <a:spcPct val="35000"/>
            </a:spcAft>
            <a:buNone/>
          </a:pPr>
          <a:r>
            <a:rPr lang="en-US" sz="1800" kern="1200" dirty="0"/>
            <a:t>the user’s name whose tweets has maximum number of retweet count.</a:t>
          </a:r>
        </a:p>
      </dsp:txBody>
      <dsp:txXfrm>
        <a:off x="1380102" y="3359204"/>
        <a:ext cx="5520409" cy="1055597"/>
      </dsp:txXfrm>
    </dsp:sp>
    <dsp:sp modelId="{3A8816B3-A24D-452A-8F4A-345FCCF2ABA0}">
      <dsp:nvSpPr>
        <dsp:cNvPr id="0" name=""/>
        <dsp:cNvSpPr/>
      </dsp:nvSpPr>
      <dsp:spPr>
        <a:xfrm>
          <a:off x="0" y="3359204"/>
          <a:ext cx="1380102" cy="1055597"/>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030" tIns="104270" rIns="73030" bIns="104270" numCol="1" spcCol="1270" anchor="ctr" anchorCtr="0">
          <a:noAutofit/>
        </a:bodyPr>
        <a:lstStyle/>
        <a:p>
          <a:pPr marL="0" lvl="0" indent="0" algn="ctr" defTabSz="977900">
            <a:lnSpc>
              <a:spcPct val="90000"/>
            </a:lnSpc>
            <a:spcBef>
              <a:spcPct val="0"/>
            </a:spcBef>
            <a:spcAft>
              <a:spcPct val="35000"/>
            </a:spcAft>
            <a:buNone/>
          </a:pPr>
          <a:r>
            <a:rPr lang="en-US" sz="2200" kern="1200" dirty="0"/>
            <a:t>Finding</a:t>
          </a:r>
        </a:p>
      </dsp:txBody>
      <dsp:txXfrm>
        <a:off x="0" y="3359204"/>
        <a:ext cx="1380102" cy="1055597"/>
      </dsp:txXfrm>
    </dsp:sp>
    <dsp:sp modelId="{112F59CF-8381-44CA-81BD-5145031DF27A}">
      <dsp:nvSpPr>
        <dsp:cNvPr id="0" name=""/>
        <dsp:cNvSpPr/>
      </dsp:nvSpPr>
      <dsp:spPr>
        <a:xfrm>
          <a:off x="1380102" y="4478137"/>
          <a:ext cx="5520409" cy="1055597"/>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111" tIns="268122" rIns="107111" bIns="268122" numCol="1" spcCol="1270" anchor="ctr" anchorCtr="0">
          <a:noAutofit/>
        </a:bodyPr>
        <a:lstStyle/>
        <a:p>
          <a:pPr marL="0" lvl="0" indent="0" algn="l" defTabSz="800100">
            <a:lnSpc>
              <a:spcPct val="90000"/>
            </a:lnSpc>
            <a:spcBef>
              <a:spcPct val="0"/>
            </a:spcBef>
            <a:spcAft>
              <a:spcPct val="35000"/>
            </a:spcAft>
            <a:buNone/>
          </a:pPr>
          <a:r>
            <a:rPr lang="en-US" sz="1800" kern="1200" dirty="0"/>
            <a:t>User’s name and their total number of tweets </a:t>
          </a:r>
        </a:p>
      </dsp:txBody>
      <dsp:txXfrm>
        <a:off x="1380102" y="4478137"/>
        <a:ext cx="5520409" cy="1055597"/>
      </dsp:txXfrm>
    </dsp:sp>
    <dsp:sp modelId="{B20A7186-C776-4387-81CB-52CBC7236DBA}">
      <dsp:nvSpPr>
        <dsp:cNvPr id="0" name=""/>
        <dsp:cNvSpPr/>
      </dsp:nvSpPr>
      <dsp:spPr>
        <a:xfrm>
          <a:off x="0" y="4478137"/>
          <a:ext cx="1380102" cy="1055597"/>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030" tIns="104270" rIns="73030" bIns="104270" numCol="1" spcCol="1270" anchor="ctr" anchorCtr="0">
          <a:noAutofit/>
        </a:bodyPr>
        <a:lstStyle/>
        <a:p>
          <a:pPr marL="0" lvl="0" indent="0" algn="ctr" defTabSz="977900">
            <a:lnSpc>
              <a:spcPct val="90000"/>
            </a:lnSpc>
            <a:spcBef>
              <a:spcPct val="0"/>
            </a:spcBef>
            <a:spcAft>
              <a:spcPct val="35000"/>
            </a:spcAft>
            <a:buNone/>
          </a:pPr>
          <a:r>
            <a:rPr lang="en-US" sz="2200" kern="1200" dirty="0"/>
            <a:t>Getting</a:t>
          </a:r>
        </a:p>
      </dsp:txBody>
      <dsp:txXfrm>
        <a:off x="0" y="4478137"/>
        <a:ext cx="1380102" cy="10555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A0C239-A274-429B-86E4-580E635A712D}">
      <dsp:nvSpPr>
        <dsp:cNvPr id="0" name=""/>
        <dsp:cNvSpPr/>
      </dsp:nvSpPr>
      <dsp:spPr>
        <a:xfrm>
          <a:off x="1380102" y="2554"/>
          <a:ext cx="5520409" cy="132321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111" tIns="336096" rIns="107111" bIns="336096" numCol="1" spcCol="1270" anchor="ctr" anchorCtr="0">
          <a:noAutofit/>
        </a:bodyPr>
        <a:lstStyle/>
        <a:p>
          <a:pPr marL="0" lvl="0" indent="0" algn="l" defTabSz="977900">
            <a:lnSpc>
              <a:spcPct val="90000"/>
            </a:lnSpc>
            <a:spcBef>
              <a:spcPct val="0"/>
            </a:spcBef>
            <a:spcAft>
              <a:spcPct val="35000"/>
            </a:spcAft>
            <a:buNone/>
          </a:pPr>
          <a:r>
            <a:rPr lang="en-US" sz="2200" kern="1200" dirty="0"/>
            <a:t>table with required fields from tweets json.</a:t>
          </a:r>
        </a:p>
      </dsp:txBody>
      <dsp:txXfrm>
        <a:off x="1380102" y="2554"/>
        <a:ext cx="5520409" cy="1323213"/>
      </dsp:txXfrm>
    </dsp:sp>
    <dsp:sp modelId="{33E32896-301B-495B-A9EC-AA812C2E9386}">
      <dsp:nvSpPr>
        <dsp:cNvPr id="0" name=""/>
        <dsp:cNvSpPr/>
      </dsp:nvSpPr>
      <dsp:spPr>
        <a:xfrm>
          <a:off x="0" y="2554"/>
          <a:ext cx="1380102" cy="132321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030" tIns="130704" rIns="73030" bIns="130704" numCol="1" spcCol="1270" anchor="ctr" anchorCtr="0">
          <a:noAutofit/>
        </a:bodyPr>
        <a:lstStyle/>
        <a:p>
          <a:pPr marL="0" lvl="0" indent="0" algn="ctr" defTabSz="1155700">
            <a:lnSpc>
              <a:spcPct val="90000"/>
            </a:lnSpc>
            <a:spcBef>
              <a:spcPct val="0"/>
            </a:spcBef>
            <a:spcAft>
              <a:spcPct val="35000"/>
            </a:spcAft>
            <a:buNone/>
          </a:pPr>
          <a:r>
            <a:rPr lang="en-US" sz="2600" kern="1200"/>
            <a:t>Creating</a:t>
          </a:r>
        </a:p>
      </dsp:txBody>
      <dsp:txXfrm>
        <a:off x="0" y="2554"/>
        <a:ext cx="1380102" cy="1323213"/>
      </dsp:txXfrm>
    </dsp:sp>
    <dsp:sp modelId="{55F1145B-CA5E-43C5-9A67-CA82C181CF12}">
      <dsp:nvSpPr>
        <dsp:cNvPr id="0" name=""/>
        <dsp:cNvSpPr/>
      </dsp:nvSpPr>
      <dsp:spPr>
        <a:xfrm>
          <a:off x="1380102" y="1405160"/>
          <a:ext cx="5520409" cy="1323213"/>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111" tIns="336096" rIns="107111" bIns="336096" numCol="1" spcCol="1270" anchor="ctr" anchorCtr="0">
          <a:noAutofit/>
        </a:bodyPr>
        <a:lstStyle/>
        <a:p>
          <a:pPr marL="0" lvl="0" indent="0" algn="l" defTabSz="977900">
            <a:lnSpc>
              <a:spcPct val="90000"/>
            </a:lnSpc>
            <a:spcBef>
              <a:spcPct val="0"/>
            </a:spcBef>
            <a:spcAft>
              <a:spcPct val="35000"/>
            </a:spcAft>
            <a:buNone/>
          </a:pPr>
          <a:r>
            <a:rPr lang="en-US" sz="2200" kern="1200" dirty="0"/>
            <a:t>the count of number of most positive tweets. </a:t>
          </a:r>
        </a:p>
      </dsp:txBody>
      <dsp:txXfrm>
        <a:off x="1380102" y="1405160"/>
        <a:ext cx="5520409" cy="1323213"/>
      </dsp:txXfrm>
    </dsp:sp>
    <dsp:sp modelId="{F5357B7A-727E-4458-A677-A45BF2A1CD68}">
      <dsp:nvSpPr>
        <dsp:cNvPr id="0" name=""/>
        <dsp:cNvSpPr/>
      </dsp:nvSpPr>
      <dsp:spPr>
        <a:xfrm>
          <a:off x="0" y="1405160"/>
          <a:ext cx="1380102" cy="1323213"/>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030" tIns="130704" rIns="73030" bIns="130704" numCol="1" spcCol="1270" anchor="ctr" anchorCtr="0">
          <a:noAutofit/>
        </a:bodyPr>
        <a:lstStyle/>
        <a:p>
          <a:pPr marL="0" lvl="0" indent="0" algn="ctr" defTabSz="1155700">
            <a:lnSpc>
              <a:spcPct val="90000"/>
            </a:lnSpc>
            <a:spcBef>
              <a:spcPct val="0"/>
            </a:spcBef>
            <a:spcAft>
              <a:spcPct val="35000"/>
            </a:spcAft>
            <a:buNone/>
          </a:pPr>
          <a:r>
            <a:rPr lang="en-US" sz="2600" kern="1200"/>
            <a:t>Querying</a:t>
          </a:r>
        </a:p>
      </dsp:txBody>
      <dsp:txXfrm>
        <a:off x="0" y="1405160"/>
        <a:ext cx="1380102" cy="1323213"/>
      </dsp:txXfrm>
    </dsp:sp>
    <dsp:sp modelId="{1FBC9412-8494-4B19-B527-191BF249FAD7}">
      <dsp:nvSpPr>
        <dsp:cNvPr id="0" name=""/>
        <dsp:cNvSpPr/>
      </dsp:nvSpPr>
      <dsp:spPr>
        <a:xfrm>
          <a:off x="1380102" y="2807766"/>
          <a:ext cx="5520409" cy="1323213"/>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111" tIns="336096" rIns="107111" bIns="336096" numCol="1" spcCol="1270" anchor="ctr" anchorCtr="0">
          <a:noAutofit/>
        </a:bodyPr>
        <a:lstStyle/>
        <a:p>
          <a:pPr marL="0" lvl="0" indent="0" algn="l" defTabSz="977900">
            <a:lnSpc>
              <a:spcPct val="90000"/>
            </a:lnSpc>
            <a:spcBef>
              <a:spcPct val="0"/>
            </a:spcBef>
            <a:spcAft>
              <a:spcPct val="35000"/>
            </a:spcAft>
            <a:buNone/>
          </a:pPr>
          <a:r>
            <a:rPr lang="en-US" sz="2200" kern="1200" dirty="0"/>
            <a:t>the count of total negative tweets.</a:t>
          </a:r>
        </a:p>
      </dsp:txBody>
      <dsp:txXfrm>
        <a:off x="1380102" y="2807766"/>
        <a:ext cx="5520409" cy="1323213"/>
      </dsp:txXfrm>
    </dsp:sp>
    <dsp:sp modelId="{3850F320-A929-4F3C-B796-FA97A78442AB}">
      <dsp:nvSpPr>
        <dsp:cNvPr id="0" name=""/>
        <dsp:cNvSpPr/>
      </dsp:nvSpPr>
      <dsp:spPr>
        <a:xfrm>
          <a:off x="0" y="2807766"/>
          <a:ext cx="1380102" cy="1323213"/>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030" tIns="130704" rIns="73030" bIns="130704" numCol="1" spcCol="1270" anchor="ctr" anchorCtr="0">
          <a:noAutofit/>
        </a:bodyPr>
        <a:lstStyle/>
        <a:p>
          <a:pPr marL="0" lvl="0" indent="0" algn="ctr" defTabSz="1155700">
            <a:lnSpc>
              <a:spcPct val="90000"/>
            </a:lnSpc>
            <a:spcBef>
              <a:spcPct val="0"/>
            </a:spcBef>
            <a:spcAft>
              <a:spcPct val="35000"/>
            </a:spcAft>
            <a:buNone/>
          </a:pPr>
          <a:r>
            <a:rPr lang="en-US" sz="2600" kern="1200"/>
            <a:t>Querying</a:t>
          </a:r>
        </a:p>
      </dsp:txBody>
      <dsp:txXfrm>
        <a:off x="0" y="2807766"/>
        <a:ext cx="1380102" cy="1323213"/>
      </dsp:txXfrm>
    </dsp:sp>
    <dsp:sp modelId="{49D07510-412F-44EB-9146-776A5389F4F3}">
      <dsp:nvSpPr>
        <dsp:cNvPr id="0" name=""/>
        <dsp:cNvSpPr/>
      </dsp:nvSpPr>
      <dsp:spPr>
        <a:xfrm>
          <a:off x="1380102" y="4210373"/>
          <a:ext cx="5520409" cy="1323213"/>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111" tIns="336096" rIns="107111" bIns="336096" numCol="1" spcCol="1270" anchor="ctr" anchorCtr="0">
          <a:noAutofit/>
        </a:bodyPr>
        <a:lstStyle/>
        <a:p>
          <a:pPr marL="0" lvl="0" indent="0" algn="l" defTabSz="977900">
            <a:lnSpc>
              <a:spcPct val="90000"/>
            </a:lnSpc>
            <a:spcBef>
              <a:spcPct val="0"/>
            </a:spcBef>
            <a:spcAft>
              <a:spcPct val="35000"/>
            </a:spcAft>
            <a:buNone/>
          </a:pPr>
          <a:r>
            <a:rPr lang="en-US" sz="2200" kern="1200" dirty="0"/>
            <a:t>the count of number of positive tweets.</a:t>
          </a:r>
        </a:p>
      </dsp:txBody>
      <dsp:txXfrm>
        <a:off x="1380102" y="4210373"/>
        <a:ext cx="5520409" cy="1323213"/>
      </dsp:txXfrm>
    </dsp:sp>
    <dsp:sp modelId="{DA78E9D1-C804-49A3-A52C-97D4908FEFE0}">
      <dsp:nvSpPr>
        <dsp:cNvPr id="0" name=""/>
        <dsp:cNvSpPr/>
      </dsp:nvSpPr>
      <dsp:spPr>
        <a:xfrm>
          <a:off x="0" y="4210373"/>
          <a:ext cx="1380102" cy="1323213"/>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030" tIns="130704" rIns="73030" bIns="130704" numCol="1" spcCol="1270" anchor="ctr" anchorCtr="0">
          <a:noAutofit/>
        </a:bodyPr>
        <a:lstStyle/>
        <a:p>
          <a:pPr marL="0" lvl="0" indent="0" algn="ctr" defTabSz="1155700">
            <a:lnSpc>
              <a:spcPct val="90000"/>
            </a:lnSpc>
            <a:spcBef>
              <a:spcPct val="0"/>
            </a:spcBef>
            <a:spcAft>
              <a:spcPct val="35000"/>
            </a:spcAft>
            <a:buNone/>
          </a:pPr>
          <a:r>
            <a:rPr lang="en-US" sz="2600" kern="1200"/>
            <a:t>Querying</a:t>
          </a:r>
        </a:p>
      </dsp:txBody>
      <dsp:txXfrm>
        <a:off x="0" y="4210373"/>
        <a:ext cx="1380102" cy="132321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A0C239-A274-429B-86E4-580E635A712D}">
      <dsp:nvSpPr>
        <dsp:cNvPr id="0" name=""/>
        <dsp:cNvSpPr/>
      </dsp:nvSpPr>
      <dsp:spPr>
        <a:xfrm>
          <a:off x="1380102" y="675"/>
          <a:ext cx="5520409" cy="87853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111" tIns="223149" rIns="107111" bIns="223149" numCol="1" spcCol="1270" anchor="ctr" anchorCtr="0">
          <a:noAutofit/>
        </a:bodyPr>
        <a:lstStyle/>
        <a:p>
          <a:pPr marL="0" lvl="0" indent="0" algn="l" defTabSz="666750">
            <a:lnSpc>
              <a:spcPct val="90000"/>
            </a:lnSpc>
            <a:spcBef>
              <a:spcPct val="0"/>
            </a:spcBef>
            <a:spcAft>
              <a:spcPct val="35000"/>
            </a:spcAft>
            <a:buNone/>
          </a:pPr>
          <a:r>
            <a:rPr lang="en-US" sz="1500" kern="1200" dirty="0"/>
            <a:t>two data frames which is twitter data and data with polarity value.</a:t>
          </a:r>
        </a:p>
      </dsp:txBody>
      <dsp:txXfrm>
        <a:off x="1380102" y="675"/>
        <a:ext cx="5520409" cy="878538"/>
      </dsp:txXfrm>
    </dsp:sp>
    <dsp:sp modelId="{33E32896-301B-495B-A9EC-AA812C2E9386}">
      <dsp:nvSpPr>
        <dsp:cNvPr id="0" name=""/>
        <dsp:cNvSpPr/>
      </dsp:nvSpPr>
      <dsp:spPr>
        <a:xfrm>
          <a:off x="0" y="675"/>
          <a:ext cx="1380102" cy="878538"/>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030" tIns="86780" rIns="73030" bIns="86780" numCol="1" spcCol="1270" anchor="ctr" anchorCtr="0">
          <a:noAutofit/>
        </a:bodyPr>
        <a:lstStyle/>
        <a:p>
          <a:pPr marL="0" lvl="0" indent="0" algn="ctr" defTabSz="844550">
            <a:lnSpc>
              <a:spcPct val="90000"/>
            </a:lnSpc>
            <a:spcBef>
              <a:spcPct val="0"/>
            </a:spcBef>
            <a:spcAft>
              <a:spcPct val="35000"/>
            </a:spcAft>
            <a:buNone/>
          </a:pPr>
          <a:r>
            <a:rPr lang="en-US" sz="1900" kern="1200"/>
            <a:t>Creating</a:t>
          </a:r>
        </a:p>
      </dsp:txBody>
      <dsp:txXfrm>
        <a:off x="0" y="675"/>
        <a:ext cx="1380102" cy="878538"/>
      </dsp:txXfrm>
    </dsp:sp>
    <dsp:sp modelId="{55F1145B-CA5E-43C5-9A67-CA82C181CF12}">
      <dsp:nvSpPr>
        <dsp:cNvPr id="0" name=""/>
        <dsp:cNvSpPr/>
      </dsp:nvSpPr>
      <dsp:spPr>
        <a:xfrm>
          <a:off x="1380102" y="931926"/>
          <a:ext cx="5520409" cy="878538"/>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111" tIns="223149" rIns="107111" bIns="223149" numCol="1" spcCol="1270" anchor="ctr" anchorCtr="0">
          <a:noAutofit/>
        </a:bodyPr>
        <a:lstStyle/>
        <a:p>
          <a:pPr marL="0" lvl="0" indent="0" algn="l" defTabSz="666750">
            <a:lnSpc>
              <a:spcPct val="90000"/>
            </a:lnSpc>
            <a:spcBef>
              <a:spcPct val="0"/>
            </a:spcBef>
            <a:spcAft>
              <a:spcPct val="35000"/>
            </a:spcAft>
            <a:buNone/>
          </a:pPr>
          <a:r>
            <a:rPr lang="en-US" sz="1500" kern="1200" dirty="0"/>
            <a:t>the number of records in the data frame dataset.</a:t>
          </a:r>
        </a:p>
      </dsp:txBody>
      <dsp:txXfrm>
        <a:off x="1380102" y="931926"/>
        <a:ext cx="5520409" cy="878538"/>
      </dsp:txXfrm>
    </dsp:sp>
    <dsp:sp modelId="{F5357B7A-727E-4458-A677-A45BF2A1CD68}">
      <dsp:nvSpPr>
        <dsp:cNvPr id="0" name=""/>
        <dsp:cNvSpPr/>
      </dsp:nvSpPr>
      <dsp:spPr>
        <a:xfrm>
          <a:off x="0" y="931926"/>
          <a:ext cx="1380102" cy="878538"/>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030" tIns="86780" rIns="73030" bIns="86780" numCol="1" spcCol="1270" anchor="ctr" anchorCtr="0">
          <a:noAutofit/>
        </a:bodyPr>
        <a:lstStyle/>
        <a:p>
          <a:pPr marL="0" lvl="0" indent="0" algn="ctr" defTabSz="844550">
            <a:lnSpc>
              <a:spcPct val="90000"/>
            </a:lnSpc>
            <a:spcBef>
              <a:spcPct val="0"/>
            </a:spcBef>
            <a:spcAft>
              <a:spcPct val="35000"/>
            </a:spcAft>
            <a:buNone/>
          </a:pPr>
          <a:r>
            <a:rPr lang="en-US" sz="1900" kern="1200"/>
            <a:t>Querying</a:t>
          </a:r>
        </a:p>
      </dsp:txBody>
      <dsp:txXfrm>
        <a:off x="0" y="931926"/>
        <a:ext cx="1380102" cy="878538"/>
      </dsp:txXfrm>
    </dsp:sp>
    <dsp:sp modelId="{1FBC9412-8494-4B19-B527-191BF249FAD7}">
      <dsp:nvSpPr>
        <dsp:cNvPr id="0" name=""/>
        <dsp:cNvSpPr/>
      </dsp:nvSpPr>
      <dsp:spPr>
        <a:xfrm>
          <a:off x="1380102" y="1863176"/>
          <a:ext cx="5520409" cy="878538"/>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111" tIns="223149" rIns="107111" bIns="223149" numCol="1" spcCol="1270" anchor="ctr" anchorCtr="0">
          <a:noAutofit/>
        </a:bodyPr>
        <a:lstStyle/>
        <a:p>
          <a:pPr marL="0" lvl="0" indent="0" algn="l" defTabSz="666750">
            <a:lnSpc>
              <a:spcPct val="90000"/>
            </a:lnSpc>
            <a:spcBef>
              <a:spcPct val="0"/>
            </a:spcBef>
            <a:spcAft>
              <a:spcPct val="35000"/>
            </a:spcAft>
            <a:buNone/>
          </a:pPr>
          <a:r>
            <a:rPr lang="en-US" sz="1500" kern="1200" dirty="0"/>
            <a:t>the number of tweets from different countries.</a:t>
          </a:r>
        </a:p>
      </dsp:txBody>
      <dsp:txXfrm>
        <a:off x="1380102" y="1863176"/>
        <a:ext cx="5520409" cy="878538"/>
      </dsp:txXfrm>
    </dsp:sp>
    <dsp:sp modelId="{3850F320-A929-4F3C-B796-FA97A78442AB}">
      <dsp:nvSpPr>
        <dsp:cNvPr id="0" name=""/>
        <dsp:cNvSpPr/>
      </dsp:nvSpPr>
      <dsp:spPr>
        <a:xfrm>
          <a:off x="0" y="1863176"/>
          <a:ext cx="1380102" cy="878538"/>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030" tIns="86780" rIns="73030" bIns="86780" numCol="1" spcCol="1270" anchor="ctr" anchorCtr="0">
          <a:noAutofit/>
        </a:bodyPr>
        <a:lstStyle/>
        <a:p>
          <a:pPr marL="0" lvl="0" indent="0" algn="ctr" defTabSz="844550">
            <a:lnSpc>
              <a:spcPct val="90000"/>
            </a:lnSpc>
            <a:spcBef>
              <a:spcPct val="0"/>
            </a:spcBef>
            <a:spcAft>
              <a:spcPct val="35000"/>
            </a:spcAft>
            <a:buNone/>
          </a:pPr>
          <a:r>
            <a:rPr lang="en-US" sz="1900" kern="1200"/>
            <a:t>Querying</a:t>
          </a:r>
        </a:p>
      </dsp:txBody>
      <dsp:txXfrm>
        <a:off x="0" y="1863176"/>
        <a:ext cx="1380102" cy="878538"/>
      </dsp:txXfrm>
    </dsp:sp>
    <dsp:sp modelId="{49D07510-412F-44EB-9146-776A5389F4F3}">
      <dsp:nvSpPr>
        <dsp:cNvPr id="0" name=""/>
        <dsp:cNvSpPr/>
      </dsp:nvSpPr>
      <dsp:spPr>
        <a:xfrm>
          <a:off x="1380102" y="2794426"/>
          <a:ext cx="5520409" cy="878538"/>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111" tIns="223149" rIns="107111" bIns="223149" numCol="1" spcCol="1270" anchor="ctr" anchorCtr="0">
          <a:noAutofit/>
        </a:bodyPr>
        <a:lstStyle/>
        <a:p>
          <a:pPr marL="0" lvl="0" indent="0" algn="l" defTabSz="666750">
            <a:lnSpc>
              <a:spcPct val="90000"/>
            </a:lnSpc>
            <a:spcBef>
              <a:spcPct val="0"/>
            </a:spcBef>
            <a:spcAft>
              <a:spcPct val="35000"/>
            </a:spcAft>
            <a:buNone/>
          </a:pPr>
          <a:r>
            <a:rPr lang="en-US" sz="1500" kern="1200" dirty="0"/>
            <a:t>the count of tweets based on a day.</a:t>
          </a:r>
        </a:p>
      </dsp:txBody>
      <dsp:txXfrm>
        <a:off x="1380102" y="2794426"/>
        <a:ext cx="5520409" cy="878538"/>
      </dsp:txXfrm>
    </dsp:sp>
    <dsp:sp modelId="{DA78E9D1-C804-49A3-A52C-97D4908FEFE0}">
      <dsp:nvSpPr>
        <dsp:cNvPr id="0" name=""/>
        <dsp:cNvSpPr/>
      </dsp:nvSpPr>
      <dsp:spPr>
        <a:xfrm>
          <a:off x="0" y="2794426"/>
          <a:ext cx="1380102" cy="878538"/>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030" tIns="86780" rIns="73030" bIns="86780" numCol="1" spcCol="1270" anchor="ctr" anchorCtr="0">
          <a:noAutofit/>
        </a:bodyPr>
        <a:lstStyle/>
        <a:p>
          <a:pPr marL="0" lvl="0" indent="0" algn="ctr" defTabSz="844550">
            <a:lnSpc>
              <a:spcPct val="90000"/>
            </a:lnSpc>
            <a:spcBef>
              <a:spcPct val="0"/>
            </a:spcBef>
            <a:spcAft>
              <a:spcPct val="35000"/>
            </a:spcAft>
            <a:buNone/>
          </a:pPr>
          <a:r>
            <a:rPr lang="en-US" sz="1900" kern="1200"/>
            <a:t>Querying</a:t>
          </a:r>
        </a:p>
      </dsp:txBody>
      <dsp:txXfrm>
        <a:off x="0" y="2794426"/>
        <a:ext cx="1380102" cy="878538"/>
      </dsp:txXfrm>
    </dsp:sp>
    <dsp:sp modelId="{B26842AE-7D29-4CFD-BE41-42578FB7BE0F}">
      <dsp:nvSpPr>
        <dsp:cNvPr id="0" name=""/>
        <dsp:cNvSpPr/>
      </dsp:nvSpPr>
      <dsp:spPr>
        <a:xfrm>
          <a:off x="1380102" y="3725676"/>
          <a:ext cx="5520409" cy="878538"/>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111" tIns="223149" rIns="107111" bIns="223149" numCol="1" spcCol="1270" anchor="ctr" anchorCtr="0">
          <a:noAutofit/>
        </a:bodyPr>
        <a:lstStyle/>
        <a:p>
          <a:pPr marL="0" lvl="0" indent="0" algn="l" defTabSz="666750">
            <a:lnSpc>
              <a:spcPct val="90000"/>
            </a:lnSpc>
            <a:spcBef>
              <a:spcPct val="0"/>
            </a:spcBef>
            <a:spcAft>
              <a:spcPct val="35000"/>
            </a:spcAft>
            <a:buNone/>
          </a:pPr>
          <a:r>
            <a:rPr lang="en-US" sz="1500" kern="1200" dirty="0"/>
            <a:t>the user with more number of tweets.</a:t>
          </a:r>
        </a:p>
      </dsp:txBody>
      <dsp:txXfrm>
        <a:off x="1380102" y="3725676"/>
        <a:ext cx="5520409" cy="878538"/>
      </dsp:txXfrm>
    </dsp:sp>
    <dsp:sp modelId="{3A8816B3-A24D-452A-8F4A-345FCCF2ABA0}">
      <dsp:nvSpPr>
        <dsp:cNvPr id="0" name=""/>
        <dsp:cNvSpPr/>
      </dsp:nvSpPr>
      <dsp:spPr>
        <a:xfrm>
          <a:off x="0" y="3725676"/>
          <a:ext cx="1380102" cy="878538"/>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030" tIns="86780" rIns="73030" bIns="86780" numCol="1" spcCol="1270" anchor="ctr" anchorCtr="0">
          <a:noAutofit/>
        </a:bodyPr>
        <a:lstStyle/>
        <a:p>
          <a:pPr marL="0" lvl="0" indent="0" algn="ctr" defTabSz="844550">
            <a:lnSpc>
              <a:spcPct val="90000"/>
            </a:lnSpc>
            <a:spcBef>
              <a:spcPct val="0"/>
            </a:spcBef>
            <a:spcAft>
              <a:spcPct val="35000"/>
            </a:spcAft>
            <a:buNone/>
          </a:pPr>
          <a:r>
            <a:rPr lang="en-US" sz="1900" kern="1200"/>
            <a:t>Querying</a:t>
          </a:r>
        </a:p>
      </dsp:txBody>
      <dsp:txXfrm>
        <a:off x="0" y="3725676"/>
        <a:ext cx="1380102" cy="878538"/>
      </dsp:txXfrm>
    </dsp:sp>
    <dsp:sp modelId="{112F59CF-8381-44CA-81BD-5145031DF27A}">
      <dsp:nvSpPr>
        <dsp:cNvPr id="0" name=""/>
        <dsp:cNvSpPr/>
      </dsp:nvSpPr>
      <dsp:spPr>
        <a:xfrm>
          <a:off x="1380102" y="4656927"/>
          <a:ext cx="5520409" cy="87853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111" tIns="223149" rIns="107111" bIns="223149" numCol="1" spcCol="1270" anchor="ctr" anchorCtr="0">
          <a:noAutofit/>
        </a:bodyPr>
        <a:lstStyle/>
        <a:p>
          <a:pPr marL="0" lvl="0" indent="0" algn="l" defTabSz="666750">
            <a:lnSpc>
              <a:spcPct val="90000"/>
            </a:lnSpc>
            <a:spcBef>
              <a:spcPct val="0"/>
            </a:spcBef>
            <a:spcAft>
              <a:spcPct val="35000"/>
            </a:spcAft>
            <a:buNone/>
          </a:pPr>
          <a:r>
            <a:rPr lang="en-US" sz="1500" kern="1200" dirty="0"/>
            <a:t>for users with more follower count </a:t>
          </a:r>
        </a:p>
      </dsp:txBody>
      <dsp:txXfrm>
        <a:off x="1380102" y="4656927"/>
        <a:ext cx="5520409" cy="878538"/>
      </dsp:txXfrm>
    </dsp:sp>
    <dsp:sp modelId="{B20A7186-C776-4387-81CB-52CBC7236DBA}">
      <dsp:nvSpPr>
        <dsp:cNvPr id="0" name=""/>
        <dsp:cNvSpPr/>
      </dsp:nvSpPr>
      <dsp:spPr>
        <a:xfrm>
          <a:off x="0" y="4656927"/>
          <a:ext cx="1380102" cy="878538"/>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030" tIns="86780" rIns="73030" bIns="86780" numCol="1" spcCol="1270" anchor="ctr" anchorCtr="0">
          <a:noAutofit/>
        </a:bodyPr>
        <a:lstStyle/>
        <a:p>
          <a:pPr marL="0" lvl="0" indent="0" algn="ctr" defTabSz="844550">
            <a:lnSpc>
              <a:spcPct val="90000"/>
            </a:lnSpc>
            <a:spcBef>
              <a:spcPct val="0"/>
            </a:spcBef>
            <a:spcAft>
              <a:spcPct val="35000"/>
            </a:spcAft>
            <a:buNone/>
          </a:pPr>
          <a:r>
            <a:rPr lang="en-US" sz="1900" kern="1200"/>
            <a:t>Querying</a:t>
          </a:r>
        </a:p>
      </dsp:txBody>
      <dsp:txXfrm>
        <a:off x="0" y="4656927"/>
        <a:ext cx="1380102" cy="87853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53EDCE-593D-4E76-8AA4-169A1A0B0689}">
      <dsp:nvSpPr>
        <dsp:cNvPr id="0" name=""/>
        <dsp:cNvSpPr/>
      </dsp:nvSpPr>
      <dsp:spPr>
        <a:xfrm>
          <a:off x="0" y="531"/>
          <a:ext cx="10515600" cy="1242935"/>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7FCA5D-475C-42F2-90BF-1211155510D2}">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0836B3-A50B-45A7-B767-A7C638F52A9A}">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This model can be used as stock auto bot.</a:t>
          </a:r>
        </a:p>
      </dsp:txBody>
      <dsp:txXfrm>
        <a:off x="1435590" y="531"/>
        <a:ext cx="9080009" cy="1242935"/>
      </dsp:txXfrm>
    </dsp:sp>
    <dsp:sp modelId="{0A883F50-B455-48F2-AFA1-C082100066EB}">
      <dsp:nvSpPr>
        <dsp:cNvPr id="0" name=""/>
        <dsp:cNvSpPr/>
      </dsp:nvSpPr>
      <dsp:spPr>
        <a:xfrm>
          <a:off x="0" y="1554201"/>
          <a:ext cx="10515600" cy="1242935"/>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BBCC6D-D643-44B9-9D25-EBAE2A57DFC3}">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552853-6D50-4C6C-989B-87B07A9CB4D0}">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Can be used by the trader as  a tool to analyze the stock</a:t>
          </a:r>
        </a:p>
      </dsp:txBody>
      <dsp:txXfrm>
        <a:off x="1435590" y="1554201"/>
        <a:ext cx="9080009" cy="1242935"/>
      </dsp:txXfrm>
    </dsp:sp>
    <dsp:sp modelId="{105FB351-AD29-42DE-A02B-7D945F41CA29}">
      <dsp:nvSpPr>
        <dsp:cNvPr id="0" name=""/>
        <dsp:cNvSpPr/>
      </dsp:nvSpPr>
      <dsp:spPr>
        <a:xfrm>
          <a:off x="0" y="3107870"/>
          <a:ext cx="10515600" cy="1242935"/>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61F27A-1D83-4FE8-9075-6F9AEC997DC3}">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BE7064-1DFB-4958-94FB-9D6C96C0C233}">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Used by stock analyst for prediction</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4T09:05:36.103"/>
    </inkml:context>
    <inkml:brush xml:id="br0">
      <inkml:brushProperty name="width" value="0.05" units="cm"/>
      <inkml:brushProperty name="height" value="0.05" units="cm"/>
      <inkml:brushProperty name="color" value="#FFC114"/>
      <inkml:brushProperty name="ignorePressure" value="1"/>
    </inkml:brush>
  </inkml:definitions>
  <inkml:trace contextRef="#ctx0" brushRef="#br0">1 1,'0'0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74BA4-9E60-4176-AB2D-A6419EC7FB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83A25F-553C-437E-BEED-61F057ADDB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396830-330A-4C24-8FD3-B20E5A473C88}"/>
              </a:ext>
            </a:extLst>
          </p:cNvPr>
          <p:cNvSpPr>
            <a:spLocks noGrp="1"/>
          </p:cNvSpPr>
          <p:nvPr>
            <p:ph type="dt" sz="half" idx="10"/>
          </p:nvPr>
        </p:nvSpPr>
        <p:spPr/>
        <p:txBody>
          <a:bodyPr/>
          <a:lstStyle/>
          <a:p>
            <a:fld id="{4FF1726F-C7F5-4CA9-9477-B4BB566E971F}" type="datetimeFigureOut">
              <a:rPr lang="en-US" smtClean="0"/>
              <a:t>12/14/2020</a:t>
            </a:fld>
            <a:endParaRPr lang="en-US"/>
          </a:p>
        </p:txBody>
      </p:sp>
      <p:sp>
        <p:nvSpPr>
          <p:cNvPr id="5" name="Footer Placeholder 4">
            <a:extLst>
              <a:ext uri="{FF2B5EF4-FFF2-40B4-BE49-F238E27FC236}">
                <a16:creationId xmlns:a16="http://schemas.microsoft.com/office/drawing/2014/main" id="{ECA4DC26-19AC-4C36-AC42-AC312AFF74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BD5CA9-2E35-45B3-A95B-0143C045CE5F}"/>
              </a:ext>
            </a:extLst>
          </p:cNvPr>
          <p:cNvSpPr>
            <a:spLocks noGrp="1"/>
          </p:cNvSpPr>
          <p:nvPr>
            <p:ph type="sldNum" sz="quarter" idx="12"/>
          </p:nvPr>
        </p:nvSpPr>
        <p:spPr/>
        <p:txBody>
          <a:bodyPr/>
          <a:lstStyle/>
          <a:p>
            <a:fld id="{E47845B5-23E9-45E3-88DA-C1FDAD712B5F}" type="slidenum">
              <a:rPr lang="en-US" smtClean="0"/>
              <a:t>‹#›</a:t>
            </a:fld>
            <a:endParaRPr lang="en-US"/>
          </a:p>
        </p:txBody>
      </p:sp>
    </p:spTree>
    <p:extLst>
      <p:ext uri="{BB962C8B-B14F-4D97-AF65-F5344CB8AC3E}">
        <p14:creationId xmlns:p14="http://schemas.microsoft.com/office/powerpoint/2010/main" val="1620529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84264-8E90-413B-9821-40A7A41CBB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2E6376-F3FD-4C1E-8830-88F6723ECE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D0D4E5-DC5D-4AEC-82C4-36E540A306EE}"/>
              </a:ext>
            </a:extLst>
          </p:cNvPr>
          <p:cNvSpPr>
            <a:spLocks noGrp="1"/>
          </p:cNvSpPr>
          <p:nvPr>
            <p:ph type="dt" sz="half" idx="10"/>
          </p:nvPr>
        </p:nvSpPr>
        <p:spPr/>
        <p:txBody>
          <a:bodyPr/>
          <a:lstStyle/>
          <a:p>
            <a:fld id="{4FF1726F-C7F5-4CA9-9477-B4BB566E971F}" type="datetimeFigureOut">
              <a:rPr lang="en-US" smtClean="0"/>
              <a:t>12/14/2020</a:t>
            </a:fld>
            <a:endParaRPr lang="en-US"/>
          </a:p>
        </p:txBody>
      </p:sp>
      <p:sp>
        <p:nvSpPr>
          <p:cNvPr id="5" name="Footer Placeholder 4">
            <a:extLst>
              <a:ext uri="{FF2B5EF4-FFF2-40B4-BE49-F238E27FC236}">
                <a16:creationId xmlns:a16="http://schemas.microsoft.com/office/drawing/2014/main" id="{A31053B2-F156-4052-AA7E-15BCDEFEDD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BC1D7D-CEC0-4461-BFD5-FF3A55CB5EB6}"/>
              </a:ext>
            </a:extLst>
          </p:cNvPr>
          <p:cNvSpPr>
            <a:spLocks noGrp="1"/>
          </p:cNvSpPr>
          <p:nvPr>
            <p:ph type="sldNum" sz="quarter" idx="12"/>
          </p:nvPr>
        </p:nvSpPr>
        <p:spPr/>
        <p:txBody>
          <a:bodyPr/>
          <a:lstStyle/>
          <a:p>
            <a:fld id="{E47845B5-23E9-45E3-88DA-C1FDAD712B5F}" type="slidenum">
              <a:rPr lang="en-US" smtClean="0"/>
              <a:t>‹#›</a:t>
            </a:fld>
            <a:endParaRPr lang="en-US"/>
          </a:p>
        </p:txBody>
      </p:sp>
    </p:spTree>
    <p:extLst>
      <p:ext uri="{BB962C8B-B14F-4D97-AF65-F5344CB8AC3E}">
        <p14:creationId xmlns:p14="http://schemas.microsoft.com/office/powerpoint/2010/main" val="3314178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5B7948-E2F4-485C-B986-00199C4A00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553379-9987-47C4-AC1C-9EA0D8F63A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96A17E-EED9-4F08-BF1B-FA77EFF518E4}"/>
              </a:ext>
            </a:extLst>
          </p:cNvPr>
          <p:cNvSpPr>
            <a:spLocks noGrp="1"/>
          </p:cNvSpPr>
          <p:nvPr>
            <p:ph type="dt" sz="half" idx="10"/>
          </p:nvPr>
        </p:nvSpPr>
        <p:spPr/>
        <p:txBody>
          <a:bodyPr/>
          <a:lstStyle/>
          <a:p>
            <a:fld id="{4FF1726F-C7F5-4CA9-9477-B4BB566E971F}" type="datetimeFigureOut">
              <a:rPr lang="en-US" smtClean="0"/>
              <a:t>12/14/2020</a:t>
            </a:fld>
            <a:endParaRPr lang="en-US"/>
          </a:p>
        </p:txBody>
      </p:sp>
      <p:sp>
        <p:nvSpPr>
          <p:cNvPr id="5" name="Footer Placeholder 4">
            <a:extLst>
              <a:ext uri="{FF2B5EF4-FFF2-40B4-BE49-F238E27FC236}">
                <a16:creationId xmlns:a16="http://schemas.microsoft.com/office/drawing/2014/main" id="{52B2819A-0C6B-4F4F-8493-F7B4236C7C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E51D4B-8E46-4C90-9E1C-FAA7411F89D6}"/>
              </a:ext>
            </a:extLst>
          </p:cNvPr>
          <p:cNvSpPr>
            <a:spLocks noGrp="1"/>
          </p:cNvSpPr>
          <p:nvPr>
            <p:ph type="sldNum" sz="quarter" idx="12"/>
          </p:nvPr>
        </p:nvSpPr>
        <p:spPr/>
        <p:txBody>
          <a:bodyPr/>
          <a:lstStyle/>
          <a:p>
            <a:fld id="{E47845B5-23E9-45E3-88DA-C1FDAD712B5F}" type="slidenum">
              <a:rPr lang="en-US" smtClean="0"/>
              <a:t>‹#›</a:t>
            </a:fld>
            <a:endParaRPr lang="en-US"/>
          </a:p>
        </p:txBody>
      </p:sp>
    </p:spTree>
    <p:extLst>
      <p:ext uri="{BB962C8B-B14F-4D97-AF65-F5344CB8AC3E}">
        <p14:creationId xmlns:p14="http://schemas.microsoft.com/office/powerpoint/2010/main" val="1433717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4C8F5-4786-4ACB-B90A-7FE9EA7281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B67566-69C6-43F0-80BD-B51C010B5D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A1FB39-4BBF-409D-A0A9-53A1E94641AD}"/>
              </a:ext>
            </a:extLst>
          </p:cNvPr>
          <p:cNvSpPr>
            <a:spLocks noGrp="1"/>
          </p:cNvSpPr>
          <p:nvPr>
            <p:ph type="dt" sz="half" idx="10"/>
          </p:nvPr>
        </p:nvSpPr>
        <p:spPr/>
        <p:txBody>
          <a:bodyPr/>
          <a:lstStyle/>
          <a:p>
            <a:fld id="{4FF1726F-C7F5-4CA9-9477-B4BB566E971F}" type="datetimeFigureOut">
              <a:rPr lang="en-US" smtClean="0"/>
              <a:t>12/14/2020</a:t>
            </a:fld>
            <a:endParaRPr lang="en-US"/>
          </a:p>
        </p:txBody>
      </p:sp>
      <p:sp>
        <p:nvSpPr>
          <p:cNvPr id="5" name="Footer Placeholder 4">
            <a:extLst>
              <a:ext uri="{FF2B5EF4-FFF2-40B4-BE49-F238E27FC236}">
                <a16:creationId xmlns:a16="http://schemas.microsoft.com/office/drawing/2014/main" id="{97D3CCA8-4AAE-4906-B367-E10FFC4DCA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063967-2914-4AAD-A36E-26A3464715CA}"/>
              </a:ext>
            </a:extLst>
          </p:cNvPr>
          <p:cNvSpPr>
            <a:spLocks noGrp="1"/>
          </p:cNvSpPr>
          <p:nvPr>
            <p:ph type="sldNum" sz="quarter" idx="12"/>
          </p:nvPr>
        </p:nvSpPr>
        <p:spPr/>
        <p:txBody>
          <a:bodyPr/>
          <a:lstStyle/>
          <a:p>
            <a:fld id="{E47845B5-23E9-45E3-88DA-C1FDAD712B5F}" type="slidenum">
              <a:rPr lang="en-US" smtClean="0"/>
              <a:t>‹#›</a:t>
            </a:fld>
            <a:endParaRPr lang="en-US"/>
          </a:p>
        </p:txBody>
      </p:sp>
    </p:spTree>
    <p:extLst>
      <p:ext uri="{BB962C8B-B14F-4D97-AF65-F5344CB8AC3E}">
        <p14:creationId xmlns:p14="http://schemas.microsoft.com/office/powerpoint/2010/main" val="230971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74676-A332-45BD-BC09-C5F93F58AF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8ACBAF-45CE-4951-8F81-FAF8EDE1EA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17C04F-F5D6-4C6D-8CB4-7C642B8E159C}"/>
              </a:ext>
            </a:extLst>
          </p:cNvPr>
          <p:cNvSpPr>
            <a:spLocks noGrp="1"/>
          </p:cNvSpPr>
          <p:nvPr>
            <p:ph type="dt" sz="half" idx="10"/>
          </p:nvPr>
        </p:nvSpPr>
        <p:spPr/>
        <p:txBody>
          <a:bodyPr/>
          <a:lstStyle/>
          <a:p>
            <a:fld id="{4FF1726F-C7F5-4CA9-9477-B4BB566E971F}" type="datetimeFigureOut">
              <a:rPr lang="en-US" smtClean="0"/>
              <a:t>12/14/2020</a:t>
            </a:fld>
            <a:endParaRPr lang="en-US"/>
          </a:p>
        </p:txBody>
      </p:sp>
      <p:sp>
        <p:nvSpPr>
          <p:cNvPr id="5" name="Footer Placeholder 4">
            <a:extLst>
              <a:ext uri="{FF2B5EF4-FFF2-40B4-BE49-F238E27FC236}">
                <a16:creationId xmlns:a16="http://schemas.microsoft.com/office/drawing/2014/main" id="{5B1F6B19-529C-414E-AA6B-7F1E79254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468F12-822E-44CA-BF16-50B0849609F9}"/>
              </a:ext>
            </a:extLst>
          </p:cNvPr>
          <p:cNvSpPr>
            <a:spLocks noGrp="1"/>
          </p:cNvSpPr>
          <p:nvPr>
            <p:ph type="sldNum" sz="quarter" idx="12"/>
          </p:nvPr>
        </p:nvSpPr>
        <p:spPr/>
        <p:txBody>
          <a:bodyPr/>
          <a:lstStyle/>
          <a:p>
            <a:fld id="{E47845B5-23E9-45E3-88DA-C1FDAD712B5F}" type="slidenum">
              <a:rPr lang="en-US" smtClean="0"/>
              <a:t>‹#›</a:t>
            </a:fld>
            <a:endParaRPr lang="en-US"/>
          </a:p>
        </p:txBody>
      </p:sp>
    </p:spTree>
    <p:extLst>
      <p:ext uri="{BB962C8B-B14F-4D97-AF65-F5344CB8AC3E}">
        <p14:creationId xmlns:p14="http://schemas.microsoft.com/office/powerpoint/2010/main" val="158681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57836-A282-4C98-AF5D-598C15D561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55AB99-2C09-434E-BD3B-A71E48CB5E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D10A30-C807-4301-9E01-F2B42D79A2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8A6E8E-98D9-40FC-ACB9-AD65F1321CB8}"/>
              </a:ext>
            </a:extLst>
          </p:cNvPr>
          <p:cNvSpPr>
            <a:spLocks noGrp="1"/>
          </p:cNvSpPr>
          <p:nvPr>
            <p:ph type="dt" sz="half" idx="10"/>
          </p:nvPr>
        </p:nvSpPr>
        <p:spPr/>
        <p:txBody>
          <a:bodyPr/>
          <a:lstStyle/>
          <a:p>
            <a:fld id="{4FF1726F-C7F5-4CA9-9477-B4BB566E971F}" type="datetimeFigureOut">
              <a:rPr lang="en-US" smtClean="0"/>
              <a:t>12/14/2020</a:t>
            </a:fld>
            <a:endParaRPr lang="en-US"/>
          </a:p>
        </p:txBody>
      </p:sp>
      <p:sp>
        <p:nvSpPr>
          <p:cNvPr id="6" name="Footer Placeholder 5">
            <a:extLst>
              <a:ext uri="{FF2B5EF4-FFF2-40B4-BE49-F238E27FC236}">
                <a16:creationId xmlns:a16="http://schemas.microsoft.com/office/drawing/2014/main" id="{7C6CB948-44BC-44CD-98A8-5199B1671E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73A5AE-9FCB-42C3-AFA8-686F0CF4E5BB}"/>
              </a:ext>
            </a:extLst>
          </p:cNvPr>
          <p:cNvSpPr>
            <a:spLocks noGrp="1"/>
          </p:cNvSpPr>
          <p:nvPr>
            <p:ph type="sldNum" sz="quarter" idx="12"/>
          </p:nvPr>
        </p:nvSpPr>
        <p:spPr/>
        <p:txBody>
          <a:bodyPr/>
          <a:lstStyle/>
          <a:p>
            <a:fld id="{E47845B5-23E9-45E3-88DA-C1FDAD712B5F}" type="slidenum">
              <a:rPr lang="en-US" smtClean="0"/>
              <a:t>‹#›</a:t>
            </a:fld>
            <a:endParaRPr lang="en-US"/>
          </a:p>
        </p:txBody>
      </p:sp>
    </p:spTree>
    <p:extLst>
      <p:ext uri="{BB962C8B-B14F-4D97-AF65-F5344CB8AC3E}">
        <p14:creationId xmlns:p14="http://schemas.microsoft.com/office/powerpoint/2010/main" val="3725624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95977-8745-46F4-AEC6-A312479868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ED7C9A-2F9C-4734-8516-97BD0C8E15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B1AFE5-4833-4920-911C-54A379FCDF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FF7DFA-7EC1-40EB-8BE4-10F9D8D152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860465-A658-453F-BA05-4160B8DA44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E30CD5-4C6C-4B32-B3BD-90E8D336EBAC}"/>
              </a:ext>
            </a:extLst>
          </p:cNvPr>
          <p:cNvSpPr>
            <a:spLocks noGrp="1"/>
          </p:cNvSpPr>
          <p:nvPr>
            <p:ph type="dt" sz="half" idx="10"/>
          </p:nvPr>
        </p:nvSpPr>
        <p:spPr/>
        <p:txBody>
          <a:bodyPr/>
          <a:lstStyle/>
          <a:p>
            <a:fld id="{4FF1726F-C7F5-4CA9-9477-B4BB566E971F}" type="datetimeFigureOut">
              <a:rPr lang="en-US" smtClean="0"/>
              <a:t>12/14/2020</a:t>
            </a:fld>
            <a:endParaRPr lang="en-US"/>
          </a:p>
        </p:txBody>
      </p:sp>
      <p:sp>
        <p:nvSpPr>
          <p:cNvPr id="8" name="Footer Placeholder 7">
            <a:extLst>
              <a:ext uri="{FF2B5EF4-FFF2-40B4-BE49-F238E27FC236}">
                <a16:creationId xmlns:a16="http://schemas.microsoft.com/office/drawing/2014/main" id="{A8DB816C-441D-489F-843A-219A3A18D2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C33C58-1FB5-47F6-A790-345467D3B04A}"/>
              </a:ext>
            </a:extLst>
          </p:cNvPr>
          <p:cNvSpPr>
            <a:spLocks noGrp="1"/>
          </p:cNvSpPr>
          <p:nvPr>
            <p:ph type="sldNum" sz="quarter" idx="12"/>
          </p:nvPr>
        </p:nvSpPr>
        <p:spPr/>
        <p:txBody>
          <a:bodyPr/>
          <a:lstStyle/>
          <a:p>
            <a:fld id="{E47845B5-23E9-45E3-88DA-C1FDAD712B5F}" type="slidenum">
              <a:rPr lang="en-US" smtClean="0"/>
              <a:t>‹#›</a:t>
            </a:fld>
            <a:endParaRPr lang="en-US"/>
          </a:p>
        </p:txBody>
      </p:sp>
    </p:spTree>
    <p:extLst>
      <p:ext uri="{BB962C8B-B14F-4D97-AF65-F5344CB8AC3E}">
        <p14:creationId xmlns:p14="http://schemas.microsoft.com/office/powerpoint/2010/main" val="1214384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4CD82-ED58-42DD-A090-CB7C5FA0EC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DC9481-C75D-48CA-A355-793EC505B1ED}"/>
              </a:ext>
            </a:extLst>
          </p:cNvPr>
          <p:cNvSpPr>
            <a:spLocks noGrp="1"/>
          </p:cNvSpPr>
          <p:nvPr>
            <p:ph type="dt" sz="half" idx="10"/>
          </p:nvPr>
        </p:nvSpPr>
        <p:spPr/>
        <p:txBody>
          <a:bodyPr/>
          <a:lstStyle/>
          <a:p>
            <a:fld id="{4FF1726F-C7F5-4CA9-9477-B4BB566E971F}" type="datetimeFigureOut">
              <a:rPr lang="en-US" smtClean="0"/>
              <a:t>12/14/2020</a:t>
            </a:fld>
            <a:endParaRPr lang="en-US"/>
          </a:p>
        </p:txBody>
      </p:sp>
      <p:sp>
        <p:nvSpPr>
          <p:cNvPr id="4" name="Footer Placeholder 3">
            <a:extLst>
              <a:ext uri="{FF2B5EF4-FFF2-40B4-BE49-F238E27FC236}">
                <a16:creationId xmlns:a16="http://schemas.microsoft.com/office/drawing/2014/main" id="{11E1E13E-41E6-4506-9005-55CBAF7652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9BA8EB-1F14-4502-B358-95E482441796}"/>
              </a:ext>
            </a:extLst>
          </p:cNvPr>
          <p:cNvSpPr>
            <a:spLocks noGrp="1"/>
          </p:cNvSpPr>
          <p:nvPr>
            <p:ph type="sldNum" sz="quarter" idx="12"/>
          </p:nvPr>
        </p:nvSpPr>
        <p:spPr/>
        <p:txBody>
          <a:bodyPr/>
          <a:lstStyle/>
          <a:p>
            <a:fld id="{E47845B5-23E9-45E3-88DA-C1FDAD712B5F}" type="slidenum">
              <a:rPr lang="en-US" smtClean="0"/>
              <a:t>‹#›</a:t>
            </a:fld>
            <a:endParaRPr lang="en-US"/>
          </a:p>
        </p:txBody>
      </p:sp>
    </p:spTree>
    <p:extLst>
      <p:ext uri="{BB962C8B-B14F-4D97-AF65-F5344CB8AC3E}">
        <p14:creationId xmlns:p14="http://schemas.microsoft.com/office/powerpoint/2010/main" val="3328094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6F0E49-075E-4BFA-82EB-D886BCD885DC}"/>
              </a:ext>
            </a:extLst>
          </p:cNvPr>
          <p:cNvSpPr>
            <a:spLocks noGrp="1"/>
          </p:cNvSpPr>
          <p:nvPr>
            <p:ph type="dt" sz="half" idx="10"/>
          </p:nvPr>
        </p:nvSpPr>
        <p:spPr/>
        <p:txBody>
          <a:bodyPr/>
          <a:lstStyle/>
          <a:p>
            <a:fld id="{4FF1726F-C7F5-4CA9-9477-B4BB566E971F}" type="datetimeFigureOut">
              <a:rPr lang="en-US" smtClean="0"/>
              <a:t>12/14/2020</a:t>
            </a:fld>
            <a:endParaRPr lang="en-US"/>
          </a:p>
        </p:txBody>
      </p:sp>
      <p:sp>
        <p:nvSpPr>
          <p:cNvPr id="3" name="Footer Placeholder 2">
            <a:extLst>
              <a:ext uri="{FF2B5EF4-FFF2-40B4-BE49-F238E27FC236}">
                <a16:creationId xmlns:a16="http://schemas.microsoft.com/office/drawing/2014/main" id="{2791E162-C168-4CD4-B787-1D44CCFBD8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91AD49-CEB2-4E41-8F91-786BDE29C425}"/>
              </a:ext>
            </a:extLst>
          </p:cNvPr>
          <p:cNvSpPr>
            <a:spLocks noGrp="1"/>
          </p:cNvSpPr>
          <p:nvPr>
            <p:ph type="sldNum" sz="quarter" idx="12"/>
          </p:nvPr>
        </p:nvSpPr>
        <p:spPr/>
        <p:txBody>
          <a:bodyPr/>
          <a:lstStyle/>
          <a:p>
            <a:fld id="{E47845B5-23E9-45E3-88DA-C1FDAD712B5F}" type="slidenum">
              <a:rPr lang="en-US" smtClean="0"/>
              <a:t>‹#›</a:t>
            </a:fld>
            <a:endParaRPr lang="en-US"/>
          </a:p>
        </p:txBody>
      </p:sp>
    </p:spTree>
    <p:extLst>
      <p:ext uri="{BB962C8B-B14F-4D97-AF65-F5344CB8AC3E}">
        <p14:creationId xmlns:p14="http://schemas.microsoft.com/office/powerpoint/2010/main" val="3290603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A6313-70D2-4B36-A2B1-0537F1B61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C6E940-F2E0-438E-8435-E28D76F7C0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F94B83-A948-43D2-96DE-336D93736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2CA893-8F30-4F28-A389-A6F843598D4E}"/>
              </a:ext>
            </a:extLst>
          </p:cNvPr>
          <p:cNvSpPr>
            <a:spLocks noGrp="1"/>
          </p:cNvSpPr>
          <p:nvPr>
            <p:ph type="dt" sz="half" idx="10"/>
          </p:nvPr>
        </p:nvSpPr>
        <p:spPr/>
        <p:txBody>
          <a:bodyPr/>
          <a:lstStyle/>
          <a:p>
            <a:fld id="{4FF1726F-C7F5-4CA9-9477-B4BB566E971F}" type="datetimeFigureOut">
              <a:rPr lang="en-US" smtClean="0"/>
              <a:t>12/14/2020</a:t>
            </a:fld>
            <a:endParaRPr lang="en-US"/>
          </a:p>
        </p:txBody>
      </p:sp>
      <p:sp>
        <p:nvSpPr>
          <p:cNvPr id="6" name="Footer Placeholder 5">
            <a:extLst>
              <a:ext uri="{FF2B5EF4-FFF2-40B4-BE49-F238E27FC236}">
                <a16:creationId xmlns:a16="http://schemas.microsoft.com/office/drawing/2014/main" id="{347ECC3E-5136-44BD-88AD-2DC1F6ABB5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724DCA-34D8-4759-BE21-F1205CE4A5EC}"/>
              </a:ext>
            </a:extLst>
          </p:cNvPr>
          <p:cNvSpPr>
            <a:spLocks noGrp="1"/>
          </p:cNvSpPr>
          <p:nvPr>
            <p:ph type="sldNum" sz="quarter" idx="12"/>
          </p:nvPr>
        </p:nvSpPr>
        <p:spPr/>
        <p:txBody>
          <a:bodyPr/>
          <a:lstStyle/>
          <a:p>
            <a:fld id="{E47845B5-23E9-45E3-88DA-C1FDAD712B5F}" type="slidenum">
              <a:rPr lang="en-US" smtClean="0"/>
              <a:t>‹#›</a:t>
            </a:fld>
            <a:endParaRPr lang="en-US"/>
          </a:p>
        </p:txBody>
      </p:sp>
    </p:spTree>
    <p:extLst>
      <p:ext uri="{BB962C8B-B14F-4D97-AF65-F5344CB8AC3E}">
        <p14:creationId xmlns:p14="http://schemas.microsoft.com/office/powerpoint/2010/main" val="3589009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7C085-ACA7-4D8C-B97D-BFF3244EB1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5996CE-9AE1-401F-A136-86BD77AFBA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EF100C-C45A-4588-AEDF-8A8245EC28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CF65D3-96CD-4CF2-BEB2-F9CC22EED110}"/>
              </a:ext>
            </a:extLst>
          </p:cNvPr>
          <p:cNvSpPr>
            <a:spLocks noGrp="1"/>
          </p:cNvSpPr>
          <p:nvPr>
            <p:ph type="dt" sz="half" idx="10"/>
          </p:nvPr>
        </p:nvSpPr>
        <p:spPr/>
        <p:txBody>
          <a:bodyPr/>
          <a:lstStyle/>
          <a:p>
            <a:fld id="{4FF1726F-C7F5-4CA9-9477-B4BB566E971F}" type="datetimeFigureOut">
              <a:rPr lang="en-US" smtClean="0"/>
              <a:t>12/14/2020</a:t>
            </a:fld>
            <a:endParaRPr lang="en-US"/>
          </a:p>
        </p:txBody>
      </p:sp>
      <p:sp>
        <p:nvSpPr>
          <p:cNvPr id="6" name="Footer Placeholder 5">
            <a:extLst>
              <a:ext uri="{FF2B5EF4-FFF2-40B4-BE49-F238E27FC236}">
                <a16:creationId xmlns:a16="http://schemas.microsoft.com/office/drawing/2014/main" id="{CF0FA43E-5D42-4C30-BE0D-1D4454A8F2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B8F6B2-3DCB-44FF-A8DE-42616E1CA993}"/>
              </a:ext>
            </a:extLst>
          </p:cNvPr>
          <p:cNvSpPr>
            <a:spLocks noGrp="1"/>
          </p:cNvSpPr>
          <p:nvPr>
            <p:ph type="sldNum" sz="quarter" idx="12"/>
          </p:nvPr>
        </p:nvSpPr>
        <p:spPr/>
        <p:txBody>
          <a:bodyPr/>
          <a:lstStyle/>
          <a:p>
            <a:fld id="{E47845B5-23E9-45E3-88DA-C1FDAD712B5F}" type="slidenum">
              <a:rPr lang="en-US" smtClean="0"/>
              <a:t>‹#›</a:t>
            </a:fld>
            <a:endParaRPr lang="en-US"/>
          </a:p>
        </p:txBody>
      </p:sp>
    </p:spTree>
    <p:extLst>
      <p:ext uri="{BB962C8B-B14F-4D97-AF65-F5344CB8AC3E}">
        <p14:creationId xmlns:p14="http://schemas.microsoft.com/office/powerpoint/2010/main" val="2601634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5CB77B-EB6A-4592-9717-6282EC95B3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F60BA3-9467-4B07-8FF6-762763C8B2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570D3-D86A-4965-BD88-D09281582B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F1726F-C7F5-4CA9-9477-B4BB566E971F}" type="datetimeFigureOut">
              <a:rPr lang="en-US" smtClean="0"/>
              <a:t>12/14/2020</a:t>
            </a:fld>
            <a:endParaRPr lang="en-US"/>
          </a:p>
        </p:txBody>
      </p:sp>
      <p:sp>
        <p:nvSpPr>
          <p:cNvPr id="5" name="Footer Placeholder 4">
            <a:extLst>
              <a:ext uri="{FF2B5EF4-FFF2-40B4-BE49-F238E27FC236}">
                <a16:creationId xmlns:a16="http://schemas.microsoft.com/office/drawing/2014/main" id="{D56C14EC-2D40-49F9-8428-E82F463301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173227-8720-4ACB-9E4E-DDEE4A170D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7845B5-23E9-45E3-88DA-C1FDAD712B5F}" type="slidenum">
              <a:rPr lang="en-US" smtClean="0"/>
              <a:t>‹#›</a:t>
            </a:fld>
            <a:endParaRPr lang="en-US"/>
          </a:p>
        </p:txBody>
      </p:sp>
    </p:spTree>
    <p:extLst>
      <p:ext uri="{BB962C8B-B14F-4D97-AF65-F5344CB8AC3E}">
        <p14:creationId xmlns:p14="http://schemas.microsoft.com/office/powerpoint/2010/main" val="967842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customXml" Target="../ink/ink1.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4" Type="http://schemas.openxmlformats.org/officeDocument/2006/relationships/image" Target="../media/image40.sv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421D40-1E35-4305-B0D5-A1CD16171FF2}"/>
              </a:ext>
            </a:extLst>
          </p:cNvPr>
          <p:cNvSpPr>
            <a:spLocks noGrp="1"/>
          </p:cNvSpPr>
          <p:nvPr>
            <p:ph type="ctrTitle"/>
          </p:nvPr>
        </p:nvSpPr>
        <p:spPr>
          <a:xfrm>
            <a:off x="6030221" y="1103601"/>
            <a:ext cx="5941646" cy="1628996"/>
          </a:xfrm>
        </p:spPr>
        <p:txBody>
          <a:bodyPr vert="horz" lIns="91440" tIns="45720" rIns="91440" bIns="45720" rtlCol="0">
            <a:normAutofit/>
          </a:bodyPr>
          <a:lstStyle/>
          <a:p>
            <a:r>
              <a:rPr lang="en-US" sz="4400" dirty="0"/>
              <a:t>Stock Market Analysis </a:t>
            </a:r>
            <a:br>
              <a:rPr lang="en-US" sz="4400" dirty="0"/>
            </a:br>
            <a:r>
              <a:rPr lang="en-US" sz="4400" dirty="0"/>
              <a:t>using Hadoop Ecosystem </a:t>
            </a:r>
          </a:p>
        </p:txBody>
      </p:sp>
      <p:sp>
        <p:nvSpPr>
          <p:cNvPr id="3" name="Subtitle 2">
            <a:extLst>
              <a:ext uri="{FF2B5EF4-FFF2-40B4-BE49-F238E27FC236}">
                <a16:creationId xmlns:a16="http://schemas.microsoft.com/office/drawing/2014/main" id="{2C0C6910-296F-4365-B54A-B85245C1A7D5}"/>
              </a:ext>
            </a:extLst>
          </p:cNvPr>
          <p:cNvSpPr>
            <a:spLocks noGrp="1"/>
          </p:cNvSpPr>
          <p:nvPr>
            <p:ph type="subTitle" idx="1"/>
          </p:nvPr>
        </p:nvSpPr>
        <p:spPr>
          <a:xfrm>
            <a:off x="8601573" y="3894654"/>
            <a:ext cx="2958587" cy="2189214"/>
          </a:xfrm>
        </p:spPr>
        <p:txBody>
          <a:bodyPr vert="horz" lIns="91440" tIns="45720" rIns="91440" bIns="45720" rtlCol="0">
            <a:normAutofit fontScale="92500" lnSpcReduction="10000"/>
          </a:bodyPr>
          <a:lstStyle/>
          <a:p>
            <a:pPr>
              <a:lnSpc>
                <a:spcPct val="160000"/>
              </a:lnSpc>
            </a:pPr>
            <a:r>
              <a:rPr lang="en-US" u="sng" dirty="0"/>
              <a:t>Team</a:t>
            </a:r>
          </a:p>
          <a:p>
            <a:r>
              <a:rPr lang="en-US" dirty="0" err="1"/>
              <a:t>Jaisekhar</a:t>
            </a:r>
            <a:r>
              <a:rPr lang="en-US" dirty="0"/>
              <a:t> Koya</a:t>
            </a:r>
          </a:p>
          <a:p>
            <a:r>
              <a:rPr lang="en-US" dirty="0"/>
              <a:t>Sri Sai Nikhil </a:t>
            </a:r>
            <a:r>
              <a:rPr lang="en-US" dirty="0" err="1"/>
              <a:t>Kantipudi</a:t>
            </a:r>
            <a:endParaRPr lang="en-US" dirty="0"/>
          </a:p>
          <a:p>
            <a:r>
              <a:rPr lang="en-US" dirty="0"/>
              <a:t>Sai Rohith </a:t>
            </a:r>
            <a:r>
              <a:rPr lang="en-US" dirty="0" err="1"/>
              <a:t>Guntupally</a:t>
            </a:r>
            <a:endParaRPr lang="en-US" dirty="0"/>
          </a:p>
          <a:p>
            <a:r>
              <a:rPr lang="en-US" dirty="0" err="1"/>
              <a:t>Arthi</a:t>
            </a:r>
            <a:r>
              <a:rPr lang="en-US" dirty="0"/>
              <a:t> </a:t>
            </a:r>
            <a:r>
              <a:rPr lang="en-US" dirty="0" err="1"/>
              <a:t>Nagireddy</a:t>
            </a:r>
            <a:endParaRPr lang="en-US" dirty="0"/>
          </a:p>
          <a:p>
            <a:pPr indent="-228600">
              <a:buFont typeface="Arial" panose="020B0604020202020204" pitchFamily="34" charset="0"/>
              <a:buChar char="•"/>
            </a:pPr>
            <a:endParaRPr lang="en-US" dirty="0"/>
          </a:p>
        </p:txBody>
      </p:sp>
      <p:sp>
        <p:nvSpPr>
          <p:cNvPr id="39" name="Freeform: Shape 38">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44">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23" name="Picture 3">
            <a:extLst>
              <a:ext uri="{FF2B5EF4-FFF2-40B4-BE49-F238E27FC236}">
                <a16:creationId xmlns:a16="http://schemas.microsoft.com/office/drawing/2014/main" id="{CD80E64D-6D2E-4987-AED6-51A8B16F7D4A}"/>
              </a:ext>
            </a:extLst>
          </p:cNvPr>
          <p:cNvPicPr>
            <a:picLocks noChangeAspect="1"/>
          </p:cNvPicPr>
          <p:nvPr/>
        </p:nvPicPr>
        <p:blipFill rotWithShape="1">
          <a:blip r:embed="rId2"/>
          <a:srcRect l="8961" r="24289" b="-1"/>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49" name="Freeform: Shape 48">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6489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6F66A575-7835-4400-BEDE-89F2EF034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8138A-5CB9-4010-949B-3D0B3B0E214F}"/>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a:solidFill>
                  <a:srgbClr val="FFFFFF"/>
                </a:solidFill>
              </a:rPr>
              <a:t>Tools and Technology</a:t>
            </a:r>
          </a:p>
        </p:txBody>
      </p:sp>
      <p:graphicFrame>
        <p:nvGraphicFramePr>
          <p:cNvPr id="18" name="Subtitle 2">
            <a:extLst>
              <a:ext uri="{FF2B5EF4-FFF2-40B4-BE49-F238E27FC236}">
                <a16:creationId xmlns:a16="http://schemas.microsoft.com/office/drawing/2014/main" id="{380D81B8-A5AC-404D-980E-16ED31F2BC71}"/>
              </a:ext>
            </a:extLst>
          </p:cNvPr>
          <p:cNvGraphicFramePr>
            <a:graphicFrameLocks noGrp="1"/>
          </p:cNvGraphicFramePr>
          <p:nvPr>
            <p:ph idx="1"/>
            <p:extLst>
              <p:ext uri="{D42A27DB-BD31-4B8C-83A1-F6EECF244321}">
                <p14:modId xmlns:p14="http://schemas.microsoft.com/office/powerpoint/2010/main" val="1935919239"/>
              </p:ext>
            </p:extLst>
          </p:nvPr>
        </p:nvGraphicFramePr>
        <p:xfrm>
          <a:off x="5537200" y="600868"/>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2728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91B77FF-C57C-47F3-91D0-3B2D83530B0F}"/>
              </a:ext>
            </a:extLst>
          </p:cNvPr>
          <p:cNvSpPr>
            <a:spLocks noGrp="1"/>
          </p:cNvSpPr>
          <p:nvPr>
            <p:ph type="title"/>
          </p:nvPr>
        </p:nvSpPr>
        <p:spPr>
          <a:xfrm>
            <a:off x="640079" y="2053641"/>
            <a:ext cx="3669161" cy="2760098"/>
          </a:xfrm>
        </p:spPr>
        <p:txBody>
          <a:bodyPr>
            <a:normAutofit/>
          </a:bodyPr>
          <a:lstStyle/>
          <a:p>
            <a:r>
              <a:rPr lang="en-US">
                <a:solidFill>
                  <a:srgbClr val="FFFFFF"/>
                </a:solidFill>
              </a:rPr>
              <a:t>Data</a:t>
            </a:r>
          </a:p>
        </p:txBody>
      </p:sp>
      <p:sp>
        <p:nvSpPr>
          <p:cNvPr id="3" name="Content Placeholder 2">
            <a:extLst>
              <a:ext uri="{FF2B5EF4-FFF2-40B4-BE49-F238E27FC236}">
                <a16:creationId xmlns:a16="http://schemas.microsoft.com/office/drawing/2014/main" id="{366CF1D6-5ECC-423E-938C-99DBCB7F9362}"/>
              </a:ext>
            </a:extLst>
          </p:cNvPr>
          <p:cNvSpPr>
            <a:spLocks noGrp="1"/>
          </p:cNvSpPr>
          <p:nvPr>
            <p:ph idx="1"/>
          </p:nvPr>
        </p:nvSpPr>
        <p:spPr>
          <a:xfrm>
            <a:off x="6090574" y="801866"/>
            <a:ext cx="5306084" cy="5230634"/>
          </a:xfrm>
        </p:spPr>
        <p:txBody>
          <a:bodyPr anchor="ctr">
            <a:normAutofit/>
          </a:bodyPr>
          <a:lstStyle/>
          <a:p>
            <a:pPr marL="0" indent="0">
              <a:buNone/>
            </a:pPr>
            <a:r>
              <a:rPr lang="en-US" sz="2400">
                <a:solidFill>
                  <a:srgbClr val="000000"/>
                </a:solidFill>
              </a:rPr>
              <a:t>Source: Twitter API</a:t>
            </a:r>
          </a:p>
          <a:p>
            <a:pPr marL="0" indent="0">
              <a:buNone/>
            </a:pPr>
            <a:r>
              <a:rPr lang="en-US" sz="2400">
                <a:solidFill>
                  <a:srgbClr val="000000"/>
                </a:solidFill>
              </a:rPr>
              <a:t>Stock Ticker: AAPL</a:t>
            </a:r>
          </a:p>
          <a:p>
            <a:pPr marL="0" indent="0">
              <a:buNone/>
            </a:pPr>
            <a:r>
              <a:rPr lang="en-US" sz="2400">
                <a:solidFill>
                  <a:srgbClr val="000000"/>
                </a:solidFill>
              </a:rPr>
              <a:t>Date Range: 10/01 – 10/28</a:t>
            </a:r>
          </a:p>
          <a:p>
            <a:pPr marL="0" indent="0">
              <a:buNone/>
            </a:pPr>
            <a:r>
              <a:rPr lang="en-US" sz="2400">
                <a:solidFill>
                  <a:srgbClr val="000000"/>
                </a:solidFill>
              </a:rPr>
              <a:t>Number of tweets: More than 100k</a:t>
            </a:r>
          </a:p>
        </p:txBody>
      </p:sp>
    </p:spTree>
    <p:extLst>
      <p:ext uri="{BB962C8B-B14F-4D97-AF65-F5344CB8AC3E}">
        <p14:creationId xmlns:p14="http://schemas.microsoft.com/office/powerpoint/2010/main" val="2171248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0F24D38-B79E-44B4-830E-043F45D9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3AA4F6-2070-468B-AC7D-FF66871679D9}"/>
              </a:ext>
            </a:extLst>
          </p:cNvPr>
          <p:cNvSpPr>
            <a:spLocks noGrp="1"/>
          </p:cNvSpPr>
          <p:nvPr>
            <p:ph type="title"/>
          </p:nvPr>
        </p:nvSpPr>
        <p:spPr>
          <a:xfrm>
            <a:off x="838200" y="620742"/>
            <a:ext cx="10515600" cy="1325563"/>
          </a:xfrm>
        </p:spPr>
        <p:txBody>
          <a:bodyPr>
            <a:normAutofit/>
          </a:bodyPr>
          <a:lstStyle/>
          <a:p>
            <a:r>
              <a:rPr lang="en-US" dirty="0">
                <a:solidFill>
                  <a:srgbClr val="FFFFFF"/>
                </a:solidFill>
              </a:rPr>
              <a:t>Tweet Object</a:t>
            </a:r>
          </a:p>
        </p:txBody>
      </p:sp>
      <p:cxnSp>
        <p:nvCxnSpPr>
          <p:cNvPr id="11" name="Straight Connector 10">
            <a:extLst>
              <a:ext uri="{FF2B5EF4-FFF2-40B4-BE49-F238E27FC236}">
                <a16:creationId xmlns:a16="http://schemas.microsoft.com/office/drawing/2014/main" id="{FC469874-256B-45B3-A79C-7591B4BA1E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1C656C5-E4FD-405B-B4AC-2D528CAA9A75}"/>
              </a:ext>
            </a:extLst>
          </p:cNvPr>
          <p:cNvSpPr>
            <a:spLocks noGrp="1"/>
          </p:cNvSpPr>
          <p:nvPr>
            <p:ph sz="half" idx="1"/>
          </p:nvPr>
        </p:nvSpPr>
        <p:spPr>
          <a:xfrm>
            <a:off x="838200" y="2266345"/>
            <a:ext cx="5097780" cy="3910617"/>
          </a:xfrm>
        </p:spPr>
        <p:txBody>
          <a:bodyPr>
            <a:normAutofit lnSpcReduction="10000"/>
          </a:bodyPr>
          <a:lstStyle/>
          <a:p>
            <a:pPr marL="0" indent="0">
              <a:buNone/>
            </a:pPr>
            <a:r>
              <a:rPr lang="en-US" sz="2000" dirty="0"/>
              <a:t>We are using the following Tweet Objects</a:t>
            </a:r>
          </a:p>
          <a:p>
            <a:pPr marL="285750"/>
            <a:r>
              <a:rPr lang="en-US" sz="2000" dirty="0"/>
              <a:t>Text</a:t>
            </a:r>
          </a:p>
          <a:p>
            <a:pPr marL="57150" indent="0">
              <a:buNone/>
            </a:pPr>
            <a:r>
              <a:rPr lang="en-US" sz="2000" dirty="0"/>
              <a:t>	Text is the user Tweet</a:t>
            </a:r>
          </a:p>
          <a:p>
            <a:pPr marL="285750"/>
            <a:r>
              <a:rPr lang="en-US" sz="2000" dirty="0"/>
              <a:t>Entities</a:t>
            </a:r>
          </a:p>
          <a:p>
            <a:pPr marL="514350" lvl="1" indent="0">
              <a:buNone/>
            </a:pPr>
            <a:r>
              <a:rPr lang="en-US" sz="2000" dirty="0"/>
              <a:t>	Contains Hashtags and URLs</a:t>
            </a:r>
          </a:p>
          <a:p>
            <a:pPr marL="285750"/>
            <a:r>
              <a:rPr lang="en-US" sz="2000" dirty="0"/>
              <a:t>User object</a:t>
            </a:r>
          </a:p>
          <a:p>
            <a:pPr marL="57150" indent="0">
              <a:buNone/>
            </a:pPr>
            <a:r>
              <a:rPr lang="en-US" sz="2000" dirty="0"/>
              <a:t>	Contains user details like </a:t>
            </a:r>
          </a:p>
          <a:p>
            <a:pPr marL="57150" indent="0">
              <a:buNone/>
            </a:pPr>
            <a:r>
              <a:rPr lang="en-US" sz="2000" dirty="0"/>
              <a:t>	       	- Time and date of the tweet</a:t>
            </a:r>
          </a:p>
          <a:p>
            <a:pPr marL="57150" indent="0">
              <a:buNone/>
            </a:pPr>
            <a:r>
              <a:rPr lang="en-US" sz="2000" dirty="0"/>
              <a:t>		- Screen Name</a:t>
            </a:r>
          </a:p>
          <a:p>
            <a:pPr marL="57150" indent="0">
              <a:buNone/>
            </a:pPr>
            <a:r>
              <a:rPr lang="en-US" sz="2000" dirty="0"/>
              <a:t>		- Followers Count</a:t>
            </a:r>
          </a:p>
          <a:p>
            <a:pPr marL="57150" indent="0">
              <a:buNone/>
            </a:pPr>
            <a:endParaRPr lang="en-US" sz="2000" dirty="0"/>
          </a:p>
          <a:p>
            <a:pPr marL="0" indent="0">
              <a:buNone/>
            </a:pPr>
            <a:endParaRPr lang="en-US" sz="2000" dirty="0"/>
          </a:p>
          <a:p>
            <a:endParaRPr lang="en-US" sz="2400" dirty="0">
              <a:solidFill>
                <a:srgbClr val="FFFFFF"/>
              </a:solidFill>
            </a:endParaRPr>
          </a:p>
        </p:txBody>
      </p:sp>
      <p:pic>
        <p:nvPicPr>
          <p:cNvPr id="17" name="Content Placeholder 4" descr="Graphical user interface, text&#10;&#10;Description automatically generated">
            <a:extLst>
              <a:ext uri="{FF2B5EF4-FFF2-40B4-BE49-F238E27FC236}">
                <a16:creationId xmlns:a16="http://schemas.microsoft.com/office/drawing/2014/main" id="{F00DF27E-9CFC-417B-87B7-A533FAEFD482}"/>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860" r="31312" b="-1"/>
          <a:stretch/>
        </p:blipFill>
        <p:spPr>
          <a:xfrm>
            <a:off x="6564344" y="2653410"/>
            <a:ext cx="4481449" cy="3137092"/>
          </a:xfrm>
          <a:prstGeom prst="rect">
            <a:avLst/>
          </a:prstGeom>
        </p:spPr>
      </p:pic>
    </p:spTree>
    <p:extLst>
      <p:ext uri="{BB962C8B-B14F-4D97-AF65-F5344CB8AC3E}">
        <p14:creationId xmlns:p14="http://schemas.microsoft.com/office/powerpoint/2010/main" val="61330146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73237BA-B351-4CD4-898F-CF296CA2D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25" y="381000"/>
            <a:ext cx="11080750" cy="57594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4EF3AC-E7E6-4B19-AA00-0C1559895BE7}"/>
              </a:ext>
            </a:extLst>
          </p:cNvPr>
          <p:cNvSpPr>
            <a:spLocks noGrp="1"/>
          </p:cNvSpPr>
          <p:nvPr>
            <p:ph type="title"/>
          </p:nvPr>
        </p:nvSpPr>
        <p:spPr>
          <a:xfrm>
            <a:off x="958850" y="717550"/>
            <a:ext cx="4569114" cy="5095421"/>
          </a:xfrm>
        </p:spPr>
        <p:txBody>
          <a:bodyPr vert="horz" lIns="91440" tIns="45720" rIns="91440" bIns="45720" rtlCol="0" anchor="ctr">
            <a:normAutofit/>
          </a:bodyPr>
          <a:lstStyle/>
          <a:p>
            <a:r>
              <a:rPr lang="en-US" dirty="0">
                <a:solidFill>
                  <a:srgbClr val="FFFFFF"/>
                </a:solidFill>
              </a:rPr>
              <a:t>Dataset Features</a:t>
            </a:r>
          </a:p>
        </p:txBody>
      </p:sp>
      <p:pic>
        <p:nvPicPr>
          <p:cNvPr id="17" name="Content Placeholder 16" descr="Image for post">
            <a:extLst>
              <a:ext uri="{FF2B5EF4-FFF2-40B4-BE49-F238E27FC236}">
                <a16:creationId xmlns:a16="http://schemas.microsoft.com/office/drawing/2014/main" id="{E7E6890E-DD15-4E4C-99B7-B0E763F97086}"/>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527964" y="1450398"/>
            <a:ext cx="5361709" cy="3620654"/>
          </a:xfrm>
          <a:prstGeom prst="rect">
            <a:avLst/>
          </a:prstGeom>
          <a:noFill/>
          <a:ln>
            <a:noFill/>
          </a:ln>
        </p:spPr>
      </p:pic>
    </p:spTree>
    <p:extLst>
      <p:ext uri="{BB962C8B-B14F-4D97-AF65-F5344CB8AC3E}">
        <p14:creationId xmlns:p14="http://schemas.microsoft.com/office/powerpoint/2010/main" val="707196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C9659-20CC-458F-8BFC-3F21537A70E6}"/>
              </a:ext>
            </a:extLst>
          </p:cNvPr>
          <p:cNvSpPr>
            <a:spLocks noGrp="1"/>
          </p:cNvSpPr>
          <p:nvPr>
            <p:ph type="title"/>
          </p:nvPr>
        </p:nvSpPr>
        <p:spPr>
          <a:xfrm>
            <a:off x="396573" y="320675"/>
            <a:ext cx="11407487" cy="1325563"/>
          </a:xfrm>
        </p:spPr>
        <p:txBody>
          <a:bodyPr>
            <a:normAutofit/>
          </a:bodyPr>
          <a:lstStyle/>
          <a:p>
            <a:r>
              <a:rPr lang="en-US" sz="5400" dirty="0"/>
              <a:t>Story </a:t>
            </a:r>
            <a:r>
              <a:rPr lang="en-US" sz="2800" dirty="0"/>
              <a:t>(Data)</a:t>
            </a:r>
            <a:endParaRPr lang="en-US" sz="5400" dirty="0"/>
          </a:p>
        </p:txBody>
      </p:sp>
      <p:sp>
        <p:nvSpPr>
          <p:cNvPr id="20" name="Rectangle 19">
            <a:extLst>
              <a:ext uri="{FF2B5EF4-FFF2-40B4-BE49-F238E27FC236}">
                <a16:creationId xmlns:a16="http://schemas.microsoft.com/office/drawing/2014/main" id="{37E32B78-23DD-4E77-8B9C-7779E3BF2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5" name="Content Placeholder 2">
            <a:extLst>
              <a:ext uri="{FF2B5EF4-FFF2-40B4-BE49-F238E27FC236}">
                <a16:creationId xmlns:a16="http://schemas.microsoft.com/office/drawing/2014/main" id="{21AA8B0F-BB9A-4492-8598-233EC7D37642}"/>
              </a:ext>
            </a:extLst>
          </p:cNvPr>
          <p:cNvGraphicFramePr>
            <a:graphicFrameLocks noGrp="1"/>
          </p:cNvGraphicFramePr>
          <p:nvPr>
            <p:ph idx="1"/>
          </p:nvPr>
        </p:nvGraphicFramePr>
        <p:xfrm>
          <a:off x="39657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6197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B124924-6DD0-42F5-A0A4-042AED636D3F}"/>
              </a:ext>
            </a:extLst>
          </p:cNvPr>
          <p:cNvSpPr>
            <a:spLocks noGrp="1"/>
          </p:cNvSpPr>
          <p:nvPr>
            <p:ph type="title"/>
          </p:nvPr>
        </p:nvSpPr>
        <p:spPr>
          <a:xfrm>
            <a:off x="640079" y="2053641"/>
            <a:ext cx="3669161" cy="2760098"/>
          </a:xfrm>
        </p:spPr>
        <p:txBody>
          <a:bodyPr>
            <a:normAutofit/>
          </a:bodyPr>
          <a:lstStyle/>
          <a:p>
            <a:r>
              <a:rPr lang="en-US" sz="4100">
                <a:solidFill>
                  <a:srgbClr val="FFFFFF"/>
                </a:solidFill>
              </a:rPr>
              <a:t>Implementation</a:t>
            </a:r>
          </a:p>
        </p:txBody>
      </p:sp>
      <p:sp>
        <p:nvSpPr>
          <p:cNvPr id="3" name="Content Placeholder 2">
            <a:extLst>
              <a:ext uri="{FF2B5EF4-FFF2-40B4-BE49-F238E27FC236}">
                <a16:creationId xmlns:a16="http://schemas.microsoft.com/office/drawing/2014/main" id="{FB4BF144-DD2C-4974-BA91-012DA1AD8248}"/>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Tweets Extraction</a:t>
            </a:r>
          </a:p>
          <a:p>
            <a:r>
              <a:rPr lang="en-US" sz="2400">
                <a:solidFill>
                  <a:srgbClr val="000000"/>
                </a:solidFill>
              </a:rPr>
              <a:t>Storing in HDFS</a:t>
            </a:r>
          </a:p>
          <a:p>
            <a:r>
              <a:rPr lang="en-US" sz="2400">
                <a:solidFill>
                  <a:srgbClr val="000000"/>
                </a:solidFill>
              </a:rPr>
              <a:t>Hive operations: (initialization and loading Data)</a:t>
            </a:r>
          </a:p>
          <a:p>
            <a:r>
              <a:rPr lang="en-US" sz="2400">
                <a:solidFill>
                  <a:srgbClr val="000000"/>
                </a:solidFill>
              </a:rPr>
              <a:t>MapReduce-wordcount;</a:t>
            </a:r>
          </a:p>
          <a:p>
            <a:r>
              <a:rPr lang="en-US" sz="2400">
                <a:solidFill>
                  <a:srgbClr val="000000"/>
                </a:solidFill>
              </a:rPr>
              <a:t>Hive Analysis</a:t>
            </a:r>
          </a:p>
          <a:p>
            <a:r>
              <a:rPr lang="en-US" sz="2400">
                <a:solidFill>
                  <a:srgbClr val="000000"/>
                </a:solidFill>
              </a:rPr>
              <a:t>Cassandra Analysis</a:t>
            </a:r>
          </a:p>
          <a:p>
            <a:r>
              <a:rPr lang="en-US" sz="2400">
                <a:solidFill>
                  <a:srgbClr val="000000"/>
                </a:solidFill>
              </a:rPr>
              <a:t>SPARK analysis</a:t>
            </a:r>
          </a:p>
          <a:p>
            <a:r>
              <a:rPr lang="en-US" sz="2400">
                <a:solidFill>
                  <a:srgbClr val="000000"/>
                </a:solidFill>
              </a:rPr>
              <a:t>Visuslization and result evaluation</a:t>
            </a:r>
          </a:p>
          <a:p>
            <a:r>
              <a:rPr lang="en-US" sz="2400">
                <a:solidFill>
                  <a:srgbClr val="000000"/>
                </a:solidFill>
              </a:rPr>
              <a:t>Technical analysis</a:t>
            </a:r>
          </a:p>
        </p:txBody>
      </p:sp>
    </p:spTree>
    <p:extLst>
      <p:ext uri="{BB962C8B-B14F-4D97-AF65-F5344CB8AC3E}">
        <p14:creationId xmlns:p14="http://schemas.microsoft.com/office/powerpoint/2010/main" val="1430768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053D9E4-BC88-4B75-AA12-B13345DA6AC4}"/>
              </a:ext>
            </a:extLst>
          </p:cNvPr>
          <p:cNvSpPr>
            <a:spLocks noGrp="1"/>
          </p:cNvSpPr>
          <p:nvPr>
            <p:ph type="title"/>
          </p:nvPr>
        </p:nvSpPr>
        <p:spPr>
          <a:xfrm>
            <a:off x="1098468" y="885651"/>
            <a:ext cx="3229803" cy="4624603"/>
          </a:xfrm>
        </p:spPr>
        <p:txBody>
          <a:bodyPr>
            <a:normAutofit/>
          </a:bodyPr>
          <a:lstStyle/>
          <a:p>
            <a:r>
              <a:rPr lang="en-US">
                <a:solidFill>
                  <a:srgbClr val="FFFFFF"/>
                </a:solidFill>
              </a:rPr>
              <a:t>Tweets Extraction</a:t>
            </a:r>
          </a:p>
        </p:txBody>
      </p:sp>
      <p:sp>
        <p:nvSpPr>
          <p:cNvPr id="3" name="Content Placeholder 2">
            <a:extLst>
              <a:ext uri="{FF2B5EF4-FFF2-40B4-BE49-F238E27FC236}">
                <a16:creationId xmlns:a16="http://schemas.microsoft.com/office/drawing/2014/main" id="{B374FC3D-08B4-4E0B-AAF6-D991F5237DB0}"/>
              </a:ext>
            </a:extLst>
          </p:cNvPr>
          <p:cNvSpPr>
            <a:spLocks noGrp="1"/>
          </p:cNvSpPr>
          <p:nvPr>
            <p:ph idx="1"/>
          </p:nvPr>
        </p:nvSpPr>
        <p:spPr>
          <a:xfrm>
            <a:off x="4978708" y="885651"/>
            <a:ext cx="6525220" cy="4616849"/>
          </a:xfrm>
        </p:spPr>
        <p:txBody>
          <a:bodyPr anchor="ctr">
            <a:normAutofit/>
          </a:bodyPr>
          <a:lstStyle/>
          <a:p>
            <a:r>
              <a:rPr lang="en-US" sz="2400" dirty="0"/>
              <a:t>Used python to call the twitter API.</a:t>
            </a:r>
          </a:p>
          <a:p>
            <a:r>
              <a:rPr lang="en-US" sz="2400" dirty="0"/>
              <a:t>Extracted more than 100k tweets.</a:t>
            </a:r>
          </a:p>
          <a:p>
            <a:r>
              <a:rPr lang="en-US" sz="2400" dirty="0"/>
              <a:t>Used keyword AAPL</a:t>
            </a:r>
          </a:p>
          <a:p>
            <a:r>
              <a:rPr lang="en-US" sz="2400" dirty="0"/>
              <a:t>Extracted tweets from 10/01 – 10/28</a:t>
            </a:r>
          </a:p>
          <a:p>
            <a:r>
              <a:rPr lang="en-US" sz="2400" dirty="0"/>
              <a:t>Data has been stored in HDFS.</a:t>
            </a:r>
          </a:p>
        </p:txBody>
      </p:sp>
    </p:spTree>
    <p:extLst>
      <p:ext uri="{BB962C8B-B14F-4D97-AF65-F5344CB8AC3E}">
        <p14:creationId xmlns:p14="http://schemas.microsoft.com/office/powerpoint/2010/main" val="3621502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92A9A55-7D65-42F3-AEBB-974DC4FCADFA}"/>
              </a:ext>
            </a:extLst>
          </p:cNvPr>
          <p:cNvSpPr>
            <a:spLocks noGrp="1"/>
          </p:cNvSpPr>
          <p:nvPr>
            <p:ph type="title"/>
          </p:nvPr>
        </p:nvSpPr>
        <p:spPr>
          <a:xfrm>
            <a:off x="1098468" y="885651"/>
            <a:ext cx="3229803" cy="4624603"/>
          </a:xfrm>
        </p:spPr>
        <p:txBody>
          <a:bodyPr>
            <a:normAutofit/>
          </a:bodyPr>
          <a:lstStyle/>
          <a:p>
            <a:r>
              <a:rPr lang="en-US" dirty="0">
                <a:solidFill>
                  <a:srgbClr val="FFFFFF"/>
                </a:solidFill>
              </a:rPr>
              <a:t>MapReduce</a:t>
            </a:r>
          </a:p>
        </p:txBody>
      </p:sp>
      <p:sp>
        <p:nvSpPr>
          <p:cNvPr id="3" name="Content Placeholder 2">
            <a:extLst>
              <a:ext uri="{FF2B5EF4-FFF2-40B4-BE49-F238E27FC236}">
                <a16:creationId xmlns:a16="http://schemas.microsoft.com/office/drawing/2014/main" id="{4018070E-BEEB-48FD-8EB2-3BB0FD687BC2}"/>
              </a:ext>
            </a:extLst>
          </p:cNvPr>
          <p:cNvSpPr>
            <a:spLocks noGrp="1"/>
          </p:cNvSpPr>
          <p:nvPr>
            <p:ph idx="1"/>
          </p:nvPr>
        </p:nvSpPr>
        <p:spPr>
          <a:xfrm>
            <a:off x="4978708" y="885651"/>
            <a:ext cx="6525220" cy="4616849"/>
          </a:xfrm>
        </p:spPr>
        <p:txBody>
          <a:bodyPr anchor="ctr">
            <a:normAutofit/>
          </a:bodyPr>
          <a:lstStyle/>
          <a:p>
            <a:pPr algn="just"/>
            <a:r>
              <a:rPr lang="en-US" sz="2400" dirty="0"/>
              <a:t>Python code is used to extract the hashtags and tweets from the tweet object dataset.</a:t>
            </a:r>
          </a:p>
          <a:p>
            <a:pPr algn="just"/>
            <a:r>
              <a:rPr lang="en-US" sz="2400" dirty="0"/>
              <a:t>Stored output of the extracted data in HDFS.</a:t>
            </a:r>
          </a:p>
          <a:p>
            <a:pPr algn="just"/>
            <a:r>
              <a:rPr lang="en-US" sz="2400" dirty="0"/>
              <a:t>Performed wordcount using jar which contains Map and Reduce functions.</a:t>
            </a:r>
          </a:p>
          <a:p>
            <a:pPr algn="just"/>
            <a:r>
              <a:rPr lang="en-US" sz="2400" dirty="0"/>
              <a:t>Output has been saved in HDFS for later analysis.</a:t>
            </a:r>
          </a:p>
        </p:txBody>
      </p:sp>
    </p:spTree>
    <p:extLst>
      <p:ext uri="{BB962C8B-B14F-4D97-AF65-F5344CB8AC3E}">
        <p14:creationId xmlns:p14="http://schemas.microsoft.com/office/powerpoint/2010/main" val="4014797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F66A575-7835-4400-BEDE-89F2EF034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DCE4BA-5FB5-4C8E-BF7E-75CA6B4BA5E1}"/>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a:solidFill>
                  <a:srgbClr val="FFFFFF"/>
                </a:solidFill>
              </a:rPr>
              <a:t>Sentiment Analysis</a:t>
            </a:r>
          </a:p>
        </p:txBody>
      </p:sp>
      <p:graphicFrame>
        <p:nvGraphicFramePr>
          <p:cNvPr id="5" name="Content Placeholder 2">
            <a:extLst>
              <a:ext uri="{FF2B5EF4-FFF2-40B4-BE49-F238E27FC236}">
                <a16:creationId xmlns:a16="http://schemas.microsoft.com/office/drawing/2014/main" id="{67190137-CC60-48D7-B657-2C26E3662526}"/>
              </a:ext>
            </a:extLst>
          </p:cNvPr>
          <p:cNvGraphicFramePr>
            <a:graphicFrameLocks noGrp="1"/>
          </p:cNvGraphicFramePr>
          <p:nvPr>
            <p:ph idx="1"/>
            <p:extLst>
              <p:ext uri="{D42A27DB-BD31-4B8C-83A1-F6EECF244321}">
                <p14:modId xmlns:p14="http://schemas.microsoft.com/office/powerpoint/2010/main" val="1415210774"/>
              </p:ext>
            </p:extLst>
          </p:nvPr>
        </p:nvGraphicFramePr>
        <p:xfrm>
          <a:off x="6355080" y="955653"/>
          <a:ext cx="5029200" cy="4947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8126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F66A575-7835-4400-BEDE-89F2EF034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0399E2-FF1D-42E1-A069-BA9CFBFF17B0}"/>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dirty="0">
                <a:solidFill>
                  <a:srgbClr val="FFFFFF"/>
                </a:solidFill>
              </a:rPr>
              <a:t>Hive Analysis</a:t>
            </a:r>
          </a:p>
        </p:txBody>
      </p:sp>
      <p:graphicFrame>
        <p:nvGraphicFramePr>
          <p:cNvPr id="7" name="Content Placeholder 2">
            <a:extLst>
              <a:ext uri="{FF2B5EF4-FFF2-40B4-BE49-F238E27FC236}">
                <a16:creationId xmlns:a16="http://schemas.microsoft.com/office/drawing/2014/main" id="{7C667618-8DCB-47C9-A2A6-26632F5D602E}"/>
              </a:ext>
            </a:extLst>
          </p:cNvPr>
          <p:cNvGraphicFramePr>
            <a:graphicFrameLocks noGrp="1"/>
          </p:cNvGraphicFramePr>
          <p:nvPr>
            <p:ph idx="1"/>
            <p:extLst>
              <p:ext uri="{D42A27DB-BD31-4B8C-83A1-F6EECF244321}">
                <p14:modId xmlns:p14="http://schemas.microsoft.com/office/powerpoint/2010/main" val="349833157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3673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C532AE6-53C3-45C9-9753-9AEDB9696322}"/>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Introduction</a:t>
            </a:r>
          </a:p>
        </p:txBody>
      </p:sp>
      <p:sp>
        <p:nvSpPr>
          <p:cNvPr id="3" name="Content Placeholder 2">
            <a:extLst>
              <a:ext uri="{FF2B5EF4-FFF2-40B4-BE49-F238E27FC236}">
                <a16:creationId xmlns:a16="http://schemas.microsoft.com/office/drawing/2014/main" id="{FAE856F6-199E-4F38-9990-D0344043FAD8}"/>
              </a:ext>
            </a:extLst>
          </p:cNvPr>
          <p:cNvSpPr>
            <a:spLocks noGrp="1"/>
          </p:cNvSpPr>
          <p:nvPr>
            <p:ph idx="1"/>
          </p:nvPr>
        </p:nvSpPr>
        <p:spPr>
          <a:xfrm>
            <a:off x="1179226" y="3092970"/>
            <a:ext cx="9833548" cy="2693976"/>
          </a:xfrm>
        </p:spPr>
        <p:txBody>
          <a:bodyPr>
            <a:normAutofit/>
          </a:bodyPr>
          <a:lstStyle/>
          <a:p>
            <a:pPr marL="0" indent="0" algn="just">
              <a:buNone/>
            </a:pPr>
            <a:r>
              <a:rPr lang="en-US" sz="2000" dirty="0">
                <a:solidFill>
                  <a:srgbClr val="000000"/>
                </a:solidFill>
                <a:effectLst/>
                <a:latin typeface="Calibri" panose="020F0502020204030204" pitchFamily="34" charset="0"/>
                <a:ea typeface="Calibri" panose="020F0502020204030204" pitchFamily="34" charset="0"/>
              </a:rPr>
              <a:t>Studying the stock market with graphs, news, important dates, and many more is always hard which leads to inaccuracy in analysis and investment in particular stock. </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This project helps to analyze the stock market using stock market data and twitter data using Hadoop ecosystem. It collects the twitter data associated with the stock symbols and analyze/predict the stock movement.</a:t>
            </a:r>
            <a:endParaRPr lang="en-US" sz="2000" dirty="0">
              <a:solidFill>
                <a:srgbClr val="000000"/>
              </a:solidFill>
            </a:endParaRPr>
          </a:p>
        </p:txBody>
      </p:sp>
    </p:spTree>
    <p:extLst>
      <p:ext uri="{BB962C8B-B14F-4D97-AF65-F5344CB8AC3E}">
        <p14:creationId xmlns:p14="http://schemas.microsoft.com/office/powerpoint/2010/main" val="2745648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F66A575-7835-4400-BEDE-89F2EF034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0399E2-FF1D-42E1-A069-BA9CFBFF17B0}"/>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dirty="0">
                <a:solidFill>
                  <a:srgbClr val="FFFFFF"/>
                </a:solidFill>
              </a:rPr>
              <a:t>Cassandra Analysis</a:t>
            </a:r>
          </a:p>
        </p:txBody>
      </p:sp>
      <p:graphicFrame>
        <p:nvGraphicFramePr>
          <p:cNvPr id="7" name="Content Placeholder 2">
            <a:extLst>
              <a:ext uri="{FF2B5EF4-FFF2-40B4-BE49-F238E27FC236}">
                <a16:creationId xmlns:a16="http://schemas.microsoft.com/office/drawing/2014/main" id="{7C667618-8DCB-47C9-A2A6-26632F5D602E}"/>
              </a:ext>
            </a:extLst>
          </p:cNvPr>
          <p:cNvGraphicFramePr>
            <a:graphicFrameLocks noGrp="1"/>
          </p:cNvGraphicFramePr>
          <p:nvPr>
            <p:ph idx="1"/>
            <p:extLst>
              <p:ext uri="{D42A27DB-BD31-4B8C-83A1-F6EECF244321}">
                <p14:modId xmlns:p14="http://schemas.microsoft.com/office/powerpoint/2010/main" val="258578331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0509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F66A575-7835-4400-BEDE-89F2EF034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0399E2-FF1D-42E1-A069-BA9CFBFF17B0}"/>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a:solidFill>
                  <a:srgbClr val="FFFFFF"/>
                </a:solidFill>
              </a:rPr>
              <a:t>Spark Analysis</a:t>
            </a:r>
          </a:p>
        </p:txBody>
      </p:sp>
      <p:graphicFrame>
        <p:nvGraphicFramePr>
          <p:cNvPr id="7" name="Content Placeholder 2">
            <a:extLst>
              <a:ext uri="{FF2B5EF4-FFF2-40B4-BE49-F238E27FC236}">
                <a16:creationId xmlns:a16="http://schemas.microsoft.com/office/drawing/2014/main" id="{7C667618-8DCB-47C9-A2A6-26632F5D602E}"/>
              </a:ext>
            </a:extLst>
          </p:cNvPr>
          <p:cNvGraphicFramePr>
            <a:graphicFrameLocks noGrp="1"/>
          </p:cNvGraphicFramePr>
          <p:nvPr>
            <p:ph idx="1"/>
            <p:extLst>
              <p:ext uri="{D42A27DB-BD31-4B8C-83A1-F6EECF244321}">
                <p14:modId xmlns:p14="http://schemas.microsoft.com/office/powerpoint/2010/main" val="2844335283"/>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9430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387DEF1-D481-4ED3-B199-3C7C8D95D6B1}"/>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Visualization</a:t>
            </a:r>
          </a:p>
        </p:txBody>
      </p:sp>
      <p:pic>
        <p:nvPicPr>
          <p:cNvPr id="12" name="Content Placeholder 11">
            <a:extLst>
              <a:ext uri="{FF2B5EF4-FFF2-40B4-BE49-F238E27FC236}">
                <a16:creationId xmlns:a16="http://schemas.microsoft.com/office/drawing/2014/main" id="{964053F0-A461-40B5-BCF5-4C2560D68942}"/>
              </a:ext>
            </a:extLst>
          </p:cNvPr>
          <p:cNvPicPr>
            <a:picLocks noGrp="1"/>
          </p:cNvPicPr>
          <p:nvPr>
            <p:ph idx="1"/>
          </p:nvPr>
        </p:nvPicPr>
        <p:blipFill rotWithShape="1">
          <a:blip r:embed="rId3" cstate="print">
            <a:extLst>
              <a:ext uri="{28A0092B-C50C-407E-A947-70E740481C1C}">
                <a14:useLocalDpi xmlns:a14="http://schemas.microsoft.com/office/drawing/2010/main" val="0"/>
              </a:ext>
            </a:extLst>
          </a:blip>
          <a:srcRect b="36337"/>
          <a:stretch/>
        </p:blipFill>
        <p:spPr bwMode="auto">
          <a:xfrm>
            <a:off x="1754499" y="3240464"/>
            <a:ext cx="8683002" cy="2786728"/>
          </a:xfrm>
          <a:prstGeom prst="rect">
            <a:avLst/>
          </a:prstGeom>
          <a:noFill/>
          <a:ln>
            <a:noFill/>
          </a:ln>
        </p:spPr>
      </p:pic>
    </p:spTree>
    <p:extLst>
      <p:ext uri="{BB962C8B-B14F-4D97-AF65-F5344CB8AC3E}">
        <p14:creationId xmlns:p14="http://schemas.microsoft.com/office/powerpoint/2010/main" val="2032122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387DEF1-D481-4ED3-B199-3C7C8D95D6B1}"/>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Visualization (Contd..)</a:t>
            </a:r>
          </a:p>
        </p:txBody>
      </p:sp>
      <p:pic>
        <p:nvPicPr>
          <p:cNvPr id="11" name="Content Placeholder 10">
            <a:extLst>
              <a:ext uri="{FF2B5EF4-FFF2-40B4-BE49-F238E27FC236}">
                <a16:creationId xmlns:a16="http://schemas.microsoft.com/office/drawing/2014/main" id="{D578B835-07E9-48F7-A3F0-0230E2EFF2C0}"/>
              </a:ext>
            </a:extLst>
          </p:cNvPr>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458993" y="2706254"/>
            <a:ext cx="7273710" cy="3699164"/>
          </a:xfrm>
          <a:prstGeom prst="rect">
            <a:avLst/>
          </a:prstGeom>
          <a:noFill/>
          <a:ln>
            <a:noFill/>
          </a:ln>
        </p:spPr>
      </p:pic>
    </p:spTree>
    <p:extLst>
      <p:ext uri="{BB962C8B-B14F-4D97-AF65-F5344CB8AC3E}">
        <p14:creationId xmlns:p14="http://schemas.microsoft.com/office/powerpoint/2010/main" val="1144918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387DEF1-D481-4ED3-B199-3C7C8D95D6B1}"/>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Visualization (Contd..)</a:t>
            </a:r>
          </a:p>
        </p:txBody>
      </p:sp>
      <p:pic>
        <p:nvPicPr>
          <p:cNvPr id="9" name="Content Placeholder 8">
            <a:extLst>
              <a:ext uri="{FF2B5EF4-FFF2-40B4-BE49-F238E27FC236}">
                <a16:creationId xmlns:a16="http://schemas.microsoft.com/office/drawing/2014/main" id="{28CC30AA-15D6-4041-80F0-BEBC8D821908}"/>
              </a:ext>
            </a:extLst>
          </p:cNvPr>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934810" y="2753936"/>
            <a:ext cx="6322380" cy="3602914"/>
          </a:xfrm>
          <a:prstGeom prst="rect">
            <a:avLst/>
          </a:prstGeom>
          <a:noFill/>
          <a:ln>
            <a:noFill/>
          </a:ln>
        </p:spPr>
      </p:pic>
    </p:spTree>
    <p:extLst>
      <p:ext uri="{BB962C8B-B14F-4D97-AF65-F5344CB8AC3E}">
        <p14:creationId xmlns:p14="http://schemas.microsoft.com/office/powerpoint/2010/main" val="2379322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387DEF1-D481-4ED3-B199-3C7C8D95D6B1}"/>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Visualization (Contd..)</a:t>
            </a:r>
          </a:p>
        </p:txBody>
      </p:sp>
      <p:pic>
        <p:nvPicPr>
          <p:cNvPr id="9" name="Content Placeholder 8">
            <a:extLst>
              <a:ext uri="{FF2B5EF4-FFF2-40B4-BE49-F238E27FC236}">
                <a16:creationId xmlns:a16="http://schemas.microsoft.com/office/drawing/2014/main" id="{B8B3CD68-9B42-404D-A60D-83A6483D53D0}"/>
              </a:ext>
            </a:extLst>
          </p:cNvPr>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474588" y="2753936"/>
            <a:ext cx="7242823" cy="3704206"/>
          </a:xfrm>
          <a:prstGeom prst="rect">
            <a:avLst/>
          </a:prstGeom>
          <a:noFill/>
          <a:ln>
            <a:noFill/>
          </a:ln>
        </p:spPr>
      </p:pic>
    </p:spTree>
    <p:extLst>
      <p:ext uri="{BB962C8B-B14F-4D97-AF65-F5344CB8AC3E}">
        <p14:creationId xmlns:p14="http://schemas.microsoft.com/office/powerpoint/2010/main" val="3525998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0F24D38-B79E-44B4-830E-043F45D9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316521-7F9F-4E16-B605-FA00AFBB0D4D}"/>
              </a:ext>
            </a:extLst>
          </p:cNvPr>
          <p:cNvSpPr>
            <a:spLocks noGrp="1"/>
          </p:cNvSpPr>
          <p:nvPr>
            <p:ph type="title"/>
          </p:nvPr>
        </p:nvSpPr>
        <p:spPr>
          <a:xfrm>
            <a:off x="838200" y="620742"/>
            <a:ext cx="10515600" cy="1325563"/>
          </a:xfrm>
        </p:spPr>
        <p:txBody>
          <a:bodyPr>
            <a:normAutofit/>
          </a:bodyPr>
          <a:lstStyle/>
          <a:p>
            <a:r>
              <a:rPr lang="en-US">
                <a:solidFill>
                  <a:srgbClr val="FFFFFF"/>
                </a:solidFill>
              </a:rPr>
              <a:t>Technical Analysis</a:t>
            </a:r>
          </a:p>
        </p:txBody>
      </p:sp>
      <p:cxnSp>
        <p:nvCxnSpPr>
          <p:cNvPr id="18" name="Straight Connector 17">
            <a:extLst>
              <a:ext uri="{FF2B5EF4-FFF2-40B4-BE49-F238E27FC236}">
                <a16:creationId xmlns:a16="http://schemas.microsoft.com/office/drawing/2014/main" id="{FC469874-256B-45B3-A79C-7591B4BA1E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F0A8E4E-CFE8-426C-9BD4-112A47B6996A}"/>
              </a:ext>
            </a:extLst>
          </p:cNvPr>
          <p:cNvSpPr>
            <a:spLocks noGrp="1"/>
          </p:cNvSpPr>
          <p:nvPr>
            <p:ph sz="half" idx="1"/>
          </p:nvPr>
        </p:nvSpPr>
        <p:spPr>
          <a:xfrm>
            <a:off x="838200" y="2266345"/>
            <a:ext cx="5097780" cy="3910617"/>
          </a:xfrm>
        </p:spPr>
        <p:txBody>
          <a:bodyPr>
            <a:normAutofit/>
          </a:bodyPr>
          <a:lstStyle/>
          <a:p>
            <a:r>
              <a:rPr lang="en-US" sz="2400" dirty="0">
                <a:solidFill>
                  <a:srgbClr val="FFFFFF"/>
                </a:solidFill>
              </a:rPr>
              <a:t>Spark SQL</a:t>
            </a:r>
          </a:p>
          <a:p>
            <a:endParaRPr lang="en-US" sz="2400" dirty="0">
              <a:solidFill>
                <a:srgbClr val="FFFFFF"/>
              </a:solidFill>
            </a:endParaRPr>
          </a:p>
        </p:txBody>
      </p:sp>
      <p:sp>
        <p:nvSpPr>
          <p:cNvPr id="4" name="Content Placeholder 3">
            <a:extLst>
              <a:ext uri="{FF2B5EF4-FFF2-40B4-BE49-F238E27FC236}">
                <a16:creationId xmlns:a16="http://schemas.microsoft.com/office/drawing/2014/main" id="{2B9B87B7-E761-4676-97B2-0BB18E607364}"/>
              </a:ext>
            </a:extLst>
          </p:cNvPr>
          <p:cNvSpPr>
            <a:spLocks noGrp="1"/>
          </p:cNvSpPr>
          <p:nvPr>
            <p:ph sz="half" idx="2"/>
          </p:nvPr>
        </p:nvSpPr>
        <p:spPr>
          <a:xfrm>
            <a:off x="6256020" y="2266345"/>
            <a:ext cx="5097780" cy="3910618"/>
          </a:xfrm>
        </p:spPr>
        <p:txBody>
          <a:bodyPr>
            <a:normAutofit/>
          </a:bodyPr>
          <a:lstStyle/>
          <a:p>
            <a:r>
              <a:rPr lang="en-US" sz="2400" dirty="0">
                <a:solidFill>
                  <a:srgbClr val="FFFFFF"/>
                </a:solidFill>
              </a:rPr>
              <a:t>Hive</a:t>
            </a:r>
          </a:p>
          <a:p>
            <a:endParaRPr lang="en-US" sz="2400" dirty="0">
              <a:solidFill>
                <a:srgbClr val="FFFFFF"/>
              </a:solidFill>
            </a:endParaRPr>
          </a:p>
        </p:txBody>
      </p:sp>
      <p:pic>
        <p:nvPicPr>
          <p:cNvPr id="13" name="Content Placeholder 7">
            <a:extLst>
              <a:ext uri="{FF2B5EF4-FFF2-40B4-BE49-F238E27FC236}">
                <a16:creationId xmlns:a16="http://schemas.microsoft.com/office/drawing/2014/main" id="{3EFBD010-F8C6-43C0-BC3D-E44472AE85DB}"/>
              </a:ext>
            </a:extLst>
          </p:cNvPr>
          <p:cNvPicPr>
            <a:picLocks/>
          </p:cNvPicPr>
          <p:nvPr/>
        </p:nvPicPr>
        <p:blipFill rotWithShape="1">
          <a:blip r:embed="rId2" cstate="print">
            <a:extLst>
              <a:ext uri="{28A0092B-C50C-407E-A947-70E740481C1C}">
                <a14:useLocalDpi xmlns:a14="http://schemas.microsoft.com/office/drawing/2010/main" val="0"/>
              </a:ext>
            </a:extLst>
          </a:blip>
          <a:srcRect l="3237" t="52187" r="75632" b="5949"/>
          <a:stretch/>
        </p:blipFill>
        <p:spPr bwMode="auto">
          <a:xfrm>
            <a:off x="1144524" y="2924001"/>
            <a:ext cx="3048000" cy="2729346"/>
          </a:xfrm>
          <a:prstGeom prst="rect">
            <a:avLst/>
          </a:prstGeom>
          <a:noFill/>
          <a:ln>
            <a:noFill/>
          </a:ln>
        </p:spPr>
      </p:pic>
      <p:pic>
        <p:nvPicPr>
          <p:cNvPr id="14" name="Content Placeholder 8">
            <a:extLst>
              <a:ext uri="{FF2B5EF4-FFF2-40B4-BE49-F238E27FC236}">
                <a16:creationId xmlns:a16="http://schemas.microsoft.com/office/drawing/2014/main" id="{E242B07F-DD5E-47F0-AAE1-52F851AF4631}"/>
              </a:ext>
            </a:extLst>
          </p:cNvPr>
          <p:cNvPicPr>
            <a:picLocks/>
          </p:cNvPicPr>
          <p:nvPr/>
        </p:nvPicPr>
        <p:blipFill rotWithShape="1">
          <a:blip r:embed="rId3" cstate="print">
            <a:extLst>
              <a:ext uri="{28A0092B-C50C-407E-A947-70E740481C1C}">
                <a14:useLocalDpi xmlns:a14="http://schemas.microsoft.com/office/drawing/2010/main" val="0"/>
              </a:ext>
            </a:extLst>
          </a:blip>
          <a:srcRect t="75889" r="69832" b="4597"/>
          <a:stretch/>
        </p:blipFill>
        <p:spPr bwMode="auto">
          <a:xfrm>
            <a:off x="6554724" y="2924001"/>
            <a:ext cx="3707892" cy="2066544"/>
          </a:xfrm>
          <a:prstGeom prst="rect">
            <a:avLst/>
          </a:prstGeom>
          <a:noFill/>
          <a:ln>
            <a:noFill/>
          </a:ln>
        </p:spPr>
      </p:pic>
      <p:sp>
        <p:nvSpPr>
          <p:cNvPr id="28" name="Rectangle 27">
            <a:extLst>
              <a:ext uri="{FF2B5EF4-FFF2-40B4-BE49-F238E27FC236}">
                <a16:creationId xmlns:a16="http://schemas.microsoft.com/office/drawing/2014/main" id="{A10454C0-FC7B-4C09-9EC4-E716BEA0A9D0}"/>
              </a:ext>
            </a:extLst>
          </p:cNvPr>
          <p:cNvSpPr/>
          <p:nvPr/>
        </p:nvSpPr>
        <p:spPr>
          <a:xfrm>
            <a:off x="1431720" y="5185440"/>
            <a:ext cx="1463040" cy="365760"/>
          </a:xfrm>
          <a:prstGeom prst="rect">
            <a:avLst/>
          </a:prstGeom>
          <a:solidFill>
            <a:srgbClr val="FFC114">
              <a:alpha val="5000"/>
            </a:srgbClr>
          </a:solidFill>
          <a:ln w="18000">
            <a:solidFill>
              <a:srgbClr val="FFC11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FFC114"/>
              </a:solidFill>
            </a:endParaRPr>
          </a:p>
        </p:txBody>
      </p:sp>
      <p:sp>
        <p:nvSpPr>
          <p:cNvPr id="30" name="Rectángulo 29">
            <a:extLst>
              <a:ext uri="{FF2B5EF4-FFF2-40B4-BE49-F238E27FC236}">
                <a16:creationId xmlns:a16="http://schemas.microsoft.com/office/drawing/2014/main" id="{4CDB61B7-0318-4222-A7A5-0C5F941CABD8}"/>
              </a:ext>
            </a:extLst>
          </p:cNvPr>
          <p:cNvSpPr/>
          <p:nvPr/>
        </p:nvSpPr>
        <p:spPr>
          <a:xfrm>
            <a:off x="8408520" y="3499920"/>
            <a:ext cx="1463040" cy="365760"/>
          </a:xfrm>
          <a:prstGeom prst="rect">
            <a:avLst/>
          </a:prstGeom>
          <a:solidFill>
            <a:srgbClr val="FFC114">
              <a:alpha val="5000"/>
            </a:srgbClr>
          </a:solidFill>
          <a:ln w="18000">
            <a:solidFill>
              <a:srgbClr val="FFC11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FFC114"/>
              </a:solidFill>
            </a:endParaRPr>
          </a:p>
        </p:txBody>
      </p:sp>
    </p:spTree>
    <p:extLst>
      <p:ext uri="{BB962C8B-B14F-4D97-AF65-F5344CB8AC3E}">
        <p14:creationId xmlns:p14="http://schemas.microsoft.com/office/powerpoint/2010/main" val="3201110697"/>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0F24D38-B79E-44B4-830E-043F45D9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316521-7F9F-4E16-B605-FA00AFBB0D4D}"/>
              </a:ext>
            </a:extLst>
          </p:cNvPr>
          <p:cNvSpPr>
            <a:spLocks noGrp="1"/>
          </p:cNvSpPr>
          <p:nvPr>
            <p:ph type="title"/>
          </p:nvPr>
        </p:nvSpPr>
        <p:spPr>
          <a:xfrm>
            <a:off x="838200" y="620742"/>
            <a:ext cx="10515600" cy="1325563"/>
          </a:xfrm>
        </p:spPr>
        <p:txBody>
          <a:bodyPr>
            <a:normAutofit/>
          </a:bodyPr>
          <a:lstStyle/>
          <a:p>
            <a:r>
              <a:rPr lang="en-US" dirty="0">
                <a:solidFill>
                  <a:srgbClr val="FFFFFF"/>
                </a:solidFill>
              </a:rPr>
              <a:t>Technical Analysis (Contd..)</a:t>
            </a:r>
          </a:p>
        </p:txBody>
      </p:sp>
      <p:cxnSp>
        <p:nvCxnSpPr>
          <p:cNvPr id="18" name="Straight Connector 17">
            <a:extLst>
              <a:ext uri="{FF2B5EF4-FFF2-40B4-BE49-F238E27FC236}">
                <a16:creationId xmlns:a16="http://schemas.microsoft.com/office/drawing/2014/main" id="{FC469874-256B-45B3-A79C-7591B4BA1E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F0A8E4E-CFE8-426C-9BD4-112A47B6996A}"/>
              </a:ext>
            </a:extLst>
          </p:cNvPr>
          <p:cNvSpPr>
            <a:spLocks noGrp="1"/>
          </p:cNvSpPr>
          <p:nvPr>
            <p:ph sz="half" idx="1"/>
          </p:nvPr>
        </p:nvSpPr>
        <p:spPr>
          <a:xfrm>
            <a:off x="838200" y="2266345"/>
            <a:ext cx="5097780" cy="3910617"/>
          </a:xfrm>
        </p:spPr>
        <p:txBody>
          <a:bodyPr>
            <a:normAutofit/>
          </a:bodyPr>
          <a:lstStyle/>
          <a:p>
            <a:r>
              <a:rPr lang="en-US" sz="2400" dirty="0">
                <a:solidFill>
                  <a:srgbClr val="FFFFFF"/>
                </a:solidFill>
              </a:rPr>
              <a:t>Spark</a:t>
            </a:r>
          </a:p>
          <a:p>
            <a:endParaRPr lang="en-US" sz="2400" dirty="0">
              <a:solidFill>
                <a:srgbClr val="FFFFFF"/>
              </a:solidFill>
            </a:endParaRPr>
          </a:p>
        </p:txBody>
      </p:sp>
      <p:sp>
        <p:nvSpPr>
          <p:cNvPr id="4" name="Content Placeholder 3">
            <a:extLst>
              <a:ext uri="{FF2B5EF4-FFF2-40B4-BE49-F238E27FC236}">
                <a16:creationId xmlns:a16="http://schemas.microsoft.com/office/drawing/2014/main" id="{2B9B87B7-E761-4676-97B2-0BB18E607364}"/>
              </a:ext>
            </a:extLst>
          </p:cNvPr>
          <p:cNvSpPr>
            <a:spLocks noGrp="1"/>
          </p:cNvSpPr>
          <p:nvPr>
            <p:ph sz="half" idx="2"/>
          </p:nvPr>
        </p:nvSpPr>
        <p:spPr>
          <a:xfrm>
            <a:off x="6256020" y="2266345"/>
            <a:ext cx="5097780" cy="3910618"/>
          </a:xfrm>
        </p:spPr>
        <p:txBody>
          <a:bodyPr>
            <a:normAutofit/>
          </a:bodyPr>
          <a:lstStyle/>
          <a:p>
            <a:r>
              <a:rPr lang="en-US" sz="2400" dirty="0">
                <a:solidFill>
                  <a:srgbClr val="FFFFFF"/>
                </a:solidFill>
              </a:rPr>
              <a:t>MapReduce</a:t>
            </a:r>
          </a:p>
          <a:p>
            <a:endParaRPr lang="en-US" sz="2400" dirty="0">
              <a:solidFill>
                <a:srgbClr val="FFFFFF"/>
              </a:solidFill>
            </a:endParaRPr>
          </a:p>
        </p:txBody>
      </p:sp>
      <p:pic>
        <p:nvPicPr>
          <p:cNvPr id="9" name="Picture 8">
            <a:extLst>
              <a:ext uri="{FF2B5EF4-FFF2-40B4-BE49-F238E27FC236}">
                <a16:creationId xmlns:a16="http://schemas.microsoft.com/office/drawing/2014/main" id="{BDA8EDF1-1CCC-4BC8-8201-E7619C59202D}"/>
              </a:ext>
            </a:extLst>
          </p:cNvPr>
          <p:cNvPicPr/>
          <p:nvPr/>
        </p:nvPicPr>
        <p:blipFill rotWithShape="1">
          <a:blip r:embed="rId2" cstate="print">
            <a:extLst>
              <a:ext uri="{28A0092B-C50C-407E-A947-70E740481C1C}">
                <a14:useLocalDpi xmlns:a14="http://schemas.microsoft.com/office/drawing/2010/main" val="0"/>
              </a:ext>
            </a:extLst>
          </a:blip>
          <a:srcRect t="54012" r="76297" b="4029"/>
          <a:stretch/>
        </p:blipFill>
        <p:spPr bwMode="auto">
          <a:xfrm>
            <a:off x="1158685" y="3095244"/>
            <a:ext cx="3349307" cy="2528316"/>
          </a:xfrm>
          <a:prstGeom prst="rect">
            <a:avLst/>
          </a:prstGeom>
          <a:noFill/>
          <a:ln>
            <a:noFill/>
          </a:ln>
        </p:spPr>
      </p:pic>
      <p:pic>
        <p:nvPicPr>
          <p:cNvPr id="10" name="Picture 9">
            <a:extLst>
              <a:ext uri="{FF2B5EF4-FFF2-40B4-BE49-F238E27FC236}">
                <a16:creationId xmlns:a16="http://schemas.microsoft.com/office/drawing/2014/main" id="{5F1062A9-360D-4918-9D06-CD8C7C735E09}"/>
              </a:ext>
            </a:extLst>
          </p:cNvPr>
          <p:cNvPicPr/>
          <p:nvPr/>
        </p:nvPicPr>
        <p:blipFill rotWithShape="1">
          <a:blip r:embed="rId3" cstate="print">
            <a:extLst>
              <a:ext uri="{28A0092B-C50C-407E-A947-70E740481C1C}">
                <a14:useLocalDpi xmlns:a14="http://schemas.microsoft.com/office/drawing/2010/main" val="0"/>
              </a:ext>
            </a:extLst>
          </a:blip>
          <a:srcRect t="16041" r="65335" b="42367"/>
          <a:stretch/>
        </p:blipFill>
        <p:spPr bwMode="auto">
          <a:xfrm>
            <a:off x="6378575" y="2981956"/>
            <a:ext cx="3858133" cy="2479393"/>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6991753E-F254-47CD-8C7F-4759BD04DDDF}"/>
                  </a:ext>
                </a:extLst>
              </p14:cNvPr>
              <p14:cNvContentPartPr/>
              <p14:nvPr/>
            </p14:nvContentPartPr>
            <p14:xfrm>
              <a:off x="2939508" y="4114116"/>
              <a:ext cx="360" cy="360"/>
            </p14:xfrm>
          </p:contentPart>
        </mc:Choice>
        <mc:Fallback>
          <p:pic>
            <p:nvPicPr>
              <p:cNvPr id="6" name="Ink 5">
                <a:extLst>
                  <a:ext uri="{FF2B5EF4-FFF2-40B4-BE49-F238E27FC236}">
                    <a16:creationId xmlns:a16="http://schemas.microsoft.com/office/drawing/2014/main" id="{6991753E-F254-47CD-8C7F-4759BD04DDDF}"/>
                  </a:ext>
                </a:extLst>
              </p:cNvPr>
              <p:cNvPicPr/>
              <p:nvPr/>
            </p:nvPicPr>
            <p:blipFill>
              <a:blip r:embed="rId5"/>
              <a:stretch>
                <a:fillRect/>
              </a:stretch>
            </p:blipFill>
            <p:spPr>
              <a:xfrm>
                <a:off x="2930868" y="4105476"/>
                <a:ext cx="18000" cy="18000"/>
              </a:xfrm>
              <a:prstGeom prst="rect">
                <a:avLst/>
              </a:prstGeom>
            </p:spPr>
          </p:pic>
        </mc:Fallback>
      </mc:AlternateContent>
      <p:sp>
        <p:nvSpPr>
          <p:cNvPr id="27" name="Rectángulo 26">
            <a:extLst>
              <a:ext uri="{FF2B5EF4-FFF2-40B4-BE49-F238E27FC236}">
                <a16:creationId xmlns:a16="http://schemas.microsoft.com/office/drawing/2014/main" id="{C95662E3-0EFF-4507-9D1A-988046850155}"/>
              </a:ext>
            </a:extLst>
          </p:cNvPr>
          <p:cNvSpPr/>
          <p:nvPr/>
        </p:nvSpPr>
        <p:spPr>
          <a:xfrm>
            <a:off x="1847354" y="4104111"/>
            <a:ext cx="1645920" cy="365760"/>
          </a:xfrm>
          <a:prstGeom prst="rect">
            <a:avLst/>
          </a:prstGeom>
          <a:solidFill>
            <a:srgbClr val="FFC114">
              <a:alpha val="5000"/>
            </a:srgbClr>
          </a:solidFill>
          <a:ln w="18000">
            <a:solidFill>
              <a:srgbClr val="FFC11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FFC114"/>
              </a:solidFill>
            </a:endParaRPr>
          </a:p>
        </p:txBody>
      </p:sp>
      <p:sp>
        <p:nvSpPr>
          <p:cNvPr id="29" name="Rectángulo 28">
            <a:extLst>
              <a:ext uri="{FF2B5EF4-FFF2-40B4-BE49-F238E27FC236}">
                <a16:creationId xmlns:a16="http://schemas.microsoft.com/office/drawing/2014/main" id="{29B01C0F-C8F3-4A5A-8332-A972A39FBCA9}"/>
              </a:ext>
            </a:extLst>
          </p:cNvPr>
          <p:cNvSpPr/>
          <p:nvPr/>
        </p:nvSpPr>
        <p:spPr>
          <a:xfrm>
            <a:off x="7159320" y="4821120"/>
            <a:ext cx="1828800" cy="365760"/>
          </a:xfrm>
          <a:prstGeom prst="rect">
            <a:avLst/>
          </a:prstGeom>
          <a:solidFill>
            <a:srgbClr val="FFC114">
              <a:alpha val="5000"/>
            </a:srgbClr>
          </a:solidFill>
          <a:ln w="18000">
            <a:solidFill>
              <a:srgbClr val="FFC11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s-ES">
              <a:solidFill>
                <a:srgbClr val="FFC114"/>
              </a:solidFill>
            </a:endParaRPr>
          </a:p>
        </p:txBody>
      </p:sp>
    </p:spTree>
    <p:extLst>
      <p:ext uri="{BB962C8B-B14F-4D97-AF65-F5344CB8AC3E}">
        <p14:creationId xmlns:p14="http://schemas.microsoft.com/office/powerpoint/2010/main" val="1506425019"/>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0F24D38-B79E-44B4-830E-043F45D9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316521-7F9F-4E16-B605-FA00AFBB0D4D}"/>
              </a:ext>
            </a:extLst>
          </p:cNvPr>
          <p:cNvSpPr>
            <a:spLocks noGrp="1"/>
          </p:cNvSpPr>
          <p:nvPr>
            <p:ph type="title"/>
          </p:nvPr>
        </p:nvSpPr>
        <p:spPr>
          <a:xfrm>
            <a:off x="838200" y="620742"/>
            <a:ext cx="10515600" cy="1325563"/>
          </a:xfrm>
        </p:spPr>
        <p:txBody>
          <a:bodyPr>
            <a:normAutofit/>
          </a:bodyPr>
          <a:lstStyle/>
          <a:p>
            <a:r>
              <a:rPr lang="en-US" dirty="0">
                <a:solidFill>
                  <a:srgbClr val="FFFFFF"/>
                </a:solidFill>
              </a:rPr>
              <a:t>Technical Analysis (Contd..)</a:t>
            </a:r>
          </a:p>
        </p:txBody>
      </p:sp>
      <p:cxnSp>
        <p:nvCxnSpPr>
          <p:cNvPr id="18" name="Straight Connector 17">
            <a:extLst>
              <a:ext uri="{FF2B5EF4-FFF2-40B4-BE49-F238E27FC236}">
                <a16:creationId xmlns:a16="http://schemas.microsoft.com/office/drawing/2014/main" id="{FC469874-256B-45B3-A79C-7591B4BA1E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F0A8E4E-CFE8-426C-9BD4-112A47B6996A}"/>
              </a:ext>
            </a:extLst>
          </p:cNvPr>
          <p:cNvSpPr>
            <a:spLocks noGrp="1"/>
          </p:cNvSpPr>
          <p:nvPr>
            <p:ph sz="half" idx="1"/>
          </p:nvPr>
        </p:nvSpPr>
        <p:spPr>
          <a:xfrm>
            <a:off x="838200" y="2266345"/>
            <a:ext cx="5097780" cy="3910617"/>
          </a:xfrm>
        </p:spPr>
        <p:txBody>
          <a:bodyPr>
            <a:normAutofit/>
          </a:bodyPr>
          <a:lstStyle/>
          <a:p>
            <a:r>
              <a:rPr lang="en-US" sz="2400" dirty="0">
                <a:solidFill>
                  <a:srgbClr val="FFFFFF"/>
                </a:solidFill>
              </a:rPr>
              <a:t>Our System Trend</a:t>
            </a:r>
          </a:p>
          <a:p>
            <a:endParaRPr lang="en-US" sz="2400" dirty="0">
              <a:solidFill>
                <a:srgbClr val="FFFFFF"/>
              </a:solidFill>
            </a:endParaRPr>
          </a:p>
        </p:txBody>
      </p:sp>
      <p:sp>
        <p:nvSpPr>
          <p:cNvPr id="4" name="Content Placeholder 3">
            <a:extLst>
              <a:ext uri="{FF2B5EF4-FFF2-40B4-BE49-F238E27FC236}">
                <a16:creationId xmlns:a16="http://schemas.microsoft.com/office/drawing/2014/main" id="{2B9B87B7-E761-4676-97B2-0BB18E607364}"/>
              </a:ext>
            </a:extLst>
          </p:cNvPr>
          <p:cNvSpPr>
            <a:spLocks noGrp="1"/>
          </p:cNvSpPr>
          <p:nvPr>
            <p:ph sz="half" idx="2"/>
          </p:nvPr>
        </p:nvSpPr>
        <p:spPr>
          <a:xfrm>
            <a:off x="6256020" y="2266345"/>
            <a:ext cx="5097780" cy="3910618"/>
          </a:xfrm>
        </p:spPr>
        <p:txBody>
          <a:bodyPr>
            <a:normAutofit/>
          </a:bodyPr>
          <a:lstStyle/>
          <a:p>
            <a:r>
              <a:rPr lang="en-US" sz="2400" dirty="0">
                <a:solidFill>
                  <a:srgbClr val="FFFFFF"/>
                </a:solidFill>
              </a:rPr>
              <a:t>Real Trend</a:t>
            </a:r>
          </a:p>
        </p:txBody>
      </p:sp>
      <p:pic>
        <p:nvPicPr>
          <p:cNvPr id="12" name="Picture 11">
            <a:extLst>
              <a:ext uri="{FF2B5EF4-FFF2-40B4-BE49-F238E27FC236}">
                <a16:creationId xmlns:a16="http://schemas.microsoft.com/office/drawing/2014/main" id="{49EE7350-B456-45F3-AE07-D196A989355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0496" y="2791748"/>
            <a:ext cx="5015484" cy="3119848"/>
          </a:xfrm>
          <a:prstGeom prst="rect">
            <a:avLst/>
          </a:prstGeom>
          <a:noFill/>
          <a:ln>
            <a:noFill/>
          </a:ln>
        </p:spPr>
      </p:pic>
      <p:pic>
        <p:nvPicPr>
          <p:cNvPr id="13" name="Picture 12">
            <a:extLst>
              <a:ext uri="{FF2B5EF4-FFF2-40B4-BE49-F238E27FC236}">
                <a16:creationId xmlns:a16="http://schemas.microsoft.com/office/drawing/2014/main" id="{75D8ECAF-7539-46E6-B15B-A1A0F725B377}"/>
              </a:ext>
            </a:extLst>
          </p:cNvPr>
          <p:cNvPicPr/>
          <p:nvPr/>
        </p:nvPicPr>
        <p:blipFill>
          <a:blip r:embed="rId3"/>
          <a:stretch>
            <a:fillRect/>
          </a:stretch>
        </p:blipFill>
        <p:spPr>
          <a:xfrm>
            <a:off x="6256020" y="2791749"/>
            <a:ext cx="5379720" cy="3119847"/>
          </a:xfrm>
          <a:prstGeom prst="rect">
            <a:avLst/>
          </a:prstGeom>
        </p:spPr>
      </p:pic>
    </p:spTree>
    <p:extLst>
      <p:ext uri="{BB962C8B-B14F-4D97-AF65-F5344CB8AC3E}">
        <p14:creationId xmlns:p14="http://schemas.microsoft.com/office/powerpoint/2010/main" val="1414089198"/>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64D969-46F1-44FC-B488-3FA68C677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707"/>
            <a:ext cx="12188952" cy="665629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3003D4E-E9FF-4669-90E7-7CED081587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0008" r="8214" b="57101"/>
          <a:stretch/>
        </p:blipFill>
        <p:spPr>
          <a:xfrm flipV="1">
            <a:off x="2" y="1"/>
            <a:ext cx="12191999" cy="1878950"/>
          </a:xfrm>
          <a:custGeom>
            <a:avLst/>
            <a:gdLst>
              <a:gd name="connsiteX0" fmla="*/ 0 w 12191999"/>
              <a:gd name="connsiteY0" fmla="*/ 1878950 h 1878950"/>
              <a:gd name="connsiteX1" fmla="*/ 12191999 w 12191999"/>
              <a:gd name="connsiteY1" fmla="*/ 1878950 h 1878950"/>
              <a:gd name="connsiteX2" fmla="*/ 12191999 w 12191999"/>
              <a:gd name="connsiteY2" fmla="*/ 0 h 1878950"/>
              <a:gd name="connsiteX3" fmla="*/ 0 w 12191999"/>
              <a:gd name="connsiteY3" fmla="*/ 0 h 1878950"/>
            </a:gdLst>
            <a:ahLst/>
            <a:cxnLst>
              <a:cxn ang="0">
                <a:pos x="connsiteX0" y="connsiteY0"/>
              </a:cxn>
              <a:cxn ang="0">
                <a:pos x="connsiteX1" y="connsiteY1"/>
              </a:cxn>
              <a:cxn ang="0">
                <a:pos x="connsiteX2" y="connsiteY2"/>
              </a:cxn>
              <a:cxn ang="0">
                <a:pos x="connsiteX3" y="connsiteY3"/>
              </a:cxn>
            </a:cxnLst>
            <a:rect l="l" t="t" r="r" b="b"/>
            <a:pathLst>
              <a:path w="12191999" h="1878950">
                <a:moveTo>
                  <a:pt x="0" y="1878950"/>
                </a:moveTo>
                <a:lnTo>
                  <a:pt x="12191999" y="1878950"/>
                </a:lnTo>
                <a:lnTo>
                  <a:pt x="12191999" y="0"/>
                </a:lnTo>
                <a:lnTo>
                  <a:pt x="0" y="0"/>
                </a:lnTo>
                <a:close/>
              </a:path>
            </a:pathLst>
          </a:custGeom>
        </p:spPr>
      </p:pic>
      <p:pic>
        <p:nvPicPr>
          <p:cNvPr id="12" name="Picture 11">
            <a:extLst>
              <a:ext uri="{FF2B5EF4-FFF2-40B4-BE49-F238E27FC236}">
                <a16:creationId xmlns:a16="http://schemas.microsoft.com/office/drawing/2014/main" id="{A7D98261-3895-4FB5-B9CE-26FAF63573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4914024"/>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2" name="Title 1">
            <a:extLst>
              <a:ext uri="{FF2B5EF4-FFF2-40B4-BE49-F238E27FC236}">
                <a16:creationId xmlns:a16="http://schemas.microsoft.com/office/drawing/2014/main" id="{12C7811F-E456-4685-B098-AF66561D139A}"/>
              </a:ext>
            </a:extLst>
          </p:cNvPr>
          <p:cNvSpPr>
            <a:spLocks noGrp="1"/>
          </p:cNvSpPr>
          <p:nvPr>
            <p:ph type="title"/>
          </p:nvPr>
        </p:nvSpPr>
        <p:spPr>
          <a:xfrm>
            <a:off x="805661" y="1401859"/>
            <a:ext cx="3510845" cy="4054282"/>
          </a:xfrm>
        </p:spPr>
        <p:txBody>
          <a:bodyPr>
            <a:normAutofit/>
          </a:bodyPr>
          <a:lstStyle/>
          <a:p>
            <a:r>
              <a:rPr lang="en-US" sz="4000" dirty="0">
                <a:solidFill>
                  <a:srgbClr val="FFFFFF"/>
                </a:solidFill>
              </a:rPr>
              <a:t>Conclusion</a:t>
            </a:r>
          </a:p>
        </p:txBody>
      </p:sp>
      <p:sp>
        <p:nvSpPr>
          <p:cNvPr id="3" name="Content Placeholder 2">
            <a:extLst>
              <a:ext uri="{FF2B5EF4-FFF2-40B4-BE49-F238E27FC236}">
                <a16:creationId xmlns:a16="http://schemas.microsoft.com/office/drawing/2014/main" id="{77FDFE29-AAC9-47AD-90B1-74593F1D73DE}"/>
              </a:ext>
            </a:extLst>
          </p:cNvPr>
          <p:cNvSpPr>
            <a:spLocks noGrp="1"/>
          </p:cNvSpPr>
          <p:nvPr>
            <p:ph idx="1"/>
          </p:nvPr>
        </p:nvSpPr>
        <p:spPr>
          <a:xfrm>
            <a:off x="5257800" y="1553134"/>
            <a:ext cx="6128539" cy="3751732"/>
          </a:xfrm>
        </p:spPr>
        <p:txBody>
          <a:bodyPr anchor="ctr">
            <a:normAutofit/>
          </a:bodyPr>
          <a:lstStyle/>
          <a:p>
            <a:pPr marL="0" indent="0" algn="just">
              <a:buNone/>
            </a:pPr>
            <a:r>
              <a:rPr lang="en-US" sz="22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Using this system, we successfully analyzed the data extracted from the twitter social opinions based on stock ticker with the help of </a:t>
            </a:r>
            <a:r>
              <a:rPr lang="en-US" sz="2200" dirty="0" err="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hadoop</a:t>
            </a:r>
            <a:r>
              <a:rPr lang="en-US" sz="22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ecosystem. In the above results, we able to get the trend after analysis which can be used for predictions of movement of stock. This trend might help for the investors in future investments. These trends are giving early signs for the investments which might help to gain the profits. Right now, this system might be only for one stock and for one month but it can be extended for future </a:t>
            </a:r>
            <a:r>
              <a:rPr lang="en-US" sz="2200" dirty="0" err="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usge</a:t>
            </a:r>
            <a:r>
              <a:rPr lang="en-US" sz="22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Thus, we can say that we successfully achieved our goal using this system.</a:t>
            </a:r>
          </a:p>
          <a:p>
            <a:pPr algn="just"/>
            <a:endParaRPr lang="en-US" sz="2200" dirty="0">
              <a:solidFill>
                <a:srgbClr val="FFFFFF"/>
              </a:solidFill>
            </a:endParaRPr>
          </a:p>
        </p:txBody>
      </p:sp>
      <p:sp>
        <p:nvSpPr>
          <p:cNvPr id="14" name="Rectangle 13">
            <a:extLst>
              <a:ext uri="{FF2B5EF4-FFF2-40B4-BE49-F238E27FC236}">
                <a16:creationId xmlns:a16="http://schemas.microsoft.com/office/drawing/2014/main" id="{9E0A01E6-95B9-424D-93AE-19F4928D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44454"/>
            <a:ext cx="12188952" cy="8135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7201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E9CB4ED-47DA-4E88-BC50-E973AEC6C36B}"/>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Motivation</a:t>
            </a:r>
          </a:p>
        </p:txBody>
      </p:sp>
      <p:sp>
        <p:nvSpPr>
          <p:cNvPr id="3" name="Content Placeholder 2">
            <a:extLst>
              <a:ext uri="{FF2B5EF4-FFF2-40B4-BE49-F238E27FC236}">
                <a16:creationId xmlns:a16="http://schemas.microsoft.com/office/drawing/2014/main" id="{93B05869-3CC2-4998-8DCA-15DC534EF10A}"/>
              </a:ext>
            </a:extLst>
          </p:cNvPr>
          <p:cNvSpPr>
            <a:spLocks noGrp="1"/>
          </p:cNvSpPr>
          <p:nvPr>
            <p:ph idx="1"/>
          </p:nvPr>
        </p:nvSpPr>
        <p:spPr>
          <a:xfrm>
            <a:off x="1179226" y="3092970"/>
            <a:ext cx="9833548" cy="2693976"/>
          </a:xfrm>
        </p:spPr>
        <p:txBody>
          <a:bodyPr>
            <a:normAutofit/>
          </a:bodyPr>
          <a:lstStyle/>
          <a:p>
            <a:pPr marL="0" indent="0" algn="just">
              <a:buNone/>
            </a:pPr>
            <a:r>
              <a:rPr lang="en-US" sz="2000" dirty="0">
                <a:solidFill>
                  <a:srgbClr val="000000"/>
                </a:solidFill>
              </a:rPr>
              <a:t>We have tried hard to study the stock market with graphs, news, important dates, and many more, but we failed many times which leads to loss of profits and sometimes even the investments. We always have an extremely hard time analyzing that huge amount of data and coming to a decision based on the analysis. And analyzing that huge data takes a lot of time and got to concentrate on various works too. So, to do this task for us we need some sort of Big data tools to analyze and give us filtered results which we can cross-check and invest in that stock confidently. Not only that as big data tools analyze data extremely fast, but we can also make decisions quicker than we do. We can also avoid human error using these tools.</a:t>
            </a:r>
          </a:p>
        </p:txBody>
      </p:sp>
    </p:spTree>
    <p:extLst>
      <p:ext uri="{BB962C8B-B14F-4D97-AF65-F5344CB8AC3E}">
        <p14:creationId xmlns:p14="http://schemas.microsoft.com/office/powerpoint/2010/main" val="4131108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E45A03-3A06-4AF1-9775-DDFAE7148BC4}"/>
              </a:ext>
            </a:extLst>
          </p:cNvPr>
          <p:cNvSpPr>
            <a:spLocks noGrp="1"/>
          </p:cNvSpPr>
          <p:nvPr>
            <p:ph type="title"/>
          </p:nvPr>
        </p:nvSpPr>
        <p:spPr>
          <a:xfrm>
            <a:off x="838200" y="556995"/>
            <a:ext cx="10515600" cy="1133693"/>
          </a:xfrm>
        </p:spPr>
        <p:txBody>
          <a:bodyPr>
            <a:normAutofit/>
          </a:bodyPr>
          <a:lstStyle/>
          <a:p>
            <a:r>
              <a:rPr lang="en-US" sz="5200"/>
              <a:t>Applications</a:t>
            </a:r>
          </a:p>
        </p:txBody>
      </p:sp>
      <p:graphicFrame>
        <p:nvGraphicFramePr>
          <p:cNvPr id="5" name="Subtitle 2">
            <a:extLst>
              <a:ext uri="{FF2B5EF4-FFF2-40B4-BE49-F238E27FC236}">
                <a16:creationId xmlns:a16="http://schemas.microsoft.com/office/drawing/2014/main" id="{6DF022FC-717B-440E-8C5B-F7397A928192}"/>
              </a:ext>
            </a:extLst>
          </p:cNvPr>
          <p:cNvGraphicFramePr>
            <a:graphicFrameLocks noGrp="1"/>
          </p:cNvGraphicFramePr>
          <p:nvPr>
            <p:ph idx="1"/>
            <p:extLst>
              <p:ext uri="{D42A27DB-BD31-4B8C-83A1-F6EECF244321}">
                <p14:modId xmlns:p14="http://schemas.microsoft.com/office/powerpoint/2010/main" val="306466739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2285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6B06641-CCAB-4BD2-BF3D-A75E8A131559}"/>
              </a:ext>
            </a:extLst>
          </p:cNvPr>
          <p:cNvSpPr>
            <a:spLocks noGrp="1"/>
          </p:cNvSpPr>
          <p:nvPr>
            <p:ph type="title"/>
          </p:nvPr>
        </p:nvSpPr>
        <p:spPr>
          <a:xfrm>
            <a:off x="640079" y="2053641"/>
            <a:ext cx="3669161" cy="2760098"/>
          </a:xfrm>
        </p:spPr>
        <p:txBody>
          <a:bodyPr>
            <a:normAutofit/>
          </a:bodyPr>
          <a:lstStyle/>
          <a:p>
            <a:r>
              <a:rPr lang="en-US">
                <a:solidFill>
                  <a:srgbClr val="FFFFFF"/>
                </a:solidFill>
              </a:rPr>
              <a:t>Future Work</a:t>
            </a:r>
          </a:p>
        </p:txBody>
      </p:sp>
      <p:sp>
        <p:nvSpPr>
          <p:cNvPr id="3" name="Content Placeholder 2">
            <a:extLst>
              <a:ext uri="{FF2B5EF4-FFF2-40B4-BE49-F238E27FC236}">
                <a16:creationId xmlns:a16="http://schemas.microsoft.com/office/drawing/2014/main" id="{A91E0F44-C232-4A55-AA14-9C2F35750D8A}"/>
              </a:ext>
            </a:extLst>
          </p:cNvPr>
          <p:cNvSpPr>
            <a:spLocks noGrp="1"/>
          </p:cNvSpPr>
          <p:nvPr>
            <p:ph idx="1"/>
          </p:nvPr>
        </p:nvSpPr>
        <p:spPr>
          <a:xfrm>
            <a:off x="6090574" y="801866"/>
            <a:ext cx="5306084" cy="5230634"/>
          </a:xfrm>
        </p:spPr>
        <p:txBody>
          <a:bodyPr anchor="ctr">
            <a:normAutofit/>
          </a:bodyPr>
          <a:lstStyle/>
          <a:p>
            <a:pPr algn="just"/>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 this system, we analyzed only AAPL stock ticker, which we extracted based on this keyword from the twitter for one month.</a:t>
            </a:r>
          </a:p>
          <a:p>
            <a:pPr algn="just"/>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 future, we can extend this range of extraction on keywords on time frames accordingly which might be dynamic in nature. </a:t>
            </a:r>
          </a:p>
          <a:p>
            <a:pPr algn="just"/>
            <a:r>
              <a:rPr lang="en-US" sz="2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O</a:t>
            </a: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ur system is based on historical data but we can also try to analyze the live data with proper models.</a:t>
            </a:r>
            <a:endParaRPr lang="en-US" sz="2400" dirty="0">
              <a:solidFill>
                <a:srgbClr val="000000"/>
              </a:solidFill>
            </a:endParaRPr>
          </a:p>
        </p:txBody>
      </p:sp>
    </p:spTree>
    <p:extLst>
      <p:ext uri="{BB962C8B-B14F-4D97-AF65-F5344CB8AC3E}">
        <p14:creationId xmlns:p14="http://schemas.microsoft.com/office/powerpoint/2010/main" val="1711036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Picture 18">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70AF9516-93B5-47C1-AC10-746466C8D566}"/>
              </a:ext>
            </a:extLst>
          </p:cNvPr>
          <p:cNvSpPr>
            <a:spLocks noGrp="1"/>
          </p:cNvSpPr>
          <p:nvPr>
            <p:ph type="title"/>
          </p:nvPr>
        </p:nvSpPr>
        <p:spPr>
          <a:xfrm>
            <a:off x="640080" y="1243013"/>
            <a:ext cx="3855720" cy="4371974"/>
          </a:xfrm>
        </p:spPr>
        <p:txBody>
          <a:bodyPr>
            <a:normAutofit/>
          </a:bodyPr>
          <a:lstStyle/>
          <a:p>
            <a:r>
              <a:rPr lang="en-US">
                <a:solidFill>
                  <a:srgbClr val="FFFFFF"/>
                </a:solidFill>
              </a:rPr>
              <a:t>Project Management</a:t>
            </a:r>
          </a:p>
        </p:txBody>
      </p:sp>
      <p:sp>
        <p:nvSpPr>
          <p:cNvPr id="21" name="Rectangle 20">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9818A43-2770-4031-B2E8-22452F66C6C7}"/>
              </a:ext>
            </a:extLst>
          </p:cNvPr>
          <p:cNvSpPr>
            <a:spLocks noGrp="1"/>
          </p:cNvSpPr>
          <p:nvPr>
            <p:ph idx="1"/>
          </p:nvPr>
        </p:nvSpPr>
        <p:spPr>
          <a:xfrm>
            <a:off x="6172200" y="804672"/>
            <a:ext cx="5221224" cy="5230368"/>
          </a:xfrm>
        </p:spPr>
        <p:txBody>
          <a:bodyPr anchor="ctr">
            <a:normAutofit/>
          </a:bodyPr>
          <a:lstStyle/>
          <a:p>
            <a:pPr marL="342900" marR="0" lvl="0" indent="-342900">
              <a:spcBef>
                <a:spcPts val="0"/>
              </a:spcBef>
              <a:spcAft>
                <a:spcPts val="0"/>
              </a:spcAft>
              <a:buFont typeface="+mj-lt"/>
              <a:buAutoNum type="arabicPeriod"/>
            </a:pP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Extracted tweets using python and twitter API for the dataset.</a:t>
            </a:r>
          </a:p>
          <a:p>
            <a:pPr marL="342900" marR="0" lvl="0" indent="-342900">
              <a:spcBef>
                <a:spcPts val="0"/>
              </a:spcBef>
              <a:spcAft>
                <a:spcPts val="0"/>
              </a:spcAft>
              <a:buFont typeface="+mj-lt"/>
              <a:buAutoNum type="arabicPeriod"/>
            </a:pP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Loading the data into the HDFS.</a:t>
            </a:r>
          </a:p>
          <a:p>
            <a:pPr marL="342900" marR="0" lvl="0" indent="-342900">
              <a:spcBef>
                <a:spcPts val="0"/>
              </a:spcBef>
              <a:spcAft>
                <a:spcPts val="0"/>
              </a:spcAft>
              <a:buFont typeface="+mj-lt"/>
              <a:buAutoNum type="arabicPeriod"/>
            </a:pP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Sentiment Analysis done on every tweet in the dataset.</a:t>
            </a:r>
          </a:p>
          <a:p>
            <a:pPr marL="342900" marR="0" lvl="0" indent="-342900">
              <a:spcBef>
                <a:spcPts val="0"/>
              </a:spcBef>
              <a:spcAft>
                <a:spcPts val="0"/>
              </a:spcAft>
              <a:buFont typeface="+mj-lt"/>
              <a:buAutoNum type="arabicPeriod"/>
            </a:pP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Wordcount on hashtags using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mapreduce</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spcBef>
                <a:spcPts val="0"/>
              </a:spcBef>
              <a:spcAft>
                <a:spcPts val="0"/>
              </a:spcAft>
              <a:buFont typeface="+mj-lt"/>
              <a:buAutoNum type="arabicPeriod"/>
            </a:pP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Creation of table and loading of data into Hive.</a:t>
            </a:r>
          </a:p>
          <a:p>
            <a:pPr marL="342900" marR="0" lvl="0" indent="-342900">
              <a:spcBef>
                <a:spcPts val="0"/>
              </a:spcBef>
              <a:spcAft>
                <a:spcPts val="0"/>
              </a:spcAft>
              <a:buFont typeface="+mj-lt"/>
              <a:buAutoNum type="arabicPeriod"/>
            </a:pP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Analysis of data using Hive</a:t>
            </a:r>
          </a:p>
          <a:p>
            <a:pPr marL="342900" marR="0" lvl="0" indent="-342900">
              <a:spcBef>
                <a:spcPts val="0"/>
              </a:spcBef>
              <a:spcAft>
                <a:spcPts val="0"/>
              </a:spcAft>
              <a:buFont typeface="+mj-lt"/>
              <a:buAutoNum type="arabicPeriod"/>
            </a:pP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Analysis of data using Cassandra</a:t>
            </a:r>
          </a:p>
          <a:p>
            <a:pPr marL="342900" marR="0" lvl="0" indent="-342900">
              <a:spcBef>
                <a:spcPts val="0"/>
              </a:spcBef>
              <a:spcAft>
                <a:spcPts val="0"/>
              </a:spcAft>
              <a:buFont typeface="+mj-lt"/>
              <a:buAutoNum type="arabicPeriod"/>
            </a:pP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Visualization using Tableau.</a:t>
            </a:r>
          </a:p>
          <a:p>
            <a:pPr marL="342900" marR="0" lvl="0" indent="-342900">
              <a:spcBef>
                <a:spcPts val="0"/>
              </a:spcBef>
              <a:spcAft>
                <a:spcPts val="0"/>
              </a:spcAft>
              <a:buFont typeface="+mj-lt"/>
              <a:buAutoNum type="arabicPeriod"/>
            </a:pP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Initialization and loading the data into Apache Spark.</a:t>
            </a:r>
          </a:p>
          <a:p>
            <a:pPr marL="342900" marR="0" lvl="0" indent="-342900">
              <a:spcBef>
                <a:spcPts val="0"/>
              </a:spcBef>
              <a:spcAft>
                <a:spcPts val="0"/>
              </a:spcAft>
              <a:buFont typeface="+mj-lt"/>
              <a:buAutoNum type="arabicPeriod"/>
            </a:pP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Analysis of data using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SparkSQL</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Technical analysis by comparing Apache Spark,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Mapreduce</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and Hive</a:t>
            </a:r>
          </a:p>
          <a:p>
            <a:pPr marL="342900" marR="0" lvl="0" indent="-342900">
              <a:spcBef>
                <a:spcPts val="0"/>
              </a:spcBef>
              <a:spcAft>
                <a:spcPts val="800"/>
              </a:spcAft>
              <a:buFont typeface="+mj-lt"/>
              <a:buAutoNum type="arabicPeriod"/>
            </a:pP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Final comparison between our system trend and real trend of stock (success)</a:t>
            </a:r>
          </a:p>
        </p:txBody>
      </p:sp>
    </p:spTree>
    <p:extLst>
      <p:ext uri="{BB962C8B-B14F-4D97-AF65-F5344CB8AC3E}">
        <p14:creationId xmlns:p14="http://schemas.microsoft.com/office/powerpoint/2010/main" val="223106872"/>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5741D7B-3765-4959-9370-2E35B6F1D516}"/>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Contribution</a:t>
            </a:r>
          </a:p>
        </p:txBody>
      </p:sp>
      <p:sp>
        <p:nvSpPr>
          <p:cNvPr id="3" name="Content Placeholder 2">
            <a:extLst>
              <a:ext uri="{FF2B5EF4-FFF2-40B4-BE49-F238E27FC236}">
                <a16:creationId xmlns:a16="http://schemas.microsoft.com/office/drawing/2014/main" id="{01953771-01E6-4B36-A03A-F3555FA9A987}"/>
              </a:ext>
            </a:extLst>
          </p:cNvPr>
          <p:cNvSpPr>
            <a:spLocks noGrp="1"/>
          </p:cNvSpPr>
          <p:nvPr>
            <p:ph idx="1"/>
          </p:nvPr>
        </p:nvSpPr>
        <p:spPr>
          <a:xfrm>
            <a:off x="1179226" y="3092970"/>
            <a:ext cx="9833548" cy="2693976"/>
          </a:xfrm>
        </p:spPr>
        <p:txBody>
          <a:bodyPr>
            <a:normAutofit/>
          </a:bodyPr>
          <a:lstStyle/>
          <a:p>
            <a:pPr marL="457200" marR="0">
              <a:spcBef>
                <a:spcPts val="0"/>
              </a:spcBef>
              <a:spcAft>
                <a:spcPts val="800"/>
              </a:spcAft>
            </a:pPr>
            <a:r>
              <a:rPr lang="en-US" sz="17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Jaisekhar</a:t>
            </a:r>
            <a:r>
              <a:rPr lang="en-US" sz="17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Koya</a:t>
            </a:r>
            <a:r>
              <a:rPr lang="en-US" sz="1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25%</a:t>
            </a:r>
            <a:br>
              <a:rPr lang="en-US" sz="1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US" sz="1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Extracting tweets using Python. Done sentimental analysis using AFINN dictionary which gives polarity value. Extracted tweets were stored in HDFS. Created and loaded data to hive. Performed few queries in Hive and also Cassandra. Drawn the comparison between Apache Spark and </a:t>
            </a:r>
            <a:r>
              <a:rPr lang="en-US" sz="17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Mapreduce</a:t>
            </a:r>
            <a:r>
              <a:rPr lang="en-US" sz="1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Contributed in drawing the comparison between trends of system and real.</a:t>
            </a:r>
          </a:p>
          <a:p>
            <a:pPr marL="457200" marR="0">
              <a:spcBef>
                <a:spcPts val="0"/>
              </a:spcBef>
              <a:spcAft>
                <a:spcPts val="800"/>
              </a:spcAft>
            </a:pPr>
            <a:r>
              <a:rPr lang="en-US" sz="17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Sri Sai Nikhil </a:t>
            </a:r>
            <a:r>
              <a:rPr lang="en-US" sz="17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Kantipudi</a:t>
            </a:r>
            <a:r>
              <a:rPr lang="en-US" sz="1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25%</a:t>
            </a:r>
            <a:br>
              <a:rPr lang="en-US" sz="1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US" sz="1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Helped in doing sentimental analysis on every tweet in the dataset. Done wordcount on extracted hashtags using MapReduce. Contributed in loading and </a:t>
            </a:r>
            <a:r>
              <a:rPr lang="en-US" sz="17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analysing</a:t>
            </a:r>
            <a:r>
              <a:rPr lang="en-US" sz="1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the data in Hive. Performed few queries in Hive and also in Cassandra. Analyzed the data using Spark SQL. Also contributed to work for comparing system vs real trends.</a:t>
            </a:r>
            <a:endParaRPr lang="en-US" sz="1700" dirty="0">
              <a:solidFill>
                <a:srgbClr val="000000"/>
              </a:solidFill>
            </a:endParaRPr>
          </a:p>
        </p:txBody>
      </p:sp>
    </p:spTree>
    <p:extLst>
      <p:ext uri="{BB962C8B-B14F-4D97-AF65-F5344CB8AC3E}">
        <p14:creationId xmlns:p14="http://schemas.microsoft.com/office/powerpoint/2010/main" val="916124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5741D7B-3765-4959-9370-2E35B6F1D516}"/>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Contribution(contd.)</a:t>
            </a:r>
          </a:p>
        </p:txBody>
      </p:sp>
      <p:sp>
        <p:nvSpPr>
          <p:cNvPr id="3" name="Content Placeholder 2">
            <a:extLst>
              <a:ext uri="{FF2B5EF4-FFF2-40B4-BE49-F238E27FC236}">
                <a16:creationId xmlns:a16="http://schemas.microsoft.com/office/drawing/2014/main" id="{01953771-01E6-4B36-A03A-F3555FA9A987}"/>
              </a:ext>
            </a:extLst>
          </p:cNvPr>
          <p:cNvSpPr>
            <a:spLocks noGrp="1"/>
          </p:cNvSpPr>
          <p:nvPr>
            <p:ph idx="1"/>
          </p:nvPr>
        </p:nvSpPr>
        <p:spPr>
          <a:xfrm>
            <a:off x="1179226" y="3092970"/>
            <a:ext cx="9833548" cy="2693976"/>
          </a:xfrm>
        </p:spPr>
        <p:txBody>
          <a:bodyPr>
            <a:normAutofit/>
          </a:bodyPr>
          <a:lstStyle/>
          <a:p>
            <a:pPr marL="457200" marR="0">
              <a:spcBef>
                <a:spcPts val="0"/>
              </a:spcBef>
              <a:spcAft>
                <a:spcPts val="800"/>
              </a:spcAft>
            </a:pPr>
            <a:r>
              <a:rPr lang="en-US" sz="17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Sai Rohith </a:t>
            </a:r>
            <a:r>
              <a:rPr lang="en-US" sz="17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Guntupally</a:t>
            </a:r>
            <a:r>
              <a:rPr lang="en-US" sz="1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25%</a:t>
            </a:r>
            <a:br>
              <a:rPr lang="en-US" sz="1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US" sz="1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Tweets extracted and parsed for hashtags using python. Done </a:t>
            </a:r>
            <a:r>
              <a:rPr lang="en-US" sz="17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hdfs</a:t>
            </a:r>
            <a:r>
              <a:rPr lang="en-US" sz="1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operations on the extracted dataset. Performed few queries on the dataset using hive and Cassandra. Part of visualization in tableau. Wrote few queries in apache spark. Drawn the comparison between Apache Spark and Hive.</a:t>
            </a:r>
          </a:p>
          <a:p>
            <a:pPr marL="457200" marR="0">
              <a:spcBef>
                <a:spcPts val="0"/>
              </a:spcBef>
              <a:spcAft>
                <a:spcPts val="800"/>
              </a:spcAft>
            </a:pPr>
            <a:r>
              <a:rPr lang="en-US" sz="17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Aarthi </a:t>
            </a:r>
            <a:r>
              <a:rPr lang="en-US" sz="17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Nagireddy</a:t>
            </a:r>
            <a:r>
              <a:rPr lang="en-US" sz="1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25%</a:t>
            </a:r>
            <a:br>
              <a:rPr lang="en-US" sz="1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US" sz="1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Sentiment Analysis using dictionary system. Hive initialization and loading of data of the dataset. Performed few queries in Hive and Cassandra for data analysis. Part of Visualization work in tableau. Initialization and loading the data into Apache Spark. Wrote few queries in apache spark.</a:t>
            </a:r>
          </a:p>
        </p:txBody>
      </p:sp>
    </p:spTree>
    <p:extLst>
      <p:ext uri="{BB962C8B-B14F-4D97-AF65-F5344CB8AC3E}">
        <p14:creationId xmlns:p14="http://schemas.microsoft.com/office/powerpoint/2010/main" val="2702167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FE611E2-5D8A-4203-BF28-DA309CC22837}"/>
              </a:ext>
            </a:extLst>
          </p:cNvPr>
          <p:cNvSpPr>
            <a:spLocks noGrp="1"/>
          </p:cNvSpPr>
          <p:nvPr>
            <p:ph type="title"/>
          </p:nvPr>
        </p:nvSpPr>
        <p:spPr>
          <a:xfrm>
            <a:off x="1098468" y="885651"/>
            <a:ext cx="3229803" cy="4624603"/>
          </a:xfrm>
        </p:spPr>
        <p:txBody>
          <a:bodyPr>
            <a:normAutofit/>
          </a:bodyPr>
          <a:lstStyle/>
          <a:p>
            <a:r>
              <a:rPr lang="en-US">
                <a:solidFill>
                  <a:srgbClr val="FFFFFF"/>
                </a:solidFill>
              </a:rPr>
              <a:t>References</a:t>
            </a:r>
          </a:p>
        </p:txBody>
      </p:sp>
      <p:sp>
        <p:nvSpPr>
          <p:cNvPr id="3" name="Subtitle 2">
            <a:extLst>
              <a:ext uri="{FF2B5EF4-FFF2-40B4-BE49-F238E27FC236}">
                <a16:creationId xmlns:a16="http://schemas.microsoft.com/office/drawing/2014/main" id="{EC26C230-C494-45DD-B953-B8CBAA4466D7}"/>
              </a:ext>
            </a:extLst>
          </p:cNvPr>
          <p:cNvSpPr>
            <a:spLocks noGrp="1"/>
          </p:cNvSpPr>
          <p:nvPr>
            <p:ph idx="1"/>
          </p:nvPr>
        </p:nvSpPr>
        <p:spPr>
          <a:xfrm>
            <a:off x="4978708" y="885651"/>
            <a:ext cx="6525220" cy="4616849"/>
          </a:xfrm>
        </p:spPr>
        <p:txBody>
          <a:bodyPr anchor="ctr">
            <a:normAutofit/>
          </a:bodyPr>
          <a:lstStyle/>
          <a:p>
            <a:pPr marL="285750" indent="-285750">
              <a:buFont typeface="Arial" panose="020B0604020202020204" pitchFamily="34" charset="0"/>
              <a:buChar char="•"/>
            </a:pPr>
            <a:r>
              <a:rPr lang="en-US" sz="2400"/>
              <a:t>Z. Peng, "Stocks Analysis and Prediction Using Big Data Analytics," 2019 International Conference on Intelligent Transportation, Big Data &amp; Smart City (ICITBS), Changsha, China, 2019, pp. 309-312, doi: 10.1109/ICITBS.2019.00081.  </a:t>
            </a:r>
          </a:p>
          <a:p>
            <a:pPr marL="285750" indent="-285750">
              <a:buFont typeface="Arial" panose="020B0604020202020204" pitchFamily="34" charset="0"/>
              <a:buChar char="•"/>
            </a:pPr>
            <a:r>
              <a:rPr lang="en-US" sz="2400"/>
              <a:t>G. V. Attigeri, Manohara Pai M M, R. M. Pai and A. Nayak, "Stock market prediction: A big data approach," TENCON 2015 - 2015 IEEE Region 10 Conference, Macao, 2015, pp. 1-5, doi: 10.1109/TENCON.2015.7373006. </a:t>
            </a:r>
          </a:p>
        </p:txBody>
      </p:sp>
    </p:spTree>
    <p:extLst>
      <p:ext uri="{BB962C8B-B14F-4D97-AF65-F5344CB8AC3E}">
        <p14:creationId xmlns:p14="http://schemas.microsoft.com/office/powerpoint/2010/main" val="18936898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26622C0-AFBB-4435-AC8A-D09EF87DD2FB}"/>
              </a:ext>
            </a:extLst>
          </p:cNvPr>
          <p:cNvSpPr>
            <a:spLocks noGrp="1"/>
          </p:cNvSpPr>
          <p:nvPr>
            <p:ph type="ctrTitle"/>
          </p:nvPr>
        </p:nvSpPr>
        <p:spPr>
          <a:xfrm>
            <a:off x="6846694" y="3071021"/>
            <a:ext cx="4805996" cy="1297115"/>
          </a:xfrm>
        </p:spPr>
        <p:txBody>
          <a:bodyPr anchor="t">
            <a:normAutofit/>
          </a:bodyPr>
          <a:lstStyle/>
          <a:p>
            <a:pPr algn="l"/>
            <a:r>
              <a:rPr lang="en-US" sz="5400" dirty="0">
                <a:solidFill>
                  <a:schemeClr val="accent1"/>
                </a:solidFill>
              </a:rPr>
              <a:t>Thank you</a:t>
            </a:r>
          </a:p>
        </p:txBody>
      </p:sp>
      <p:sp>
        <p:nvSpPr>
          <p:cNvPr id="1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Graphic 5" descr="Smiling Face with No Fill">
            <a:extLst>
              <a:ext uri="{FF2B5EF4-FFF2-40B4-BE49-F238E27FC236}">
                <a16:creationId xmlns:a16="http://schemas.microsoft.com/office/drawing/2014/main" id="{0E18388F-3DA0-4A47-9405-E553EBF819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3852520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FF95F6E-A9B8-4037-B2A9-0854717F716A}"/>
              </a:ext>
            </a:extLst>
          </p:cNvPr>
          <p:cNvSpPr>
            <a:spLocks noGrp="1"/>
          </p:cNvSpPr>
          <p:nvPr>
            <p:ph type="ctrTitle"/>
          </p:nvPr>
        </p:nvSpPr>
        <p:spPr>
          <a:xfrm>
            <a:off x="1179226" y="826680"/>
            <a:ext cx="9833548" cy="1325563"/>
          </a:xfrm>
        </p:spPr>
        <p:txBody>
          <a:bodyPr vert="horz" lIns="91440" tIns="45720" rIns="91440" bIns="45720" rtlCol="0" anchor="ctr">
            <a:normAutofit/>
          </a:bodyPr>
          <a:lstStyle/>
          <a:p>
            <a:r>
              <a:rPr lang="en-US" sz="4000" kern="1200">
                <a:solidFill>
                  <a:srgbClr val="FFFFFF"/>
                </a:solidFill>
                <a:latin typeface="+mj-lt"/>
                <a:ea typeface="+mj-ea"/>
                <a:cs typeface="+mj-cs"/>
              </a:rPr>
              <a:t>Significance</a:t>
            </a:r>
          </a:p>
        </p:txBody>
      </p:sp>
      <p:sp>
        <p:nvSpPr>
          <p:cNvPr id="3" name="Subtitle 2">
            <a:extLst>
              <a:ext uri="{FF2B5EF4-FFF2-40B4-BE49-F238E27FC236}">
                <a16:creationId xmlns:a16="http://schemas.microsoft.com/office/drawing/2014/main" id="{6A648C68-462B-4343-AD08-78A9E9D6D340}"/>
              </a:ext>
            </a:extLst>
          </p:cNvPr>
          <p:cNvSpPr>
            <a:spLocks noGrp="1"/>
          </p:cNvSpPr>
          <p:nvPr>
            <p:ph type="subTitle" idx="1"/>
          </p:nvPr>
        </p:nvSpPr>
        <p:spPr>
          <a:xfrm>
            <a:off x="1179226" y="3092970"/>
            <a:ext cx="9833548" cy="2693976"/>
          </a:xfrm>
        </p:spPr>
        <p:txBody>
          <a:bodyPr vert="horz" lIns="91440" tIns="45720" rIns="91440" bIns="45720" rtlCol="0">
            <a:normAutofit/>
          </a:bodyPr>
          <a:lstStyle/>
          <a:p>
            <a:pPr marL="285750" indent="-228600" algn="just">
              <a:buFont typeface="Arial" panose="020B0604020202020204" pitchFamily="34" charset="0"/>
              <a:buChar char="•"/>
            </a:pPr>
            <a:r>
              <a:rPr lang="en-US" sz="2000" dirty="0">
                <a:solidFill>
                  <a:srgbClr val="000000"/>
                </a:solidFill>
              </a:rPr>
              <a:t>As more than half of the population are investing in stocks it is one of the most significant topics to be considered.</a:t>
            </a:r>
          </a:p>
          <a:p>
            <a:pPr marL="285750" indent="-228600" algn="just">
              <a:buFont typeface="Arial" panose="020B0604020202020204" pitchFamily="34" charset="0"/>
              <a:buChar char="•"/>
            </a:pPr>
            <a:r>
              <a:rPr lang="en-US" sz="2000" dirty="0">
                <a:solidFill>
                  <a:srgbClr val="000000"/>
                </a:solidFill>
              </a:rPr>
              <a:t>30% of investors failing to analyze the stock and predicting the uptrend or downtrend of stock is one of the major reasons. </a:t>
            </a:r>
          </a:p>
          <a:p>
            <a:pPr marL="285750" indent="-228600" algn="just">
              <a:buFont typeface="Arial" panose="020B0604020202020204" pitchFamily="34" charset="0"/>
              <a:buChar char="•"/>
            </a:pPr>
            <a:r>
              <a:rPr lang="en-US" sz="2000" dirty="0">
                <a:solidFill>
                  <a:srgbClr val="000000"/>
                </a:solidFill>
              </a:rPr>
              <a:t>Big data tools help to analyze the huge data which helps to provide the efficient results.</a:t>
            </a:r>
          </a:p>
          <a:p>
            <a:pPr marL="285750" indent="-228600" algn="just">
              <a:buFont typeface="Arial" panose="020B0604020202020204" pitchFamily="34" charset="0"/>
              <a:buChar char="•"/>
            </a:pPr>
            <a:r>
              <a:rPr lang="en-US" sz="2000" dirty="0">
                <a:solidFill>
                  <a:srgbClr val="000000"/>
                </a:solidFill>
              </a:rPr>
              <a:t>It reduces the analysis time of investors and helps in making decisions faster and error free. </a:t>
            </a:r>
          </a:p>
        </p:txBody>
      </p:sp>
    </p:spTree>
    <p:extLst>
      <p:ext uri="{BB962C8B-B14F-4D97-AF65-F5344CB8AC3E}">
        <p14:creationId xmlns:p14="http://schemas.microsoft.com/office/powerpoint/2010/main" val="3274600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D9F322B-96C9-4542-927A-276807E7F0A4}"/>
              </a:ext>
            </a:extLst>
          </p:cNvPr>
          <p:cNvSpPr>
            <a:spLocks noGrp="1"/>
          </p:cNvSpPr>
          <p:nvPr>
            <p:ph type="title"/>
          </p:nvPr>
        </p:nvSpPr>
        <p:spPr>
          <a:xfrm>
            <a:off x="640079" y="2053641"/>
            <a:ext cx="3669161" cy="2760098"/>
          </a:xfrm>
        </p:spPr>
        <p:txBody>
          <a:bodyPr vert="horz" lIns="91440" tIns="45720" rIns="91440" bIns="45720" rtlCol="0">
            <a:normAutofit/>
          </a:bodyPr>
          <a:lstStyle/>
          <a:p>
            <a:r>
              <a:rPr lang="en-US" kern="1200">
                <a:solidFill>
                  <a:srgbClr val="FFFFFF"/>
                </a:solidFill>
                <a:latin typeface="+mj-lt"/>
                <a:ea typeface="+mj-ea"/>
                <a:cs typeface="+mj-cs"/>
              </a:rPr>
              <a:t>Objectives</a:t>
            </a:r>
          </a:p>
        </p:txBody>
      </p:sp>
      <p:sp>
        <p:nvSpPr>
          <p:cNvPr id="3" name="Subtitle 2">
            <a:extLst>
              <a:ext uri="{FF2B5EF4-FFF2-40B4-BE49-F238E27FC236}">
                <a16:creationId xmlns:a16="http://schemas.microsoft.com/office/drawing/2014/main" id="{1B6A9563-2D66-45EC-A09C-AEFA12DEB357}"/>
              </a:ext>
            </a:extLst>
          </p:cNvPr>
          <p:cNvSpPr>
            <a:spLocks noGrp="1"/>
          </p:cNvSpPr>
          <p:nvPr>
            <p:ph idx="1"/>
          </p:nvPr>
        </p:nvSpPr>
        <p:spPr>
          <a:xfrm>
            <a:off x="6090574" y="801866"/>
            <a:ext cx="5306084" cy="5230634"/>
          </a:xfrm>
        </p:spPr>
        <p:txBody>
          <a:bodyPr vert="horz" lIns="91440" tIns="45720" rIns="91440" bIns="45720" rtlCol="0" anchor="ctr">
            <a:normAutofit/>
          </a:bodyPr>
          <a:lstStyle/>
          <a:p>
            <a:pPr marL="571500" lvl="1" indent="0" algn="just">
              <a:buNone/>
            </a:pP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create a stock market analysis system, we will be collecting the twitter data using NLP techniques and processing the data. Different tools in Hadoop ecosystem will be used to analyze the data and help in predicting the movement of the stock.</a:t>
            </a:r>
            <a:endParaRPr lang="en-US" dirty="0">
              <a:solidFill>
                <a:srgbClr val="000000"/>
              </a:solidFill>
            </a:endParaRPr>
          </a:p>
        </p:txBody>
      </p:sp>
    </p:spTree>
    <p:extLst>
      <p:ext uri="{BB962C8B-B14F-4D97-AF65-F5344CB8AC3E}">
        <p14:creationId xmlns:p14="http://schemas.microsoft.com/office/powerpoint/2010/main" val="4271926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816CD27-CFF4-4AE0-AEF3-5E234D4C06F2}"/>
              </a:ext>
            </a:extLst>
          </p:cNvPr>
          <p:cNvSpPr>
            <a:spLocks noGrp="1"/>
          </p:cNvSpPr>
          <p:nvPr>
            <p:ph type="title"/>
          </p:nvPr>
        </p:nvSpPr>
        <p:spPr>
          <a:xfrm>
            <a:off x="640079" y="2053641"/>
            <a:ext cx="3669161" cy="2760098"/>
          </a:xfrm>
        </p:spPr>
        <p:txBody>
          <a:bodyPr>
            <a:normAutofit/>
          </a:bodyPr>
          <a:lstStyle/>
          <a:p>
            <a:r>
              <a:rPr lang="en-US">
                <a:solidFill>
                  <a:srgbClr val="FFFFFF"/>
                </a:solidFill>
              </a:rPr>
              <a:t>Features</a:t>
            </a:r>
          </a:p>
        </p:txBody>
      </p:sp>
      <p:sp>
        <p:nvSpPr>
          <p:cNvPr id="3" name="Content Placeholder 2">
            <a:extLst>
              <a:ext uri="{FF2B5EF4-FFF2-40B4-BE49-F238E27FC236}">
                <a16:creationId xmlns:a16="http://schemas.microsoft.com/office/drawing/2014/main" id="{2B005E79-564C-4FB2-98AA-3D59B57D42CF}"/>
              </a:ext>
            </a:extLst>
          </p:cNvPr>
          <p:cNvSpPr>
            <a:spLocks noGrp="1"/>
          </p:cNvSpPr>
          <p:nvPr>
            <p:ph idx="1"/>
          </p:nvPr>
        </p:nvSpPr>
        <p:spPr>
          <a:xfrm>
            <a:off x="6090574" y="801866"/>
            <a:ext cx="5306084" cy="5230634"/>
          </a:xfrm>
        </p:spPr>
        <p:txBody>
          <a:bodyPr anchor="ctr">
            <a:normAutofit/>
          </a:bodyPr>
          <a:lstStyle/>
          <a:p>
            <a:pPr marL="0" indent="0" algn="just">
              <a:buNone/>
            </a:pP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main features of this project is twitter data extraction, sentimental analysis on the extracted data. Using HDFS to store the data. Apache spark to process the data and Hive for querying the data. A visualization tool for showing out the results.</a:t>
            </a:r>
            <a:endParaRPr lang="en-US" sz="2400" dirty="0">
              <a:solidFill>
                <a:srgbClr val="000000"/>
              </a:solidFill>
            </a:endParaRPr>
          </a:p>
        </p:txBody>
      </p:sp>
    </p:spTree>
    <p:extLst>
      <p:ext uri="{BB962C8B-B14F-4D97-AF65-F5344CB8AC3E}">
        <p14:creationId xmlns:p14="http://schemas.microsoft.com/office/powerpoint/2010/main" val="179635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C9659-20CC-458F-8BFC-3F21537A70E6}"/>
              </a:ext>
            </a:extLst>
          </p:cNvPr>
          <p:cNvSpPr>
            <a:spLocks noGrp="1"/>
          </p:cNvSpPr>
          <p:nvPr>
            <p:ph type="title"/>
          </p:nvPr>
        </p:nvSpPr>
        <p:spPr>
          <a:xfrm>
            <a:off x="396573" y="320675"/>
            <a:ext cx="11407487" cy="1325563"/>
          </a:xfrm>
        </p:spPr>
        <p:txBody>
          <a:bodyPr>
            <a:normAutofit/>
          </a:bodyPr>
          <a:lstStyle/>
          <a:p>
            <a:r>
              <a:rPr lang="en-US" sz="5400" dirty="0"/>
              <a:t>Story </a:t>
            </a:r>
            <a:r>
              <a:rPr lang="en-US" sz="2800" dirty="0"/>
              <a:t>(Life)</a:t>
            </a:r>
          </a:p>
        </p:txBody>
      </p:sp>
      <p:sp>
        <p:nvSpPr>
          <p:cNvPr id="20" name="Rectangle 19">
            <a:extLst>
              <a:ext uri="{FF2B5EF4-FFF2-40B4-BE49-F238E27FC236}">
                <a16:creationId xmlns:a16="http://schemas.microsoft.com/office/drawing/2014/main" id="{37E32B78-23DD-4E77-8B9C-7779E3BF2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5" name="Content Placeholder 2">
            <a:extLst>
              <a:ext uri="{FF2B5EF4-FFF2-40B4-BE49-F238E27FC236}">
                <a16:creationId xmlns:a16="http://schemas.microsoft.com/office/drawing/2014/main" id="{21AA8B0F-BB9A-4492-8598-233EC7D37642}"/>
              </a:ext>
            </a:extLst>
          </p:cNvPr>
          <p:cNvGraphicFramePr>
            <a:graphicFrameLocks noGrp="1"/>
          </p:cNvGraphicFramePr>
          <p:nvPr>
            <p:ph idx="1"/>
            <p:extLst>
              <p:ext uri="{D42A27DB-BD31-4B8C-83A1-F6EECF244321}">
                <p14:modId xmlns:p14="http://schemas.microsoft.com/office/powerpoint/2010/main" val="1595952285"/>
              </p:ext>
            </p:extLst>
          </p:nvPr>
        </p:nvGraphicFramePr>
        <p:xfrm>
          <a:off x="39657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2499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Flowchart: Document 37">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7FCF9-097E-4235-884B-5D51711324A2}"/>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Architecture</a:t>
            </a:r>
          </a:p>
        </p:txBody>
      </p:sp>
      <p:pic>
        <p:nvPicPr>
          <p:cNvPr id="28" name="Content Placeholder 27">
            <a:extLst>
              <a:ext uri="{FF2B5EF4-FFF2-40B4-BE49-F238E27FC236}">
                <a16:creationId xmlns:a16="http://schemas.microsoft.com/office/drawing/2014/main" id="{E143D328-95A9-40B0-8DE5-5A80ED881599}"/>
              </a:ext>
            </a:extLst>
          </p:cNvPr>
          <p:cNvPicPr>
            <a:picLocks noGrp="1" noChangeAspect="1"/>
          </p:cNvPicPr>
          <p:nvPr>
            <p:ph idx="1"/>
          </p:nvPr>
        </p:nvPicPr>
        <p:blipFill>
          <a:blip r:embed="rId2"/>
          <a:stretch>
            <a:fillRect/>
          </a:stretch>
        </p:blipFill>
        <p:spPr>
          <a:xfrm>
            <a:off x="4207933" y="1111594"/>
            <a:ext cx="7347537" cy="4635788"/>
          </a:xfrm>
          <a:prstGeom prst="rect">
            <a:avLst/>
          </a:prstGeom>
        </p:spPr>
      </p:pic>
    </p:spTree>
    <p:extLst>
      <p:ext uri="{BB962C8B-B14F-4D97-AF65-F5344CB8AC3E}">
        <p14:creationId xmlns:p14="http://schemas.microsoft.com/office/powerpoint/2010/main" val="4005992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Flowchart: Document 37">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7FCF9-097E-4235-884B-5D51711324A2}"/>
              </a:ext>
            </a:extLst>
          </p:cNvPr>
          <p:cNvSpPr>
            <a:spLocks noGrp="1"/>
          </p:cNvSpPr>
          <p:nvPr>
            <p:ph type="title"/>
          </p:nvPr>
        </p:nvSpPr>
        <p:spPr>
          <a:xfrm>
            <a:off x="838200" y="171162"/>
            <a:ext cx="2840182" cy="2371148"/>
          </a:xfrm>
        </p:spPr>
        <p:txBody>
          <a:bodyPr vert="horz" lIns="91440" tIns="45720" rIns="91440" bIns="45720" rtlCol="0" anchor="ctr">
            <a:normAutofit/>
          </a:bodyPr>
          <a:lstStyle/>
          <a:p>
            <a:pPr algn="ctr"/>
            <a:r>
              <a:rPr lang="en-US" sz="3200" kern="1200" dirty="0">
                <a:solidFill>
                  <a:srgbClr val="FFFFFF"/>
                </a:solidFill>
                <a:latin typeface="+mj-lt"/>
                <a:ea typeface="+mj-ea"/>
                <a:cs typeface="+mj-cs"/>
              </a:rPr>
              <a:t>Design</a:t>
            </a:r>
          </a:p>
        </p:txBody>
      </p:sp>
      <p:pic>
        <p:nvPicPr>
          <p:cNvPr id="5" name="Picture 4" descr="Diagram&#10;&#10;Description automatically generated">
            <a:extLst>
              <a:ext uri="{FF2B5EF4-FFF2-40B4-BE49-F238E27FC236}">
                <a16:creationId xmlns:a16="http://schemas.microsoft.com/office/drawing/2014/main" id="{12D27C18-2A5C-46E1-9150-BC2EC7BC501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086225" y="1754909"/>
            <a:ext cx="7068127" cy="3452669"/>
          </a:xfrm>
          <a:prstGeom prst="rect">
            <a:avLst/>
          </a:prstGeom>
        </p:spPr>
      </p:pic>
    </p:spTree>
    <p:extLst>
      <p:ext uri="{BB962C8B-B14F-4D97-AF65-F5344CB8AC3E}">
        <p14:creationId xmlns:p14="http://schemas.microsoft.com/office/powerpoint/2010/main" val="1188484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1586</Words>
  <Application>Microsoft Office PowerPoint</Application>
  <PresentationFormat>Widescreen</PresentationFormat>
  <Paragraphs>165</Paragraphs>
  <Slides>36</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Stock Market Analysis  using Hadoop Ecosystem </vt:lpstr>
      <vt:lpstr>Introduction</vt:lpstr>
      <vt:lpstr>Motivation</vt:lpstr>
      <vt:lpstr>Significance</vt:lpstr>
      <vt:lpstr>Objectives</vt:lpstr>
      <vt:lpstr>Features</vt:lpstr>
      <vt:lpstr>Story (Life)</vt:lpstr>
      <vt:lpstr>Architecture</vt:lpstr>
      <vt:lpstr>Design</vt:lpstr>
      <vt:lpstr>Tools and Technology</vt:lpstr>
      <vt:lpstr>Data</vt:lpstr>
      <vt:lpstr>Tweet Object</vt:lpstr>
      <vt:lpstr>Dataset Features</vt:lpstr>
      <vt:lpstr>Story (Data)</vt:lpstr>
      <vt:lpstr>Implementation</vt:lpstr>
      <vt:lpstr>Tweets Extraction</vt:lpstr>
      <vt:lpstr>MapReduce</vt:lpstr>
      <vt:lpstr>Sentiment Analysis</vt:lpstr>
      <vt:lpstr>Hive Analysis</vt:lpstr>
      <vt:lpstr>Cassandra Analysis</vt:lpstr>
      <vt:lpstr>Spark Analysis</vt:lpstr>
      <vt:lpstr>Visualization</vt:lpstr>
      <vt:lpstr>Visualization (Contd..)</vt:lpstr>
      <vt:lpstr>Visualization (Contd..)</vt:lpstr>
      <vt:lpstr>Visualization (Contd..)</vt:lpstr>
      <vt:lpstr>Technical Analysis</vt:lpstr>
      <vt:lpstr>Technical Analysis (Contd..)</vt:lpstr>
      <vt:lpstr>Technical Analysis (Contd..)</vt:lpstr>
      <vt:lpstr>Conclusion</vt:lpstr>
      <vt:lpstr>Applications</vt:lpstr>
      <vt:lpstr>Future Work</vt:lpstr>
      <vt:lpstr>Project Management</vt:lpstr>
      <vt:lpstr>Contribution</vt:lpstr>
      <vt:lpstr>Contribution(contd.)</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Analysis  using Hadoop Ecosystem </dc:title>
  <dc:creator>Jai Sekhar Koya</dc:creator>
  <cp:lastModifiedBy>Jai Sekhar Koya</cp:lastModifiedBy>
  <cp:revision>2</cp:revision>
  <dcterms:created xsi:type="dcterms:W3CDTF">2020-12-14T14:55:35Z</dcterms:created>
  <dcterms:modified xsi:type="dcterms:W3CDTF">2020-12-14T14:59:38Z</dcterms:modified>
</cp:coreProperties>
</file>