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32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C675F-6638-E841-9593-41B54F33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92370D-4E9E-3543-B274-B5906C74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E2B455-2486-784B-B7A3-DA631384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9A1C38-5AD9-CD48-B132-835A8DFE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35232B-D56E-7448-9B96-79635B1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243E5-D680-3D49-9AB7-3244D763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F0FAC0-8F7D-A44E-B54B-A462F58E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C2640F-E4FA-E34C-A5CC-172D1D6D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CF945-5C6C-5747-BA66-C99DEA5B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FC2E1-93C7-B14A-8218-9DE772C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05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DDDC0EA-906D-494A-A4C8-74989C3F0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9B1158-D3A4-7443-AABA-3D877BEE2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491D24-9BB7-6E47-815A-1FDCFD8C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2B139-7472-7540-A9F6-AE1BC676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FB7EB1-C0F3-1A49-8FD9-1490FFD4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54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299F7-3205-ED4E-8E02-C2ADEF64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697D5-36A1-CB4B-A54A-DDFFE3D4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01530-D893-2346-A9F2-621EC99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5B4B9A-9656-2441-9D79-559C8B0B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CEE8C-306B-1E45-9384-977C0AC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11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C9385-4F2F-BB47-9AA2-E25C47F6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2FE274-9EF6-7A41-B386-53C70F4D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CC5547-CB5C-3B47-A2EB-64A9E040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C076C-09A1-354C-9E5C-D929EAA9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FBDB6F-5942-A947-A26B-F0E9532F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5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979C7-1871-F54C-895E-D3C039E2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02791-4B59-E54A-A0D0-3EC3B1238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4443C4-6350-8642-A14E-1251BBCA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3F80AC-94A8-F046-8595-E6AD391F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DD96CB-742B-3540-8AE6-B7AA5B3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F65EB4-9774-154D-9C33-0FCA152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9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4D965-235C-1A4B-89C6-1DE207C2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EF9945-DF7C-DE4B-A85C-BA8CBCB4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4CFC4E-5BF2-114A-B794-AB85E7A8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1739A5-914D-8149-9920-60BB28EF0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049323-2AE0-334A-A390-5EE2FE70E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BF7AD3-EE4E-554C-BB03-10B68B21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F560609-2D6E-6C4D-8EF0-7405CDB4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271E1D-EE8E-4948-BCD1-C0F3AE1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74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FE33A-C389-1D4F-8E58-0C906AF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1D6F59-5BCC-3545-AD78-37C91672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F8F9D5-D00E-C540-BF91-AD97DE20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AABA58-6E4A-9D46-BD39-829FE5AA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E6BFB8-6289-6349-B768-843BFC3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54A417-7583-E142-AF26-37D8F8BB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5BEB45-C8A2-BC42-9DA8-67C569D9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148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36F61-3632-9047-83FD-C0906344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D213A4-E3F7-2F40-865C-ADC010AD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B2F3B2-D722-984D-A53B-A8D2955C1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EB3E94-56D2-3743-BA5A-D883E8D2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CAD4F3-C9F3-5146-ADEF-C0508B5B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C2EF6B-C94F-CB4C-B9E7-CF0FE249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9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55294-4FB3-AC4C-A1A0-AF7481A2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032EB1-18E3-0240-A70B-A9524AC84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200C98-674C-784C-8E9D-A671D3ECF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FC48F0-1A59-D448-8292-3D7AC468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2F1893-283D-564D-9476-BF9B3B76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087D2D-B249-FE40-965E-E1DA9B7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745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0B02415-B0BA-9944-AB9A-C1C77782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E43BA4-0485-C149-8C3C-5E0CCA29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081EF1-770E-D940-98E8-0FA63917B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1956-13C7-EE4A-9D1C-EB76BD09752A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C3417-72BC-4146-B4D2-3631284C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FF43EF-80BD-8F4E-B497-AC61E947E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E677-D7D4-E44B-BC16-C65E91460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3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ssets.nagios.com/downloads/nagiosxi/agents/NSClient++/NSCP-0.4.4.23-x64.ms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nagios.com/downloads/nagiosxi/agents/NSClient++/NSCP-0.4.4.23-x64.ms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aws.amazon.com/ec2/home?region=us-east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52.91.186.2/nagiosx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84E18-E443-8B4D-B046-8938E61A1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up Nagios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0434F7-4939-9F4B-9E52-A906AB670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XI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612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 Finish Install</a:t>
            </a:r>
          </a:p>
          <a:p>
            <a:pPr>
              <a:buNone/>
            </a:pPr>
            <a:r>
              <a:rPr lang="en-US" dirty="0" smtClean="0"/>
              <a:t>	Note: You can change the password &amp; note it down for future use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758" y="1825625"/>
            <a:ext cx="6918886" cy="412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XI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612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 Login to </a:t>
            </a:r>
            <a:r>
              <a:rPr lang="en-US" dirty="0" err="1" smtClean="0"/>
              <a:t>Nagios</a:t>
            </a:r>
            <a:r>
              <a:rPr lang="en-US" dirty="0" smtClean="0"/>
              <a:t> XI</a:t>
            </a:r>
          </a:p>
          <a:p>
            <a:r>
              <a:rPr lang="en-US" dirty="0" smtClean="0"/>
              <a:t>Login to </a:t>
            </a:r>
            <a:r>
              <a:rPr lang="en-US" dirty="0" err="1" smtClean="0"/>
              <a:t>Nagios</a:t>
            </a:r>
            <a:r>
              <a:rPr lang="en-US" dirty="0" smtClean="0"/>
              <a:t> XI</a:t>
            </a:r>
          </a:p>
          <a:p>
            <a:r>
              <a:rPr lang="en-US" dirty="0" smtClean="0"/>
              <a:t>Accept the License</a:t>
            </a:r>
          </a:p>
          <a:p>
            <a:r>
              <a:rPr lang="en-US" dirty="0" smtClean="0"/>
              <a:t>Click Submit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3923" y="1690688"/>
            <a:ext cx="6952757" cy="255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320" y="3836963"/>
            <a:ext cx="41719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XI Dashboard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8707" y="1825625"/>
            <a:ext cx="973458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84E18-E443-8B4D-B046-8938E61A1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smtClean="0"/>
              <a:t>Windows Instance on AWS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0434F7-4939-9F4B-9E52-A906AB670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be done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612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84E18-E443-8B4D-B046-8938E61A1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 smtClean="0"/>
              <a:t>Nagios</a:t>
            </a:r>
            <a:r>
              <a:rPr lang="en-US" dirty="0" smtClean="0"/>
              <a:t> client &amp; server</a:t>
            </a:r>
            <a:r>
              <a:rPr lang="en-US" dirty="0" smtClean="0"/>
              <a:t> on AWS windows instance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0434F7-4939-9F4B-9E52-A906AB670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2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61288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Nagios</a:t>
            </a:r>
            <a:r>
              <a:rPr lang="en-US" dirty="0" smtClean="0"/>
              <a:t> XI dashboard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Configure</a:t>
            </a:r>
            <a:r>
              <a:rPr lang="en-US" dirty="0" smtClean="0"/>
              <a:t> at top bar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Configuration Wizards</a:t>
            </a:r>
          </a:p>
          <a:p>
            <a:r>
              <a:rPr lang="en-US" dirty="0" smtClean="0"/>
              <a:t>Search</a:t>
            </a:r>
            <a:r>
              <a:rPr lang="en-US" b="1" dirty="0" smtClean="0"/>
              <a:t> </a:t>
            </a:r>
            <a:r>
              <a:rPr lang="en-US" dirty="0" smtClean="0"/>
              <a:t>&amp; Select  </a:t>
            </a:r>
            <a:r>
              <a:rPr lang="en-US" b="1" dirty="0" smtClean="0"/>
              <a:t>Windows Server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ip</a:t>
            </a:r>
            <a:r>
              <a:rPr lang="en-US" dirty="0" smtClean="0"/>
              <a:t> address of</a:t>
            </a:r>
            <a:r>
              <a:rPr lang="en-US" dirty="0" smtClean="0"/>
              <a:t> </a:t>
            </a:r>
            <a:r>
              <a:rPr lang="en-US" dirty="0" smtClean="0"/>
              <a:t>Windows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Click Next</a:t>
            </a:r>
          </a:p>
          <a:p>
            <a:r>
              <a:rPr lang="en-US" dirty="0" smtClean="0"/>
              <a:t>Copy 64 Bit Agent download link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://assets.nagios.com/downloads/nagiosxi/agents/NSClient++/</a:t>
            </a:r>
            <a:r>
              <a:rPr lang="en-US" dirty="0" smtClean="0">
                <a:hlinkClick r:id="rId2"/>
              </a:rPr>
              <a:t>NSCP-0.4.4.23-x64.msi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2397" y="1800225"/>
            <a:ext cx="54197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client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86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Go to AWS windows UI</a:t>
            </a:r>
          </a:p>
          <a:p>
            <a:r>
              <a:rPr lang="en-US" dirty="0" smtClean="0"/>
              <a:t>Launch </a:t>
            </a:r>
            <a:r>
              <a:rPr lang="en-US" dirty="0" smtClean="0"/>
              <a:t>the browser</a:t>
            </a:r>
          </a:p>
          <a:p>
            <a:r>
              <a:rPr lang="en-US" dirty="0" smtClean="0"/>
              <a:t>Run below URL to download Agent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https://assets.nagios.com/downloads/nagiosxi/agents/NSClient++/</a:t>
            </a:r>
            <a:r>
              <a:rPr lang="en-US" dirty="0" smtClean="0">
                <a:hlinkClick r:id="rId2"/>
              </a:rPr>
              <a:t>NSCP-0.4.4.23-x64.msi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Once file is downloaded, run the installer to install </a:t>
            </a:r>
            <a:r>
              <a:rPr lang="en-US" dirty="0" smtClean="0"/>
              <a:t>it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/>
              <a:t>	Note</a:t>
            </a:r>
            <a:r>
              <a:rPr lang="en-US" b="1" dirty="0" smtClean="0"/>
              <a:t>:</a:t>
            </a:r>
            <a:r>
              <a:rPr lang="en-US" dirty="0" smtClean="0"/>
              <a:t> During installation, you </a:t>
            </a:r>
            <a:r>
              <a:rPr lang="en-US" dirty="0" smtClean="0"/>
              <a:t>may need </a:t>
            </a:r>
            <a:r>
              <a:rPr lang="en-US" dirty="0" smtClean="0"/>
              <a:t>to enter </a:t>
            </a:r>
            <a:r>
              <a:rPr lang="en-US" dirty="0" err="1" smtClean="0"/>
              <a:t>ip</a:t>
            </a:r>
            <a:r>
              <a:rPr lang="en-US" dirty="0" smtClean="0"/>
              <a:t> address &amp; enter a secure password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Once </a:t>
            </a:r>
            <a:r>
              <a:rPr lang="en-US" dirty="0" smtClean="0"/>
              <a:t>installation finished, make sure your service status is </a:t>
            </a:r>
            <a:r>
              <a:rPr lang="en-US" dirty="0" smtClean="0"/>
              <a:t>running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smtClean="0"/>
              <a:t>[</a:t>
            </a:r>
            <a:r>
              <a:rPr lang="en-US" dirty="0" smtClean="0"/>
              <a:t>Launch Run &gt; Launch </a:t>
            </a:r>
            <a:r>
              <a:rPr lang="en-US" b="1" dirty="0" smtClean="0"/>
              <a:t>services.msc </a:t>
            </a:r>
            <a:r>
              <a:rPr lang="en-US" dirty="0" smtClean="0"/>
              <a:t>&gt; Go to </a:t>
            </a:r>
            <a:r>
              <a:rPr lang="en-US" dirty="0" err="1" smtClean="0"/>
              <a:t>NSClient</a:t>
            </a:r>
            <a:r>
              <a:rPr lang="en-US" dirty="0" smtClean="0"/>
              <a:t>++ (x64)]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Windows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86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86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TBD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14E68-8C5B-034B-97CE-0C8AB6EB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102AED-8515-6C4F-9DD6-E3B39233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AWS and Launch the following link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https://console.aws.amazon.com/ec2/home?region=us-east-1#s=Images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Ensure </a:t>
            </a:r>
            <a:r>
              <a:rPr lang="en-IN" b="1" dirty="0"/>
              <a:t>region</a:t>
            </a:r>
            <a:r>
              <a:rPr lang="en-IN" dirty="0"/>
              <a:t> is one of the following </a:t>
            </a:r>
          </a:p>
          <a:p>
            <a:pPr lvl="1"/>
            <a:r>
              <a:rPr lang="en-IN" dirty="0" err="1"/>
              <a:t>USEast</a:t>
            </a:r>
            <a:r>
              <a:rPr lang="en-IN" dirty="0"/>
              <a:t>(</a:t>
            </a:r>
            <a:r>
              <a:rPr lang="en-IN" dirty="0" err="1"/>
              <a:t>N.Virginia&amp;Ohio</a:t>
            </a:r>
            <a:r>
              <a:rPr lang="en-IN" dirty="0"/>
              <a:t>),</a:t>
            </a:r>
            <a:r>
              <a:rPr lang="en-IN" dirty="0" err="1"/>
              <a:t>USWest</a:t>
            </a:r>
            <a:r>
              <a:rPr lang="en-IN" dirty="0"/>
              <a:t>(</a:t>
            </a:r>
            <a:r>
              <a:rPr lang="en-IN" dirty="0" err="1"/>
              <a:t>N.California&amp;Oregon</a:t>
            </a:r>
            <a:r>
              <a:rPr lang="en-IN" dirty="0"/>
              <a:t>) </a:t>
            </a:r>
          </a:p>
          <a:p>
            <a:pPr lvl="1"/>
            <a:r>
              <a:rPr lang="en-IN" dirty="0"/>
              <a:t>Canada(Central)</a:t>
            </a:r>
          </a:p>
          <a:p>
            <a:pPr lvl="1"/>
            <a:r>
              <a:rPr lang="en-IN" dirty="0"/>
              <a:t>EU(</a:t>
            </a:r>
            <a:r>
              <a:rPr lang="en-IN" dirty="0" err="1"/>
              <a:t>Frankfurt,Ireland,London</a:t>
            </a:r>
            <a:endParaRPr lang="en-IN" dirty="0"/>
          </a:p>
          <a:p>
            <a:pPr lvl="1"/>
            <a:r>
              <a:rPr lang="en-IN" dirty="0" err="1"/>
              <a:t>AsiaPacific</a:t>
            </a:r>
            <a:r>
              <a:rPr lang="en-IN" dirty="0"/>
              <a:t>(</a:t>
            </a:r>
            <a:r>
              <a:rPr lang="en-IN" dirty="0" err="1"/>
              <a:t>Mumbai,Seoul,Singapore,Sydney,Tokyo</a:t>
            </a:r>
            <a:r>
              <a:rPr lang="en-IN" dirty="0"/>
              <a:t>) </a:t>
            </a:r>
          </a:p>
          <a:p>
            <a:pPr lvl="1"/>
            <a:r>
              <a:rPr lang="en-IN" dirty="0" err="1"/>
              <a:t>S.America</a:t>
            </a:r>
            <a:r>
              <a:rPr lang="en-IN" dirty="0"/>
              <a:t>(</a:t>
            </a:r>
            <a:r>
              <a:rPr lang="en-IN" dirty="0" err="1"/>
              <a:t>SaoPaulo</a:t>
            </a:r>
            <a:r>
              <a:rPr lang="en-IN" dirty="0"/>
              <a:t>) 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C47746-0720-4145-A47F-338E9508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04" y="3582443"/>
            <a:ext cx="3331484" cy="25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98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3B761-9842-994A-9DB2-B7C3E7EE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F8272-7438-4D4C-9928-E5CBBE2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Set Filter to </a:t>
            </a:r>
            <a:r>
              <a:rPr lang="en-IN" b="1" dirty="0"/>
              <a:t>Public Images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/>
              <a:t>Search for </a:t>
            </a:r>
            <a:r>
              <a:rPr lang="en-IN" b="1" dirty="0"/>
              <a:t>766915741798 </a:t>
            </a:r>
          </a:p>
          <a:p>
            <a:pPr marL="0" indent="0">
              <a:buNone/>
            </a:pPr>
            <a:r>
              <a:rPr lang="en-IN" dirty="0"/>
              <a:t>We will see </a:t>
            </a:r>
            <a:r>
              <a:rPr lang="en-IN" b="1" dirty="0"/>
              <a:t>Nagios XI CentOS 7</a:t>
            </a:r>
            <a:r>
              <a:rPr lang="en-IN" dirty="0"/>
              <a:t> in the results</a:t>
            </a:r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79D9DF-CD75-F24B-AECA-6500C500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42" y="847681"/>
            <a:ext cx="3924300" cy="288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B771E0-BC4F-E04A-B22A-2D7E5B3A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8" y="3810389"/>
            <a:ext cx="6326688" cy="28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86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2F3D2-EBC8-BD49-9F43-1F4853E2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3C662-CA0B-094B-A48E-9C4E651C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Click on the Check box for </a:t>
            </a:r>
            <a:r>
              <a:rPr lang="en-IN" b="1" dirty="0"/>
              <a:t>Nagios XI CentOS 7</a:t>
            </a:r>
            <a:r>
              <a:rPr lang="en-IN" dirty="0"/>
              <a:t> and click on Launch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220BF3-C9F8-C142-84A9-10033573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481263"/>
            <a:ext cx="5575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589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5429F-198E-1240-9387-89A2C94B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E0EE9-6B18-EB4C-BC2E-D662CE08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0282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Take default options (free tier) and click on </a:t>
            </a:r>
            <a:r>
              <a:rPr lang="en-US" b="1" dirty="0"/>
              <a:t>Configure Instance Details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Click on </a:t>
            </a:r>
            <a:r>
              <a:rPr lang="en-US" b="1" dirty="0"/>
              <a:t>Add Storage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Click on</a:t>
            </a:r>
            <a:r>
              <a:rPr lang="en-US" b="1" dirty="0"/>
              <a:t> Add Tags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Click on </a:t>
            </a:r>
            <a:r>
              <a:rPr lang="en-US" b="1" dirty="0"/>
              <a:t>Configure Security Groups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Click on </a:t>
            </a:r>
            <a:r>
              <a:rPr lang="en-US" b="1" dirty="0"/>
              <a:t>Add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7BA601-B168-2B4A-890A-2894A1F8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35" y="1784915"/>
            <a:ext cx="45593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54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A34A5-176D-0047-A896-0C9DD022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845CC5-9C64-6847-87D5-F9832916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In </a:t>
            </a:r>
            <a:r>
              <a:rPr lang="en-US" b="1" dirty="0"/>
              <a:t>Port Range</a:t>
            </a:r>
            <a:r>
              <a:rPr lang="en-US" dirty="0"/>
              <a:t> enter </a:t>
            </a:r>
            <a:r>
              <a:rPr lang="en-US" b="1" dirty="0" smtClean="0"/>
              <a:t>80</a:t>
            </a:r>
            <a:r>
              <a:rPr lang="en-US" dirty="0" smtClean="0"/>
              <a:t>, </a:t>
            </a:r>
            <a:r>
              <a:rPr lang="en-US" dirty="0" smtClean="0"/>
              <a:t>enter 0.0.0.0/0 in </a:t>
            </a:r>
            <a:r>
              <a:rPr lang="en-US" b="1" dirty="0" smtClean="0"/>
              <a:t>Source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click on </a:t>
            </a:r>
            <a:r>
              <a:rPr lang="en-US" b="1" dirty="0"/>
              <a:t>Review and Launch</a:t>
            </a:r>
          </a:p>
          <a:p>
            <a:pPr marL="514350" indent="-514350">
              <a:buFont typeface="+mj-lt"/>
              <a:buAutoNum type="arabicPeriod" startAt="11"/>
            </a:pPr>
            <a:endParaRPr lang="en-US" b="1" dirty="0"/>
          </a:p>
          <a:p>
            <a:pPr marL="514350" indent="-514350">
              <a:buFont typeface="+mj-lt"/>
              <a:buAutoNum type="arabicPeriod" startAt="11"/>
            </a:pPr>
            <a:endParaRPr lang="en-US" b="1" dirty="0"/>
          </a:p>
          <a:p>
            <a:pPr marL="514350" indent="-514350">
              <a:buFont typeface="+mj-lt"/>
              <a:buAutoNum type="arabicPeriod" startAt="11"/>
            </a:pPr>
            <a:endParaRPr lang="en-US" b="1" dirty="0"/>
          </a:p>
          <a:p>
            <a:pPr marL="514350" indent="-514350">
              <a:buFont typeface="+mj-lt"/>
              <a:buAutoNum type="arabicPeriod" startAt="11"/>
            </a:pPr>
            <a:endParaRPr lang="en-US" b="1" dirty="0"/>
          </a:p>
          <a:p>
            <a:pPr marL="514350" indent="-514350">
              <a:buFont typeface="+mj-lt"/>
              <a:buAutoNum type="arabicPeriod" startAt="11"/>
            </a:pPr>
            <a:endParaRPr lang="en-US" b="1" dirty="0"/>
          </a:p>
          <a:p>
            <a:pPr marL="514350" indent="-514350">
              <a:buFont typeface="+mj-lt"/>
              <a:buAutoNum type="arabicPeriod" startAt="11"/>
            </a:pPr>
            <a:endParaRPr lang="en-US" b="1" dirty="0"/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Click on </a:t>
            </a:r>
            <a:r>
              <a:rPr lang="en-US" b="1" dirty="0"/>
              <a:t>Launch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40B527-A4B8-6448-9709-21931600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5026"/>
            <a:ext cx="8229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604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066B2-DD5B-C441-BB60-2FF203CC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F930C6-D787-7A4F-BC2F-1A464E5A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We would be prompted to </a:t>
            </a:r>
            <a:r>
              <a:rPr lang="en-US" sz="2400" i="1" dirty="0"/>
              <a:t>Select</a:t>
            </a:r>
            <a:r>
              <a:rPr lang="en-US" sz="2400" dirty="0"/>
              <a:t> or </a:t>
            </a:r>
            <a:r>
              <a:rPr lang="en-US" sz="2400" i="1" dirty="0"/>
              <a:t>create</a:t>
            </a:r>
            <a:r>
              <a:rPr lang="en-US" sz="2400" dirty="0"/>
              <a:t> a key pair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Click on the dropdown and select </a:t>
            </a:r>
            <a:r>
              <a:rPr lang="en-US" sz="2400" b="1" dirty="0"/>
              <a:t>Create a new key pair 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In Key Pair name, enter an easy to remember name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Click on Download Key pair. 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Save the file on your </a:t>
            </a:r>
            <a:r>
              <a:rPr lang="en-US" sz="2400" dirty="0" smtClean="0"/>
              <a:t>desktop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 smtClean="0"/>
              <a:t>Launch Instances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 smtClean="0"/>
              <a:t>Go to running  </a:t>
            </a:r>
          </a:p>
          <a:p>
            <a:pPr marL="457200" indent="-457200">
              <a:buNone/>
            </a:pPr>
            <a:r>
              <a:rPr lang="en-US" sz="2400" dirty="0" smtClean="0"/>
              <a:t>instance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1806D5-3D76-FC4A-B3D9-0AC1DD0C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18" y="4001294"/>
            <a:ext cx="8432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00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Nagios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AWS session, we have already learnt how to find the IP address of an instance. Open a new browser and launch the following </a:t>
            </a:r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http://&lt;&lt;IP address&gt;&gt;/</a:t>
            </a:r>
            <a:r>
              <a:rPr lang="en-IN" dirty="0" err="1" smtClean="0">
                <a:hlinkClick r:id="rId2"/>
              </a:rPr>
              <a:t>nagiosxi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err="1" smtClean="0"/>
              <a:t>Nagios</a:t>
            </a:r>
            <a:r>
              <a:rPr lang="en-US" dirty="0" smtClean="0"/>
              <a:t> XI UI may take 10-15 min to be up on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94856-2DFE-5B4E-A229-58B4BB2F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Nagios</a:t>
            </a:r>
            <a:r>
              <a:rPr lang="en-US" dirty="0" smtClean="0"/>
              <a:t> XI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80E806-EA87-E946-9839-EAA643DB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6128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 Next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9926" y="1690688"/>
            <a:ext cx="7203874" cy="409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8386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350</Words>
  <Application>Microsoft Macintosh PowerPoint</Application>
  <PresentationFormat>Custom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Set up Nagios on AWS</vt:lpstr>
      <vt:lpstr>Slide 2</vt:lpstr>
      <vt:lpstr>Slide 3</vt:lpstr>
      <vt:lpstr>Slide 4</vt:lpstr>
      <vt:lpstr>Slide 5</vt:lpstr>
      <vt:lpstr>Slide 6</vt:lpstr>
      <vt:lpstr>Slide 7</vt:lpstr>
      <vt:lpstr>Launching Nagios</vt:lpstr>
      <vt:lpstr>Setup Nagios XI UI</vt:lpstr>
      <vt:lpstr>Setup Nagios XI UI</vt:lpstr>
      <vt:lpstr>Setup Nagios XI UI</vt:lpstr>
      <vt:lpstr>Nagios XI Dashboard</vt:lpstr>
      <vt:lpstr>Set up Windows Instance on AWS</vt:lpstr>
      <vt:lpstr>Steps to be done</vt:lpstr>
      <vt:lpstr>Set up Nagios client &amp; server on AWS windows instance</vt:lpstr>
      <vt:lpstr>Windows server setup</vt:lpstr>
      <vt:lpstr>Windows client setup</vt:lpstr>
      <vt:lpstr>Setup Windows Desktop</vt:lpstr>
      <vt:lpstr>Windows Monitoring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Nagios on AWS</dc:title>
  <dc:creator>Microsoft Office User</dc:creator>
  <cp:lastModifiedBy>Umang Agarwal</cp:lastModifiedBy>
  <cp:revision>19</cp:revision>
  <dcterms:created xsi:type="dcterms:W3CDTF">2019-06-04T04:24:44Z</dcterms:created>
  <dcterms:modified xsi:type="dcterms:W3CDTF">2019-06-05T10:35:31Z</dcterms:modified>
</cp:coreProperties>
</file>