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fWdGxL/fzRZSPJ2T7IFrh4WL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ppet.com/download-learning-vm" TargetMode="External"/><Relationship Id="rId4" Type="http://schemas.openxmlformats.org/officeDocument/2006/relationships/hyperlink" Target="https://maven.apache.org/download.cg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Puppet</a:t>
            </a:r>
            <a:endParaRPr b="1" u="sng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1600200"/>
            <a:ext cx="441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Output will be displayed something like this in terminal: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b="1" lang="en-US" sz="2000"/>
              <a:t>Notice: Hello Puppet!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Notice: /Stage[main]/Main/Node[agent.puppet.vm]/Notify[Hello Puppet!]/message: defined 'message' as 'Hello Puppet!‘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Notice: Applied catalog in 3.99 seconds</a:t>
            </a:r>
            <a:endParaRPr b="1" sz="16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Close VMWare Workstation</a:t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676400"/>
            <a:ext cx="39624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Download Puppet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Open the browser and go to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https://puppet.com/download-learning-vm</a:t>
            </a:r>
            <a:endParaRPr sz="2000" u="sng">
              <a:solidFill>
                <a:schemeClr val="hlink"/>
              </a:solidFill>
              <a:hlinkClick r:id="rId4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Enter your email id at right section &amp; Click “Download Learning VM”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Click "Download now“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OVA file will be downloaded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Once download is finished, unzip the ova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 UI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388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</a:t>
            </a:r>
            <a:r>
              <a:rPr b="1" lang="en-US" sz="1600"/>
              <a:t>Pre-requisite: </a:t>
            </a:r>
            <a:r>
              <a:rPr lang="en-US" sz="1600"/>
              <a:t>Disable Hyper-V option(Control Panel &gt; Programs &gt; Turn Windows features on or off &gt;De-select Hyper-V &gt; Restart the machine).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</a:t>
            </a:r>
            <a:r>
              <a:rPr b="1" lang="en-US" sz="1600"/>
              <a:t>Note:</a:t>
            </a:r>
            <a:r>
              <a:rPr lang="en-US" sz="1600"/>
              <a:t> If you find any Windows Defender issue while setting up puppet in VM, then launch cmd with adminstrator rights, launch command</a:t>
            </a:r>
            <a:r>
              <a:rPr b="1" lang="en-US" sz="1600"/>
              <a:t>bcdedit /set hypervisorlaunchtype off </a:t>
            </a:r>
            <a:r>
              <a:rPr lang="en-US" sz="1600"/>
              <a:t>and then restart your machi ne</a:t>
            </a:r>
            <a:endParaRPr sz="20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Launch VMWare Workstation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Go to Player &gt; File &gt; Open &gt; Import ova file from machine &gt; Import</a:t>
            </a:r>
            <a:endParaRPr sz="1800" u="sng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may take some time, once file import is finished then puppet image will be displayed in VMWare Workstation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Click “Edit virtual machine settings” &gt; Set RAM to 8GB &gt; OK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676400"/>
            <a:ext cx="4110546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 UI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Play the image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Puppet terminal will be launched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440030"/>
            <a:ext cx="5562600" cy="396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 UI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Launch puppet terminal ip address(e.g. 192.168.229.101) in your machine’s browser to get puppet guide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Note: Use Chrome browser instead of IE for accessing puppet guide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Click "English“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Puppet Guide will be opened up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Follow the instructions those are mentioned in puppet guide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39510"/>
            <a:ext cx="5943600" cy="2732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Login to the terminal by entering username(root) &amp; password(e.g. kalona.bowdon)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14600"/>
            <a:ext cx="5410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Run following commands in Puppet terminal: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quest begin hello_puppet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ssh learning@hello.puppet.vm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(Password is </a:t>
            </a:r>
            <a:r>
              <a:rPr b="1" lang="en-US" sz="1600"/>
              <a:t>puppet</a:t>
            </a:r>
            <a:r>
              <a:rPr lang="en-US" sz="1600"/>
              <a:t>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curl -k https://learning.puppetlabs.vm:8140/packages/current/install.bash | sudo bash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(It will install Puppet Agent)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resource file /tmp/test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touch /tmp/test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resource file /tmp/test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resource file /tmp/test content='Hello Puppet!'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cat /tmp/test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resource package httpd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resource package bogus-package ensure=present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resource package bogus-package ensure=present provider=gem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resource package httpd ensure=present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exit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Run following commands in Puppet terminal: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quest begin agent_run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ssh learning@agent.puppet.vm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(Password is </a:t>
            </a:r>
            <a:r>
              <a:rPr b="1" lang="en-US" sz="1600"/>
              <a:t>puppet</a:t>
            </a:r>
            <a:r>
              <a:rPr lang="en-US" sz="1600"/>
              <a:t>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agent -t 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exit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 puppet cert list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puppet cert sign agent.puppet.vm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ssh learning@agent.puppet.vm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(Password is </a:t>
            </a:r>
            <a:r>
              <a:rPr b="1" lang="en-US" sz="1600"/>
              <a:t>puppet</a:t>
            </a:r>
            <a:r>
              <a:rPr lang="en-US" sz="1600"/>
              <a:t>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agent -t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exit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Puppet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Run following commands in Puppet terminal: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vim /etc/puppetlabs/code/environments/production/manifests/site.pp ssh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Write below code &amp; then use </a:t>
            </a:r>
            <a:r>
              <a:rPr b="1" lang="en-US" sz="2000"/>
              <a:t>ESC</a:t>
            </a:r>
            <a:r>
              <a:rPr lang="en-US" sz="2000"/>
              <a:t> then </a:t>
            </a:r>
            <a:r>
              <a:rPr b="1" lang="en-US" sz="2000"/>
              <a:t>:wq </a:t>
            </a:r>
            <a:r>
              <a:rPr lang="en-US" sz="2000"/>
              <a:t>to save your file: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node 'agent.puppet.vm' {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notify { 'Hello Puppet!': }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}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Run following commands in Puppet terminal:</a:t>
            </a:r>
            <a:endParaRPr b="1"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ssh learning@agent.puppet.vm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(Password is </a:t>
            </a:r>
            <a:r>
              <a:rPr b="1" lang="en-US" sz="1600"/>
              <a:t>puppet</a:t>
            </a:r>
            <a:r>
              <a:rPr lang="en-US" sz="1600"/>
              <a:t>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sudo puppet agent -t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2018-09-06T12:24:09Z</dcterms:created>
  <dc:creator>Umang Agarwal</dc:creator>
</cp:coreProperties>
</file>