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0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52800" y="2067305"/>
            <a:ext cx="6172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JAI SHAILESH 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3192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Image Captioning using CNN and LSTM -Flickr</a:t>
            </a:r>
            <a:r>
              <a:rPr lang="en-US" sz="3200" b="1" dirty="0">
                <a:solidFill>
                  <a:srgbClr val="202124"/>
                </a:solidFill>
                <a:highlight>
                  <a:srgbClr val="FFFFFF"/>
                </a:highlight>
                <a:latin typeface="zeitung"/>
              </a:rPr>
              <a:t>8</a:t>
            </a:r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K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6784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>
                <a:latin typeface="Trebuchet MS"/>
                <a:cs typeface="Trebuchet MS"/>
              </a:rPr>
              <a:t>https://github.com/jaishailesh/Naan-Mudhalvan_GenAI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DA507A-E351-728A-0447-B4319ECB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3" y="685800"/>
            <a:ext cx="5418138" cy="5338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651" y="1695450"/>
            <a:ext cx="6434742" cy="2647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400" b="1" dirty="0"/>
              <a:t>Image Captioning using CNN and LSTM-Flickr8K</a:t>
            </a:r>
            <a:endParaRPr sz="5400" b="1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474" y="1307549"/>
            <a:ext cx="4530857" cy="47122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Problem Statement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Project Overview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Introduction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End Users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Solution and Value Proposition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The Wow in Your Solution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Key Features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Modelling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Results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Conclusion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8020009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447801"/>
            <a:ext cx="7776527" cy="474344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Generating accurate and relevant captions for images is a challenging task in computer vision.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goal is to develop a system that can automatically generate captions for images, improving accessibility and understanding of visual content.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Existing approaches often struggle to produce captions that capture the essence of visual content effectively.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Challenges include understanding the semantics of images, translating visual features into coherent language, and maintaining relevance and coherence in generated captions.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Additionally, ensuring that generated captions are diverse, descriptive, and grammatically correct poses further challenges.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7794625" cy="3181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project focuses on developing an automated system capable of generating descriptive captions for images.</a:t>
            </a:r>
            <a:endParaRPr lang="en-US" sz="1200" b="1" i="0" u="none" strike="noStrike" cap="none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Leveraging deep learning techniques, the system combines Convolutional Neural Networks (CNNs) and Long Short-Term Memory (LSTM) networks to understand visual content and produce captions.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model is trained on the Flickr8K dataset, which contains images along with corresponding textual descriptions.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9775" y="1695450"/>
            <a:ext cx="9318625" cy="4095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1. Content Creators: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Bloggers, journalists, social media influencers, and marketers who rely on visual content for storytelling.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can assist them in quickly and efficiently adding descriptive captions to their images, enhancing accessibility.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2.Researchers: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Researchers in the fields of computer vision, natural language processing, and multimodal learning.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serves as a valuable tool for studying and advancing techniques in understanding and generating textual descriptions from visual content.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3. General Users:</a:t>
            </a:r>
            <a:endParaRPr lang="en-US" sz="180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Anyone who consumes visual content on digital platforms.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generated captions enhance the user experience by providing additional context and information about images, enriching the overall browsing experience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0" y="1476376"/>
            <a:ext cx="7425690" cy="45237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olution: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Image Caption Generator using CNN and LSTM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Value Proposition: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Efficiency: Our solution automates the process of generating descriptive captions for images, saving time and effort for content creators.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Accessibility: Provides valuable context and information about visual content, enhancing accessibility for visually impaired individuals.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Enhanced Engagement: Captions add depth and storytelling elements to images, increasing engagement and interaction with visual content.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Versatility: The image caption generator can be integrated into various applications and platforms, catering to diverse user needs.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509712"/>
            <a:ext cx="7162800" cy="4814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Integration of CNNs and LSTMs: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This integration enables the model to understand visual content and generate contextually relevant captions.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Pretrained </a:t>
            </a:r>
            <a:r>
              <a:rPr lang="en-US" sz="1800" b="1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Embeddings: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We incorporate pre-trained </a:t>
            </a:r>
            <a:r>
              <a:rPr lang="en-US" sz="18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 This improves the model's ability to generate captions that are not only descriptive but also semantically meaningful.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Wow Factor: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Our solution stands out due to its robust architecture, seamless integration of deep learning techniques, and user-friendly interface.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It offers an efficient and effective way to generate descriptive captions for images, catering to the diverse needs of users across different domains.</a:t>
            </a:r>
            <a:endParaRPr lang="en-US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219200"/>
            <a:ext cx="8382000" cy="5105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CNN-LSTM Architecture: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Combines Convolutional Neural Networks (CNNs) for image feature extraction and Long Short-Term Memory (LSTM) networks for sequence modeling.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 extracts visual features from images, while LSTM generates captions based on these features.</a:t>
            </a:r>
          </a:p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Integration: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Integrates pre-trained </a:t>
            </a:r>
            <a:r>
              <a:rPr lang="en-US" sz="19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are used to represent words in the vocabulary, improving the model's language understanding.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659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Noto Sans Symbols</vt:lpstr>
      <vt:lpstr>Quattrocento Sans</vt:lpstr>
      <vt:lpstr>Roboto</vt:lpstr>
      <vt:lpstr>Trebuchet MS</vt:lpstr>
      <vt:lpstr>zeitung</vt:lpstr>
      <vt:lpstr>Office Theme</vt:lpstr>
      <vt:lpstr>JAI SHAILESH M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GOPIKA R</dc:title>
  <dc:creator>GOPIKA R</dc:creator>
  <cp:lastModifiedBy>GOPIKA R</cp:lastModifiedBy>
  <cp:revision>2</cp:revision>
  <dcterms:created xsi:type="dcterms:W3CDTF">2024-04-10T04:18:28Z</dcterms:created>
  <dcterms:modified xsi:type="dcterms:W3CDTF">2024-04-10T10:07:23Z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2024-04-10T00:00:00Z</vt:filetime>
  </property>
</Properties>
</file>