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60" r:id="rId1"/>
  </p:sldMasterIdLst>
  <p:notesMasterIdLst>
    <p:notesMasterId r:id="rId2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</p:sldIdLst>
  <p:sldSz type="screen16x9" cy="6858000" cx="12192000"/>
  <p:notesSz cx="6858000" cy="9144000"/>
  <p:embeddedFontLst>
    <p:embeddedFont>
      <p:font typeface="Libre Franklin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Franklin Gothic"/>
      <p:bold r:id="rId23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font" Target="fonts/font9.fntdata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3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6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7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98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9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00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IN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93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3" name="Google Shape;94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50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3" name="Google Shape;151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56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7" name="Google Shape;157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162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4" name="Google Shape;163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0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0" name="Google Shape;10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6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4" name="Google Shape;107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1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8" name="Google Shape;11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18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2" name="Google Shape;119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24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6" name="Google Shape;125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30;g26d429868e7_0_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0" name="Google Shape;131;g26d429868e7_0_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1" name="Google Shape;132;g26d429868e7_0_9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/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37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5" name="Google Shape;138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44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9" name="Google Shape;145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4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19;p2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4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5" name="Google Shape;21;p2"/>
          <p:cNvSpPr txBox="1"/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cap="none" sz="1600">
                <a:solidFill>
                  <a:schemeClr val="accent1"/>
                </a:solidFill>
              </a:defRPr>
            </a:lvl1pPr>
            <a:lvl2pPr algn="ctr" lvl="1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algn="ctr" lvl="2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algn="ctr" lvl="3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algn="ctr" lvl="4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algn="ctr" lvl="5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algn="ctr" lvl="6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algn="ctr" lvl="7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algn="ctr" lvl="8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586" name="Google Shape;22;p2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7" name="Google Shape;23;p2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88" name="Google Shape;24;p2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68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9" name="Google Shape;78;p11"/>
          <p:cNvSpPr txBox="1"/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7914" lvl="0" marL="45720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</a:lvl1pPr>
            <a:lvl2pPr algn="l" indent="-310387" lvl="1" marL="914400">
              <a:spcBef>
                <a:spcPts val="600"/>
              </a:spcBef>
              <a:spcAft>
                <a:spcPts val="0"/>
              </a:spcAft>
              <a:buSzPts val="1288"/>
              <a:buChar char="◼"/>
            </a:lvl2pPr>
            <a:lvl3pPr algn="l" indent="-304546" lvl="2" marL="1371600">
              <a:spcBef>
                <a:spcPts val="600"/>
              </a:spcBef>
              <a:spcAft>
                <a:spcPts val="0"/>
              </a:spcAft>
              <a:buSzPts val="1196"/>
              <a:buChar char="◼"/>
            </a:lvl3pPr>
            <a:lvl4pPr algn="l" indent="-292861" lvl="3" marL="1828800">
              <a:spcBef>
                <a:spcPts val="600"/>
              </a:spcBef>
              <a:spcAft>
                <a:spcPts val="0"/>
              </a:spcAft>
              <a:buSzPts val="1012"/>
              <a:buChar char="◼"/>
            </a:lvl4pPr>
            <a:lvl5pPr algn="l" indent="-292861" lvl="4" marL="2286000">
              <a:spcBef>
                <a:spcPts val="600"/>
              </a:spcBef>
              <a:spcAft>
                <a:spcPts val="0"/>
              </a:spcAft>
              <a:buSzPts val="1012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70" name="Google Shape;79;p11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1" name="Google Shape;80;p11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72" name="Google Shape;81;p11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showMasterSp="0" type="vertTitleAndTx">
  <p:cSld name="VERTICAL_TITLE_AND_VERTICAL_TEXT">
    <p:spTree>
      <p:nvGrpSpPr>
        <p:cNvPr id="66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83;p12"/>
          <p:cNvSpPr/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5" name="Google Shape;85;p12"/>
          <p:cNvSpPr txBox="1"/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56" name="Google Shape;86;p12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7" name="Google Shape;87;p12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8" name="Google Shape;88;p12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9" name="Google Shape;89;p12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0" name="Google Shape;90;p12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61" name="Google Shape;91;p12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30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27;p3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596" name="Google Shape;28;p3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6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9" name="Google Shape;31;p4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0" name="Google Shape;32;p4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41" name="Google Shape;33;p4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69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35;p5"/>
          <p:cNvSpPr/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4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cap="none" sz="36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5" name="Google Shape;37;p5"/>
          <p:cNvSpPr txBox="1"/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cap="none" sz="1800">
                <a:solidFill>
                  <a:schemeClr val="accent1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676" name="Google Shape;38;p5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7" name="Google Shape;39;p5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78" name="Google Shape;40;p5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70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0" name="Google Shape;43;p6"/>
          <p:cNvSpPr txBox="1"/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81" name="Google Shape;44;p6"/>
          <p:cNvSpPr txBox="1"/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82" name="Google Shape;45;p6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3" name="Google Shape;46;p6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84" name="Google Shape;47;p6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65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6" name="Google Shape;50;p7"/>
          <p:cNvSpPr txBox="1"/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048647" name="Google Shape;51;p7"/>
          <p:cNvSpPr txBox="1"/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48" name="Google Shape;52;p7"/>
          <p:cNvSpPr txBox="1"/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048649" name="Google Shape;53;p7"/>
          <p:cNvSpPr txBox="1"/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50" name="Google Shape;54;p7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1" name="Google Shape;55;p7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52" name="Google Shape;56;p7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7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58;p8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6" name="Google Shape;59;p8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87" name="Google Shape;60;p8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72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62;p9"/>
          <p:cNvSpPr/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9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0" name="Google Shape;64;p9"/>
          <p:cNvSpPr txBox="1"/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45440" lvl="0" marL="4572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algn="l" indent="-322072" lvl="2" marL="1371600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algn="l" indent="-310388" lvl="3" marL="18288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algn="l" indent="-310388" lvl="4" marL="22860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algn="l" indent="-310388" lvl="5" marL="27432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algn="l" indent="-310388" lvl="6" marL="32004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algn="l" indent="-310388" lvl="7" marL="36576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algn="l" indent="-310388" lvl="8" marL="4114800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691" name="Google Shape;65;p9"/>
          <p:cNvSpPr txBox="1"/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048692" name="Google Shape;66;p9"/>
          <p:cNvSpPr txBox="1"/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3" name="Google Shape;67;p9"/>
          <p:cNvSpPr txBox="1"/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94" name="Google Shape;68;p9"/>
          <p:cNvSpPr txBox="1"/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67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3" name="Google Shape;71;p10"/>
          <p:cNvSpPr/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/>
          <a:noFill/>
          <a:ln>
            <a:noFill/>
          </a:ln>
        </p:spPr>
      </p:sp>
      <p:sp>
        <p:nvSpPr>
          <p:cNvPr id="1048664" name="Google Shape;72;p10"/>
          <p:cNvSpPr txBox="1"/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048665" name="Google Shape;73;p10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6" name="Google Shape;74;p10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67" name="Google Shape;75;p10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cap="none" sz="2800" i="0" strike="noStrike" u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577" name="Google Shape;11;p1"/>
          <p:cNvSpPr txBox="1"/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27914" lvl="0" marL="457200" marR="0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cap="none" sz="17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indent="-310387" lvl="1" marL="9144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cap="none" sz="14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indent="-304546" lvl="2" marL="13716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cap="none" sz="13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indent="-292861" lvl="3" marL="18288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cap="none" sz="11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indent="-292861" lvl="4" marL="22860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cap="none" sz="11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indent="-298704" lvl="5" marL="27432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indent="-298704" lvl="6" marL="32004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indent="-298703" lvl="7" marL="36576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indent="-298703" lvl="8" marL="4114800" marR="0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78" name="Google Shape;12;p1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79" name="Google Shape;13;p1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  <p:sp>
        <p:nvSpPr>
          <p:cNvPr id="1048580" name="Google Shape;14;p1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1" name="Google Shape;15;p1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2" name="Google Shape;16;p1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pic>
        <p:nvPicPr>
          <p:cNvPr id="2097152" name="Google Shape;17;p1" descr="Logo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2">
            <a:alphaModFix/>
          </a:blip>
          <a:srcRect l="0" t="0" r="0" b="0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</a:p>
        </p:txBody>
      </p:sp>
      <p:sp>
        <p:nvSpPr>
          <p:cNvPr id="1048590" name="Google Shape;97;p13"/>
          <p:cNvSpPr txBox="1"/>
          <p:nvPr/>
        </p:nvSpPr>
        <p:spPr>
          <a:xfrm>
            <a:off x="-329782" y="1034321"/>
            <a:ext cx="12726600" cy="584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3200" i="0" lang="en-IN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</a:t>
            </a:r>
            <a:r>
              <a:rPr b="1" cap="none" sz="3200" i="0" lang="en-IN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PROJECT</a:t>
            </a:r>
          </a:p>
        </p:txBody>
      </p:sp>
      <p:sp>
        <p:nvSpPr>
          <p:cNvPr id="1048591" name="Google Shape;98;p13"/>
          <p:cNvSpPr txBox="1"/>
          <p:nvPr/>
        </p:nvSpPr>
        <p:spPr>
          <a:xfrm>
            <a:off x="2270000" y="4615600"/>
            <a:ext cx="8363100" cy="7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2000" i="0" lang="en-IN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000" lang="en-US">
                <a:solidFill>
                  <a:srgbClr val="1482AB"/>
                </a:solidFill>
              </a:rPr>
              <a:t>J</a:t>
            </a:r>
            <a:r>
              <a:rPr b="1" sz="2000" lang="en-US">
                <a:solidFill>
                  <a:srgbClr val="1482AB"/>
                </a:solidFill>
              </a:rPr>
              <a:t>a</a:t>
            </a:r>
            <a:r>
              <a:rPr b="1" sz="2000" lang="en-US">
                <a:solidFill>
                  <a:srgbClr val="1482AB"/>
                </a:solidFill>
              </a:rPr>
              <a:t>i</a:t>
            </a:r>
            <a:r>
              <a:rPr b="1" sz="2000" lang="en-US">
                <a:solidFill>
                  <a:srgbClr val="1482AB"/>
                </a:solidFill>
              </a:rPr>
              <a:t>s</a:t>
            </a:r>
            <a:r>
              <a:rPr b="1" sz="2000" lang="en-US">
                <a:solidFill>
                  <a:srgbClr val="1482AB"/>
                </a:solidFill>
              </a:rPr>
              <a:t>hak </a:t>
            </a:r>
            <a:r>
              <a:rPr b="1" sz="2000" lang="en-US">
                <a:solidFill>
                  <a:srgbClr val="1482AB"/>
                </a:solidFill>
              </a:rPr>
              <a:t>J</a:t>
            </a:r>
            <a:r>
              <a:rPr b="1" sz="2000" lang="en-IN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sz="2000" lang="en-IN">
                <a:solidFill>
                  <a:srgbClr val="1482AB"/>
                </a:solidFill>
              </a:rPr>
              <a:t>JEPPIAAR INSTITUTE OF TECHNOLOGY</a:t>
            </a:r>
            <a:r>
              <a:rPr b="1" sz="2000" lang="en-IN">
                <a:solidFill>
                  <a:srgbClr val="1482AB"/>
                </a:solidFill>
              </a:rPr>
              <a:t> </a:t>
            </a:r>
            <a:r>
              <a:rPr b="1" sz="2000" lang="en-IN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sz="2000" lang="en-IN">
                <a:solidFill>
                  <a:srgbClr val="1482AB"/>
                </a:solidFill>
              </a:rPr>
              <a:t>AI &amp; DS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53;p22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700"/>
          </a:p>
          <a:p>
            <a:pPr algn="l" indent="-32149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9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2149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9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2149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9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3060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algn="l" indent="-206121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  <p:sp>
        <p:nvSpPr>
          <p:cNvPr id="1048631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cap="none" sz="4400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59;p2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1048635" name="Google Shape;160;p23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27844" lvl="0" marL="3060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sz="2000" i="1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2784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sz="2000" i="1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2784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sz="2000" i="1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2784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sz="2000" i="1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3060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165;p24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sz="4700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048598" name="Google Shape;104;p14"/>
          <p:cNvSpPr txBox="1"/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IN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IN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IN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IN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IN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IN">
                <a:latin typeface="Arial"/>
                <a:ea typeface="Arial"/>
                <a:cs typeface="Arial"/>
                <a:sym typeface="Arial"/>
              </a:rPr>
              <a:t>Result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IN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IN">
                <a:latin typeface="Arial"/>
                <a:ea typeface="Arial"/>
                <a:cs typeface="Arial"/>
                <a:sym typeface="Arial"/>
              </a:rPr>
              <a:t>Future Scope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IN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206121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048602" name="Google Shape;110;p15"/>
          <p:cNvSpPr txBox="1"/>
          <p:nvPr>
            <p:ph type="body" idx="1"/>
          </p:nvPr>
        </p:nvSpPr>
        <p:spPr>
          <a:xfrm>
            <a:off x="452400" y="1656651"/>
            <a:ext cx="11029500" cy="42543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937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sz="26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937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sz="26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937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sz="26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t/>
            </a: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048606" name="Google Shape;116;p16"/>
          <p:cNvSpPr txBox="1"/>
          <p:nvPr>
            <p:ph type="body" idx="1"/>
          </p:nvPr>
        </p:nvSpPr>
        <p:spPr>
          <a:xfrm>
            <a:off x="396500" y="1295550"/>
            <a:ext cx="11214300" cy="42669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algn="l" indent="-3746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sz="23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746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sz="23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746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sz="23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121;p17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0" name="Google Shape;122;p17"/>
          <p:cNvSpPr txBox="1"/>
          <p:nvPr>
            <p:ph type="body" idx="1"/>
          </p:nvPr>
        </p:nvSpPr>
        <p:spPr>
          <a:xfrm>
            <a:off x="581200" y="1302025"/>
            <a:ext cx="11029500" cy="47967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300"/>
          </a:p>
          <a:p>
            <a:pPr algn="l" indent="-31514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sz="1800" lang="en-IN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277044" lvl="1" marL="630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277044" lvl="1" marL="630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630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1514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sz="1800" lang="en-IN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277044" lvl="1" marL="630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277044" lvl="1" marL="630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277044" lvl="1" marL="630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277044" lvl="1" marL="630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b="1"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127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</a:p>
        </p:txBody>
      </p:sp>
      <p:sp>
        <p:nvSpPr>
          <p:cNvPr id="1048614" name="Google Shape;128;p18"/>
          <p:cNvSpPr txBox="1"/>
          <p:nvPr>
            <p:ph type="body" idx="1"/>
          </p:nvPr>
        </p:nvSpPr>
        <p:spPr>
          <a:xfrm>
            <a:off x="522750" y="1232450"/>
            <a:ext cx="11029500" cy="50889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algn="l"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sz="1900" lang="en-IN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9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9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sz="1900" lang="en-IN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492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9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sz="17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sz="19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9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34;p19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400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</a:p>
        </p:txBody>
      </p:sp>
      <p:sp>
        <p:nvSpPr>
          <p:cNvPr id="1048618" name="Google Shape;135;p19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</p:spPr>
        <p:txBody>
          <a:bodyPr anchor="ctr" anchorCtr="0" bIns="45700" lIns="91425" rIns="91425" spcFirstLastPara="1" tIns="45700" wrap="square">
            <a:normAutofit/>
          </a:bodyPr>
          <a:p>
            <a:pPr algn="l"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sz="1800" lang="en-IN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492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sz="1650" lang="en-IN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492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sz="1800" lang="en-IN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492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4925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sz="18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140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</a:p>
        </p:txBody>
      </p:sp>
      <p:sp>
        <p:nvSpPr>
          <p:cNvPr id="1048623" name="Google Shape;141;p20"/>
          <p:cNvSpPr txBox="1"/>
          <p:nvPr>
            <p:ph type="body" idx="1"/>
          </p:nvPr>
        </p:nvSpPr>
        <p:spPr>
          <a:xfrm>
            <a:off x="785775" y="1432575"/>
            <a:ext cx="6613200" cy="5085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sz="21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solidFill>
                <a:srgbClr val="0F0F0F"/>
              </a:solidFill>
            </a:endParaRPr>
          </a:p>
        </p:txBody>
      </p:sp>
      <p:pic>
        <p:nvPicPr>
          <p:cNvPr id="2097153" name="Google Shape;142;p20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47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1048627" name="Google Shape;148;p21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2784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2784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27844" lvl="0" marL="30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sz="2000" lang="en-I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RMX3085</dc:creator>
  <dcterms:created xsi:type="dcterms:W3CDTF">2024-04-04T09:42:45Z</dcterms:created>
  <dcterms:modified xsi:type="dcterms:W3CDTF">2024-04-04T09:42:45Z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0e947145a9b8437dbcb16e91e7993bcc</vt:lpwstr>
  </property>
</Properties>
</file>