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3" r:id="rId1"/>
  </p:sldMasterIdLst>
  <p:notesMasterIdLst>
    <p:notesMasterId r:id="rId84"/>
  </p:notesMasterIdLst>
  <p:sldIdLst>
    <p:sldId id="293" r:id="rId2"/>
    <p:sldId id="294" r:id="rId3"/>
    <p:sldId id="295" r:id="rId4"/>
    <p:sldId id="296" r:id="rId5"/>
    <p:sldId id="297" r:id="rId6"/>
    <p:sldId id="298" r:id="rId7"/>
    <p:sldId id="337" r:id="rId8"/>
    <p:sldId id="300" r:id="rId9"/>
    <p:sldId id="301" r:id="rId10"/>
    <p:sldId id="302" r:id="rId11"/>
    <p:sldId id="303" r:id="rId12"/>
    <p:sldId id="304" r:id="rId13"/>
    <p:sldId id="305" r:id="rId14"/>
    <p:sldId id="306" r:id="rId15"/>
    <p:sldId id="307" r:id="rId16"/>
    <p:sldId id="339" r:id="rId17"/>
    <p:sldId id="308" r:id="rId18"/>
    <p:sldId id="309" r:id="rId19"/>
    <p:sldId id="310" r:id="rId20"/>
    <p:sldId id="311" r:id="rId21"/>
    <p:sldId id="312" r:id="rId22"/>
    <p:sldId id="313" r:id="rId23"/>
    <p:sldId id="314" r:id="rId24"/>
    <p:sldId id="315" r:id="rId25"/>
    <p:sldId id="316" r:id="rId26"/>
    <p:sldId id="317" r:id="rId27"/>
    <p:sldId id="318" r:id="rId28"/>
    <p:sldId id="319" r:id="rId29"/>
    <p:sldId id="320" r:id="rId30"/>
    <p:sldId id="321" r:id="rId31"/>
    <p:sldId id="322" r:id="rId32"/>
    <p:sldId id="323" r:id="rId33"/>
    <p:sldId id="338" r:id="rId34"/>
    <p:sldId id="325" r:id="rId35"/>
    <p:sldId id="326" r:id="rId36"/>
    <p:sldId id="327" r:id="rId37"/>
    <p:sldId id="328" r:id="rId38"/>
    <p:sldId id="329" r:id="rId39"/>
    <p:sldId id="330" r:id="rId40"/>
    <p:sldId id="331" r:id="rId41"/>
    <p:sldId id="332" r:id="rId42"/>
    <p:sldId id="333" r:id="rId43"/>
    <p:sldId id="334" r:id="rId44"/>
    <p:sldId id="335" r:id="rId45"/>
    <p:sldId id="336" r:id="rId46"/>
    <p:sldId id="256" r:id="rId47"/>
    <p:sldId id="257" r:id="rId48"/>
    <p:sldId id="258" r:id="rId49"/>
    <p:sldId id="259" r:id="rId50"/>
    <p:sldId id="260" r:id="rId51"/>
    <p:sldId id="261" r:id="rId52"/>
    <p:sldId id="262" r:id="rId53"/>
    <p:sldId id="263" r:id="rId54"/>
    <p:sldId id="264" r:id="rId55"/>
    <p:sldId id="265" r:id="rId56"/>
    <p:sldId id="266" r:id="rId57"/>
    <p:sldId id="268" r:id="rId58"/>
    <p:sldId id="267" r:id="rId59"/>
    <p:sldId id="269" r:id="rId60"/>
    <p:sldId id="270" r:id="rId61"/>
    <p:sldId id="271" r:id="rId62"/>
    <p:sldId id="273" r:id="rId63"/>
    <p:sldId id="272" r:id="rId64"/>
    <p:sldId id="274" r:id="rId65"/>
    <p:sldId id="275" r:id="rId66"/>
    <p:sldId id="276" r:id="rId67"/>
    <p:sldId id="277" r:id="rId68"/>
    <p:sldId id="278" r:id="rId69"/>
    <p:sldId id="279" r:id="rId70"/>
    <p:sldId id="280" r:id="rId71"/>
    <p:sldId id="281" r:id="rId72"/>
    <p:sldId id="282" r:id="rId73"/>
    <p:sldId id="283" r:id="rId74"/>
    <p:sldId id="284" r:id="rId75"/>
    <p:sldId id="285" r:id="rId76"/>
    <p:sldId id="286" r:id="rId77"/>
    <p:sldId id="287" r:id="rId78"/>
    <p:sldId id="288" r:id="rId79"/>
    <p:sldId id="289" r:id="rId80"/>
    <p:sldId id="290" r:id="rId81"/>
    <p:sldId id="291" r:id="rId82"/>
    <p:sldId id="340" r:id="rId8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94660"/>
  </p:normalViewPr>
  <p:slideViewPr>
    <p:cSldViewPr snapToGrid="0">
      <p:cViewPr varScale="1">
        <p:scale>
          <a:sx n="74" d="100"/>
          <a:sy n="74" d="100"/>
        </p:scale>
        <p:origin x="45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B0A1289-6E6A-479A-BB7D-6A5F8D6B688E}"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IN"/>
        </a:p>
      </dgm:t>
    </dgm:pt>
    <dgm:pt modelId="{9A2EFE95-BBA7-4225-9D49-E660E7F2879A}">
      <dgm:prSet phldrT="[Text]"/>
      <dgm:spPr/>
      <dgm:t>
        <a:bodyPr/>
        <a:lstStyle/>
        <a:p>
          <a:r>
            <a:rPr lang="en-IN" dirty="0" smtClean="0"/>
            <a:t>Introduction to computer</a:t>
          </a:r>
          <a:endParaRPr lang="en-IN" dirty="0"/>
        </a:p>
      </dgm:t>
    </dgm:pt>
    <dgm:pt modelId="{5F8E7D6D-7E9B-444D-B8F6-73CE9A1C3F01}" type="parTrans" cxnId="{45E43F5E-2F46-42CA-99B1-D61A7B339FDD}">
      <dgm:prSet/>
      <dgm:spPr/>
      <dgm:t>
        <a:bodyPr/>
        <a:lstStyle/>
        <a:p>
          <a:endParaRPr lang="en-IN"/>
        </a:p>
      </dgm:t>
    </dgm:pt>
    <dgm:pt modelId="{F6E96AE5-9F93-4F68-9B41-53F3FE22CE63}" type="sibTrans" cxnId="{45E43F5E-2F46-42CA-99B1-D61A7B339FDD}">
      <dgm:prSet/>
      <dgm:spPr/>
      <dgm:t>
        <a:bodyPr/>
        <a:lstStyle/>
        <a:p>
          <a:endParaRPr lang="en-IN"/>
        </a:p>
      </dgm:t>
    </dgm:pt>
    <dgm:pt modelId="{508F1481-7332-4A4B-9896-CAC5EF5691EF}">
      <dgm:prSet phldrT="[Text]"/>
      <dgm:spPr/>
      <dgm:t>
        <a:bodyPr/>
        <a:lstStyle/>
        <a:p>
          <a:r>
            <a:rPr lang="en-IN" dirty="0" smtClean="0"/>
            <a:t>Input output organization</a:t>
          </a:r>
          <a:endParaRPr lang="en-IN" dirty="0"/>
        </a:p>
      </dgm:t>
    </dgm:pt>
    <dgm:pt modelId="{C5365D1A-5A53-4AAC-8FAC-F2355C9AD373}" type="parTrans" cxnId="{0985D315-16D5-47FE-996D-D6C68EA9E922}">
      <dgm:prSet/>
      <dgm:spPr/>
      <dgm:t>
        <a:bodyPr/>
        <a:lstStyle/>
        <a:p>
          <a:endParaRPr lang="en-IN"/>
        </a:p>
      </dgm:t>
    </dgm:pt>
    <dgm:pt modelId="{D898B08D-6A81-4EB5-B17B-71B1BD5B3D64}" type="sibTrans" cxnId="{0985D315-16D5-47FE-996D-D6C68EA9E922}">
      <dgm:prSet/>
      <dgm:spPr/>
      <dgm:t>
        <a:bodyPr/>
        <a:lstStyle/>
        <a:p>
          <a:endParaRPr lang="en-IN"/>
        </a:p>
      </dgm:t>
    </dgm:pt>
    <dgm:pt modelId="{E1E91C5E-E8BE-4504-B42F-AF6892D8D82D}">
      <dgm:prSet phldrT="[Text]"/>
      <dgm:spPr/>
      <dgm:t>
        <a:bodyPr/>
        <a:lstStyle/>
        <a:p>
          <a:r>
            <a:rPr lang="en-IN" dirty="0" smtClean="0"/>
            <a:t>Control unit</a:t>
          </a:r>
          <a:endParaRPr lang="en-IN" dirty="0"/>
        </a:p>
      </dgm:t>
    </dgm:pt>
    <dgm:pt modelId="{85E184DD-5BEE-493A-B08A-8878AA068D11}" type="parTrans" cxnId="{BF9ADA7E-982D-4954-BFEB-B8ED24B376A2}">
      <dgm:prSet/>
      <dgm:spPr/>
      <dgm:t>
        <a:bodyPr/>
        <a:lstStyle/>
        <a:p>
          <a:endParaRPr lang="en-IN"/>
        </a:p>
      </dgm:t>
    </dgm:pt>
    <dgm:pt modelId="{359C5CF1-442D-4375-8BAE-CA790AB350BB}" type="sibTrans" cxnId="{BF9ADA7E-982D-4954-BFEB-B8ED24B376A2}">
      <dgm:prSet/>
      <dgm:spPr/>
      <dgm:t>
        <a:bodyPr/>
        <a:lstStyle/>
        <a:p>
          <a:endParaRPr lang="en-IN"/>
        </a:p>
      </dgm:t>
    </dgm:pt>
    <dgm:pt modelId="{0A3AF5CB-0A20-4487-9352-2CC1CD9ADCCB}">
      <dgm:prSet phldrT="[Text]"/>
      <dgm:spPr/>
      <dgm:t>
        <a:bodyPr/>
        <a:lstStyle/>
        <a:p>
          <a:r>
            <a:rPr lang="en-IN" dirty="0" smtClean="0"/>
            <a:t>Memory Organization</a:t>
          </a:r>
          <a:endParaRPr lang="en-IN" dirty="0"/>
        </a:p>
      </dgm:t>
    </dgm:pt>
    <dgm:pt modelId="{5C450A5A-DB35-4B0C-8865-B492C135586A}" type="parTrans" cxnId="{0446F96D-A075-456E-B522-41C9591A1454}">
      <dgm:prSet/>
      <dgm:spPr/>
      <dgm:t>
        <a:bodyPr/>
        <a:lstStyle/>
        <a:p>
          <a:endParaRPr lang="en-IN"/>
        </a:p>
      </dgm:t>
    </dgm:pt>
    <dgm:pt modelId="{095DAB96-9A56-415D-8184-4BC495297EE5}" type="sibTrans" cxnId="{0446F96D-A075-456E-B522-41C9591A1454}">
      <dgm:prSet/>
      <dgm:spPr/>
      <dgm:t>
        <a:bodyPr/>
        <a:lstStyle/>
        <a:p>
          <a:endParaRPr lang="en-IN"/>
        </a:p>
      </dgm:t>
    </dgm:pt>
    <dgm:pt modelId="{EC2DD3C0-2FC1-4F54-93D4-FC48815EDE99}">
      <dgm:prSet phldrT="[Text]"/>
      <dgm:spPr/>
      <dgm:t>
        <a:bodyPr/>
        <a:lstStyle/>
        <a:p>
          <a:r>
            <a:rPr lang="en-IN" dirty="0" smtClean="0"/>
            <a:t>High speed memories and secondary memories</a:t>
          </a:r>
          <a:endParaRPr lang="en-IN" dirty="0"/>
        </a:p>
      </dgm:t>
    </dgm:pt>
    <dgm:pt modelId="{30B1CA18-ACDE-4BDF-A3E4-0D16C27536AC}" type="parTrans" cxnId="{F704D9A7-3A5F-4B1F-B8A4-5FB7EA719DCF}">
      <dgm:prSet/>
      <dgm:spPr/>
      <dgm:t>
        <a:bodyPr/>
        <a:lstStyle/>
        <a:p>
          <a:endParaRPr lang="en-IN"/>
        </a:p>
      </dgm:t>
    </dgm:pt>
    <dgm:pt modelId="{2DC4977D-70D0-4AFD-8CB2-407997F873A8}" type="sibTrans" cxnId="{F704D9A7-3A5F-4B1F-B8A4-5FB7EA719DCF}">
      <dgm:prSet/>
      <dgm:spPr/>
      <dgm:t>
        <a:bodyPr/>
        <a:lstStyle/>
        <a:p>
          <a:endParaRPr lang="en-IN"/>
        </a:p>
      </dgm:t>
    </dgm:pt>
    <dgm:pt modelId="{63E6313F-78FF-4ADB-9837-9DBBAD2CDA59}">
      <dgm:prSet phldrT="[Text]"/>
      <dgm:spPr/>
      <dgm:t>
        <a:bodyPr/>
        <a:lstStyle/>
        <a:p>
          <a:r>
            <a:rPr lang="en-IN" dirty="0" smtClean="0"/>
            <a:t>CPU Organization</a:t>
          </a:r>
          <a:endParaRPr lang="en-IN" dirty="0"/>
        </a:p>
      </dgm:t>
    </dgm:pt>
    <dgm:pt modelId="{DB3A1524-8DA7-4311-B3D8-E5EA56A12773}" type="parTrans" cxnId="{89D92813-D321-4497-A720-FF8E52D376C1}">
      <dgm:prSet/>
      <dgm:spPr/>
      <dgm:t>
        <a:bodyPr/>
        <a:lstStyle/>
        <a:p>
          <a:endParaRPr lang="en-IN"/>
        </a:p>
      </dgm:t>
    </dgm:pt>
    <dgm:pt modelId="{B350E130-7748-4B16-943E-D0A452732586}" type="sibTrans" cxnId="{89D92813-D321-4497-A720-FF8E52D376C1}">
      <dgm:prSet/>
      <dgm:spPr/>
      <dgm:t>
        <a:bodyPr/>
        <a:lstStyle/>
        <a:p>
          <a:endParaRPr lang="en-IN"/>
        </a:p>
      </dgm:t>
    </dgm:pt>
    <dgm:pt modelId="{AFEE7076-35E0-4423-BAD5-E55675B8C6D9}" type="pres">
      <dgm:prSet presAssocID="{1B0A1289-6E6A-479A-BB7D-6A5F8D6B688E}" presName="Name0" presStyleCnt="0">
        <dgm:presLayoutVars>
          <dgm:chMax val="7"/>
          <dgm:chPref val="7"/>
          <dgm:dir/>
        </dgm:presLayoutVars>
      </dgm:prSet>
      <dgm:spPr/>
    </dgm:pt>
    <dgm:pt modelId="{9F84147B-494D-4204-8160-2D2AC79CB59A}" type="pres">
      <dgm:prSet presAssocID="{1B0A1289-6E6A-479A-BB7D-6A5F8D6B688E}" presName="Name1" presStyleCnt="0"/>
      <dgm:spPr/>
    </dgm:pt>
    <dgm:pt modelId="{A26C1044-9810-4C52-8631-99622E9DA913}" type="pres">
      <dgm:prSet presAssocID="{1B0A1289-6E6A-479A-BB7D-6A5F8D6B688E}" presName="cycle" presStyleCnt="0"/>
      <dgm:spPr/>
    </dgm:pt>
    <dgm:pt modelId="{270CDD37-3E3C-4F4E-8E9D-6FA8DED82B9E}" type="pres">
      <dgm:prSet presAssocID="{1B0A1289-6E6A-479A-BB7D-6A5F8D6B688E}" presName="srcNode" presStyleLbl="node1" presStyleIdx="0" presStyleCnt="6"/>
      <dgm:spPr/>
    </dgm:pt>
    <dgm:pt modelId="{67E3A0CB-4B81-46EA-A2BB-90D848276D85}" type="pres">
      <dgm:prSet presAssocID="{1B0A1289-6E6A-479A-BB7D-6A5F8D6B688E}" presName="conn" presStyleLbl="parChTrans1D2" presStyleIdx="0" presStyleCnt="1"/>
      <dgm:spPr/>
    </dgm:pt>
    <dgm:pt modelId="{B32A9FA4-2928-47CF-B0A4-C935E795A767}" type="pres">
      <dgm:prSet presAssocID="{1B0A1289-6E6A-479A-BB7D-6A5F8D6B688E}" presName="extraNode" presStyleLbl="node1" presStyleIdx="0" presStyleCnt="6"/>
      <dgm:spPr/>
    </dgm:pt>
    <dgm:pt modelId="{B3958857-F249-468C-BAE3-3C08B11DE1AB}" type="pres">
      <dgm:prSet presAssocID="{1B0A1289-6E6A-479A-BB7D-6A5F8D6B688E}" presName="dstNode" presStyleLbl="node1" presStyleIdx="0" presStyleCnt="6"/>
      <dgm:spPr/>
    </dgm:pt>
    <dgm:pt modelId="{29B8037C-9338-431E-A498-7D18D7E7F8FD}" type="pres">
      <dgm:prSet presAssocID="{9A2EFE95-BBA7-4225-9D49-E660E7F2879A}" presName="text_1" presStyleLbl="node1" presStyleIdx="0" presStyleCnt="6">
        <dgm:presLayoutVars>
          <dgm:bulletEnabled val="1"/>
        </dgm:presLayoutVars>
      </dgm:prSet>
      <dgm:spPr/>
      <dgm:t>
        <a:bodyPr/>
        <a:lstStyle/>
        <a:p>
          <a:endParaRPr lang="en-IN"/>
        </a:p>
      </dgm:t>
    </dgm:pt>
    <dgm:pt modelId="{D2282CAF-D8E3-443B-B93D-7EA7EC16D2BE}" type="pres">
      <dgm:prSet presAssocID="{9A2EFE95-BBA7-4225-9D49-E660E7F2879A}" presName="accent_1" presStyleCnt="0"/>
      <dgm:spPr/>
    </dgm:pt>
    <dgm:pt modelId="{96A7B12B-1998-4FBC-BFCC-3D09033FB26C}" type="pres">
      <dgm:prSet presAssocID="{9A2EFE95-BBA7-4225-9D49-E660E7F2879A}" presName="accentRepeatNode" presStyleLbl="solidFgAcc1" presStyleIdx="0" presStyleCnt="6"/>
      <dgm:spPr/>
    </dgm:pt>
    <dgm:pt modelId="{41494313-172D-4C76-A18A-ED370612221D}" type="pres">
      <dgm:prSet presAssocID="{508F1481-7332-4A4B-9896-CAC5EF5691EF}" presName="text_2" presStyleLbl="node1" presStyleIdx="1" presStyleCnt="6">
        <dgm:presLayoutVars>
          <dgm:bulletEnabled val="1"/>
        </dgm:presLayoutVars>
      </dgm:prSet>
      <dgm:spPr/>
      <dgm:t>
        <a:bodyPr/>
        <a:lstStyle/>
        <a:p>
          <a:endParaRPr lang="en-IN"/>
        </a:p>
      </dgm:t>
    </dgm:pt>
    <dgm:pt modelId="{9D553588-D0FA-4FB3-BB61-64B04338098B}" type="pres">
      <dgm:prSet presAssocID="{508F1481-7332-4A4B-9896-CAC5EF5691EF}" presName="accent_2" presStyleCnt="0"/>
      <dgm:spPr/>
    </dgm:pt>
    <dgm:pt modelId="{9C5BC235-5C54-44F2-8249-F845E7F5E992}" type="pres">
      <dgm:prSet presAssocID="{508F1481-7332-4A4B-9896-CAC5EF5691EF}" presName="accentRepeatNode" presStyleLbl="solidFgAcc1" presStyleIdx="1" presStyleCnt="6"/>
      <dgm:spPr/>
    </dgm:pt>
    <dgm:pt modelId="{2687F95F-AEC2-42B5-A504-CCA29A881486}" type="pres">
      <dgm:prSet presAssocID="{0A3AF5CB-0A20-4487-9352-2CC1CD9ADCCB}" presName="text_3" presStyleLbl="node1" presStyleIdx="2" presStyleCnt="6">
        <dgm:presLayoutVars>
          <dgm:bulletEnabled val="1"/>
        </dgm:presLayoutVars>
      </dgm:prSet>
      <dgm:spPr/>
      <dgm:t>
        <a:bodyPr/>
        <a:lstStyle/>
        <a:p>
          <a:endParaRPr lang="en-IN"/>
        </a:p>
      </dgm:t>
    </dgm:pt>
    <dgm:pt modelId="{5856E67A-B667-4FE9-8BA2-066B9B0580E4}" type="pres">
      <dgm:prSet presAssocID="{0A3AF5CB-0A20-4487-9352-2CC1CD9ADCCB}" presName="accent_3" presStyleCnt="0"/>
      <dgm:spPr/>
    </dgm:pt>
    <dgm:pt modelId="{BE94D896-2707-4E2A-A420-742F30B95300}" type="pres">
      <dgm:prSet presAssocID="{0A3AF5CB-0A20-4487-9352-2CC1CD9ADCCB}" presName="accentRepeatNode" presStyleLbl="solidFgAcc1" presStyleIdx="2" presStyleCnt="6"/>
      <dgm:spPr/>
    </dgm:pt>
    <dgm:pt modelId="{26D62BF3-C875-4867-9747-2C7E668CD71B}" type="pres">
      <dgm:prSet presAssocID="{EC2DD3C0-2FC1-4F54-93D4-FC48815EDE99}" presName="text_4" presStyleLbl="node1" presStyleIdx="3" presStyleCnt="6">
        <dgm:presLayoutVars>
          <dgm:bulletEnabled val="1"/>
        </dgm:presLayoutVars>
      </dgm:prSet>
      <dgm:spPr/>
      <dgm:t>
        <a:bodyPr/>
        <a:lstStyle/>
        <a:p>
          <a:endParaRPr lang="en-IN"/>
        </a:p>
      </dgm:t>
    </dgm:pt>
    <dgm:pt modelId="{F80B08C7-E7CC-4A4D-B414-E8C35EBDB0EA}" type="pres">
      <dgm:prSet presAssocID="{EC2DD3C0-2FC1-4F54-93D4-FC48815EDE99}" presName="accent_4" presStyleCnt="0"/>
      <dgm:spPr/>
    </dgm:pt>
    <dgm:pt modelId="{A8AD0FEA-9EC6-4053-BDF7-13CD8F96559B}" type="pres">
      <dgm:prSet presAssocID="{EC2DD3C0-2FC1-4F54-93D4-FC48815EDE99}" presName="accentRepeatNode" presStyleLbl="solidFgAcc1" presStyleIdx="3" presStyleCnt="6"/>
      <dgm:spPr/>
    </dgm:pt>
    <dgm:pt modelId="{E5E25BC8-6E38-4EA4-8AA3-B880678A7962}" type="pres">
      <dgm:prSet presAssocID="{63E6313F-78FF-4ADB-9837-9DBBAD2CDA59}" presName="text_5" presStyleLbl="node1" presStyleIdx="4" presStyleCnt="6">
        <dgm:presLayoutVars>
          <dgm:bulletEnabled val="1"/>
        </dgm:presLayoutVars>
      </dgm:prSet>
      <dgm:spPr/>
    </dgm:pt>
    <dgm:pt modelId="{F1C5136D-92C7-414A-9989-0A768E67800F}" type="pres">
      <dgm:prSet presAssocID="{63E6313F-78FF-4ADB-9837-9DBBAD2CDA59}" presName="accent_5" presStyleCnt="0"/>
      <dgm:spPr/>
    </dgm:pt>
    <dgm:pt modelId="{9C7F9A9C-E055-4C87-B299-2B854638FD4C}" type="pres">
      <dgm:prSet presAssocID="{63E6313F-78FF-4ADB-9837-9DBBAD2CDA59}" presName="accentRepeatNode" presStyleLbl="solidFgAcc1" presStyleIdx="4" presStyleCnt="6"/>
      <dgm:spPr/>
    </dgm:pt>
    <dgm:pt modelId="{0318F8C0-C552-494C-A806-6B34A1A832E4}" type="pres">
      <dgm:prSet presAssocID="{E1E91C5E-E8BE-4504-B42F-AF6892D8D82D}" presName="text_6" presStyleLbl="node1" presStyleIdx="5" presStyleCnt="6">
        <dgm:presLayoutVars>
          <dgm:bulletEnabled val="1"/>
        </dgm:presLayoutVars>
      </dgm:prSet>
      <dgm:spPr/>
    </dgm:pt>
    <dgm:pt modelId="{964A8807-E137-4DEE-986F-023B46EF39FF}" type="pres">
      <dgm:prSet presAssocID="{E1E91C5E-E8BE-4504-B42F-AF6892D8D82D}" presName="accent_6" presStyleCnt="0"/>
      <dgm:spPr/>
    </dgm:pt>
    <dgm:pt modelId="{B5EE61FE-FC62-4703-A81C-F1D09EB7CA3D}" type="pres">
      <dgm:prSet presAssocID="{E1E91C5E-E8BE-4504-B42F-AF6892D8D82D}" presName="accentRepeatNode" presStyleLbl="solidFgAcc1" presStyleIdx="5" presStyleCnt="6"/>
      <dgm:spPr/>
    </dgm:pt>
  </dgm:ptLst>
  <dgm:cxnLst>
    <dgm:cxn modelId="{076AF28A-BE7E-43BB-89D6-B562ACEAE579}" type="presOf" srcId="{EC2DD3C0-2FC1-4F54-93D4-FC48815EDE99}" destId="{26D62BF3-C875-4867-9747-2C7E668CD71B}" srcOrd="0" destOrd="0" presId="urn:microsoft.com/office/officeart/2008/layout/VerticalCurvedList"/>
    <dgm:cxn modelId="{89D92813-D321-4497-A720-FF8E52D376C1}" srcId="{1B0A1289-6E6A-479A-BB7D-6A5F8D6B688E}" destId="{63E6313F-78FF-4ADB-9837-9DBBAD2CDA59}" srcOrd="4" destOrd="0" parTransId="{DB3A1524-8DA7-4311-B3D8-E5EA56A12773}" sibTransId="{B350E130-7748-4B16-943E-D0A452732586}"/>
    <dgm:cxn modelId="{4A5440F2-C229-4123-B4C6-FCAB1D1189CB}" type="presOf" srcId="{E1E91C5E-E8BE-4504-B42F-AF6892D8D82D}" destId="{0318F8C0-C552-494C-A806-6B34A1A832E4}" srcOrd="0" destOrd="0" presId="urn:microsoft.com/office/officeart/2008/layout/VerticalCurvedList"/>
    <dgm:cxn modelId="{0985D315-16D5-47FE-996D-D6C68EA9E922}" srcId="{1B0A1289-6E6A-479A-BB7D-6A5F8D6B688E}" destId="{508F1481-7332-4A4B-9896-CAC5EF5691EF}" srcOrd="1" destOrd="0" parTransId="{C5365D1A-5A53-4AAC-8FAC-F2355C9AD373}" sibTransId="{D898B08D-6A81-4EB5-B17B-71B1BD5B3D64}"/>
    <dgm:cxn modelId="{1C9D6A40-B477-476D-92FC-F767BA9D0750}" type="presOf" srcId="{F6E96AE5-9F93-4F68-9B41-53F3FE22CE63}" destId="{67E3A0CB-4B81-46EA-A2BB-90D848276D85}" srcOrd="0" destOrd="0" presId="urn:microsoft.com/office/officeart/2008/layout/VerticalCurvedList"/>
    <dgm:cxn modelId="{4B931840-5348-4937-B7B3-A85D4DA6907D}" type="presOf" srcId="{508F1481-7332-4A4B-9896-CAC5EF5691EF}" destId="{41494313-172D-4C76-A18A-ED370612221D}" srcOrd="0" destOrd="0" presId="urn:microsoft.com/office/officeart/2008/layout/VerticalCurvedList"/>
    <dgm:cxn modelId="{0446F96D-A075-456E-B522-41C9591A1454}" srcId="{1B0A1289-6E6A-479A-BB7D-6A5F8D6B688E}" destId="{0A3AF5CB-0A20-4487-9352-2CC1CD9ADCCB}" srcOrd="2" destOrd="0" parTransId="{5C450A5A-DB35-4B0C-8865-B492C135586A}" sibTransId="{095DAB96-9A56-415D-8184-4BC495297EE5}"/>
    <dgm:cxn modelId="{3CA72D81-EAF1-463D-8615-4D10999909E9}" type="presOf" srcId="{9A2EFE95-BBA7-4225-9D49-E660E7F2879A}" destId="{29B8037C-9338-431E-A498-7D18D7E7F8FD}" srcOrd="0" destOrd="0" presId="urn:microsoft.com/office/officeart/2008/layout/VerticalCurvedList"/>
    <dgm:cxn modelId="{FDA05364-2478-44BD-B1E9-7677FCF0D605}" type="presOf" srcId="{0A3AF5CB-0A20-4487-9352-2CC1CD9ADCCB}" destId="{2687F95F-AEC2-42B5-A504-CCA29A881486}" srcOrd="0" destOrd="0" presId="urn:microsoft.com/office/officeart/2008/layout/VerticalCurvedList"/>
    <dgm:cxn modelId="{45E43F5E-2F46-42CA-99B1-D61A7B339FDD}" srcId="{1B0A1289-6E6A-479A-BB7D-6A5F8D6B688E}" destId="{9A2EFE95-BBA7-4225-9D49-E660E7F2879A}" srcOrd="0" destOrd="0" parTransId="{5F8E7D6D-7E9B-444D-B8F6-73CE9A1C3F01}" sibTransId="{F6E96AE5-9F93-4F68-9B41-53F3FE22CE63}"/>
    <dgm:cxn modelId="{DC59CBB6-8226-44CE-B95B-9E24E0160EA0}" type="presOf" srcId="{63E6313F-78FF-4ADB-9837-9DBBAD2CDA59}" destId="{E5E25BC8-6E38-4EA4-8AA3-B880678A7962}" srcOrd="0" destOrd="0" presId="urn:microsoft.com/office/officeart/2008/layout/VerticalCurvedList"/>
    <dgm:cxn modelId="{BF9ADA7E-982D-4954-BFEB-B8ED24B376A2}" srcId="{1B0A1289-6E6A-479A-BB7D-6A5F8D6B688E}" destId="{E1E91C5E-E8BE-4504-B42F-AF6892D8D82D}" srcOrd="5" destOrd="0" parTransId="{85E184DD-5BEE-493A-B08A-8878AA068D11}" sibTransId="{359C5CF1-442D-4375-8BAE-CA790AB350BB}"/>
    <dgm:cxn modelId="{F704D9A7-3A5F-4B1F-B8A4-5FB7EA719DCF}" srcId="{1B0A1289-6E6A-479A-BB7D-6A5F8D6B688E}" destId="{EC2DD3C0-2FC1-4F54-93D4-FC48815EDE99}" srcOrd="3" destOrd="0" parTransId="{30B1CA18-ACDE-4BDF-A3E4-0D16C27536AC}" sibTransId="{2DC4977D-70D0-4AFD-8CB2-407997F873A8}"/>
    <dgm:cxn modelId="{ED14C6FE-5921-4D27-94BA-C8EB36C4853C}" type="presOf" srcId="{1B0A1289-6E6A-479A-BB7D-6A5F8D6B688E}" destId="{AFEE7076-35E0-4423-BAD5-E55675B8C6D9}" srcOrd="0" destOrd="0" presId="urn:microsoft.com/office/officeart/2008/layout/VerticalCurvedList"/>
    <dgm:cxn modelId="{D5EB10E3-F308-4E0F-B0DF-F73155DC6253}" type="presParOf" srcId="{AFEE7076-35E0-4423-BAD5-E55675B8C6D9}" destId="{9F84147B-494D-4204-8160-2D2AC79CB59A}" srcOrd="0" destOrd="0" presId="urn:microsoft.com/office/officeart/2008/layout/VerticalCurvedList"/>
    <dgm:cxn modelId="{D4EE006D-DC7F-4EC2-862C-EAFFE1B1A6C6}" type="presParOf" srcId="{9F84147B-494D-4204-8160-2D2AC79CB59A}" destId="{A26C1044-9810-4C52-8631-99622E9DA913}" srcOrd="0" destOrd="0" presId="urn:microsoft.com/office/officeart/2008/layout/VerticalCurvedList"/>
    <dgm:cxn modelId="{1488D91F-034B-4316-A1A3-BF3A1FD5AB86}" type="presParOf" srcId="{A26C1044-9810-4C52-8631-99622E9DA913}" destId="{270CDD37-3E3C-4F4E-8E9D-6FA8DED82B9E}" srcOrd="0" destOrd="0" presId="urn:microsoft.com/office/officeart/2008/layout/VerticalCurvedList"/>
    <dgm:cxn modelId="{3EC222CB-9689-4E13-8C23-7C845FEAC216}" type="presParOf" srcId="{A26C1044-9810-4C52-8631-99622E9DA913}" destId="{67E3A0CB-4B81-46EA-A2BB-90D848276D85}" srcOrd="1" destOrd="0" presId="urn:microsoft.com/office/officeart/2008/layout/VerticalCurvedList"/>
    <dgm:cxn modelId="{F97C8013-2EC7-449E-9283-F520670B0311}" type="presParOf" srcId="{A26C1044-9810-4C52-8631-99622E9DA913}" destId="{B32A9FA4-2928-47CF-B0A4-C935E795A767}" srcOrd="2" destOrd="0" presId="urn:microsoft.com/office/officeart/2008/layout/VerticalCurvedList"/>
    <dgm:cxn modelId="{066E448A-9913-41E3-BF71-E940DB75CA41}" type="presParOf" srcId="{A26C1044-9810-4C52-8631-99622E9DA913}" destId="{B3958857-F249-468C-BAE3-3C08B11DE1AB}" srcOrd="3" destOrd="0" presId="urn:microsoft.com/office/officeart/2008/layout/VerticalCurvedList"/>
    <dgm:cxn modelId="{BC90C084-7BE9-45B3-B5F2-74D22D72691D}" type="presParOf" srcId="{9F84147B-494D-4204-8160-2D2AC79CB59A}" destId="{29B8037C-9338-431E-A498-7D18D7E7F8FD}" srcOrd="1" destOrd="0" presId="urn:microsoft.com/office/officeart/2008/layout/VerticalCurvedList"/>
    <dgm:cxn modelId="{6B255227-F20C-428C-BB27-E5546DBF0A9F}" type="presParOf" srcId="{9F84147B-494D-4204-8160-2D2AC79CB59A}" destId="{D2282CAF-D8E3-443B-B93D-7EA7EC16D2BE}" srcOrd="2" destOrd="0" presId="urn:microsoft.com/office/officeart/2008/layout/VerticalCurvedList"/>
    <dgm:cxn modelId="{8105A408-B81A-4056-B17F-B8071A586EEE}" type="presParOf" srcId="{D2282CAF-D8E3-443B-B93D-7EA7EC16D2BE}" destId="{96A7B12B-1998-4FBC-BFCC-3D09033FB26C}" srcOrd="0" destOrd="0" presId="urn:microsoft.com/office/officeart/2008/layout/VerticalCurvedList"/>
    <dgm:cxn modelId="{C5B9641F-E2BD-4DE6-B543-72B5AD7B009A}" type="presParOf" srcId="{9F84147B-494D-4204-8160-2D2AC79CB59A}" destId="{41494313-172D-4C76-A18A-ED370612221D}" srcOrd="3" destOrd="0" presId="urn:microsoft.com/office/officeart/2008/layout/VerticalCurvedList"/>
    <dgm:cxn modelId="{A128A03F-E494-4634-9231-D78F30B27FB5}" type="presParOf" srcId="{9F84147B-494D-4204-8160-2D2AC79CB59A}" destId="{9D553588-D0FA-4FB3-BB61-64B04338098B}" srcOrd="4" destOrd="0" presId="urn:microsoft.com/office/officeart/2008/layout/VerticalCurvedList"/>
    <dgm:cxn modelId="{6C68D361-B38F-472D-8491-95DC2C902A3D}" type="presParOf" srcId="{9D553588-D0FA-4FB3-BB61-64B04338098B}" destId="{9C5BC235-5C54-44F2-8249-F845E7F5E992}" srcOrd="0" destOrd="0" presId="urn:microsoft.com/office/officeart/2008/layout/VerticalCurvedList"/>
    <dgm:cxn modelId="{3E828CA8-4643-4CB6-BCBB-073FD33A32ED}" type="presParOf" srcId="{9F84147B-494D-4204-8160-2D2AC79CB59A}" destId="{2687F95F-AEC2-42B5-A504-CCA29A881486}" srcOrd="5" destOrd="0" presId="urn:microsoft.com/office/officeart/2008/layout/VerticalCurvedList"/>
    <dgm:cxn modelId="{DD01B2C5-C91C-4ABC-BB62-84FABDA178D7}" type="presParOf" srcId="{9F84147B-494D-4204-8160-2D2AC79CB59A}" destId="{5856E67A-B667-4FE9-8BA2-066B9B0580E4}" srcOrd="6" destOrd="0" presId="urn:microsoft.com/office/officeart/2008/layout/VerticalCurvedList"/>
    <dgm:cxn modelId="{C6076651-75E8-484D-8822-AFCC8A7F3FDE}" type="presParOf" srcId="{5856E67A-B667-4FE9-8BA2-066B9B0580E4}" destId="{BE94D896-2707-4E2A-A420-742F30B95300}" srcOrd="0" destOrd="0" presId="urn:microsoft.com/office/officeart/2008/layout/VerticalCurvedList"/>
    <dgm:cxn modelId="{E390C0F0-1F85-42E9-B269-109A9393DA57}" type="presParOf" srcId="{9F84147B-494D-4204-8160-2D2AC79CB59A}" destId="{26D62BF3-C875-4867-9747-2C7E668CD71B}" srcOrd="7" destOrd="0" presId="urn:microsoft.com/office/officeart/2008/layout/VerticalCurvedList"/>
    <dgm:cxn modelId="{4CEAB77E-B1CE-4330-BC4C-D467A9D061C4}" type="presParOf" srcId="{9F84147B-494D-4204-8160-2D2AC79CB59A}" destId="{F80B08C7-E7CC-4A4D-B414-E8C35EBDB0EA}" srcOrd="8" destOrd="0" presId="urn:microsoft.com/office/officeart/2008/layout/VerticalCurvedList"/>
    <dgm:cxn modelId="{1DB84F8C-14D2-45AF-853C-E796D162DA0C}" type="presParOf" srcId="{F80B08C7-E7CC-4A4D-B414-E8C35EBDB0EA}" destId="{A8AD0FEA-9EC6-4053-BDF7-13CD8F96559B}" srcOrd="0" destOrd="0" presId="urn:microsoft.com/office/officeart/2008/layout/VerticalCurvedList"/>
    <dgm:cxn modelId="{66B503DB-483A-41B6-971B-A0F180638989}" type="presParOf" srcId="{9F84147B-494D-4204-8160-2D2AC79CB59A}" destId="{E5E25BC8-6E38-4EA4-8AA3-B880678A7962}" srcOrd="9" destOrd="0" presId="urn:microsoft.com/office/officeart/2008/layout/VerticalCurvedList"/>
    <dgm:cxn modelId="{03514DD8-80E0-4616-8ECD-B77BECA45A80}" type="presParOf" srcId="{9F84147B-494D-4204-8160-2D2AC79CB59A}" destId="{F1C5136D-92C7-414A-9989-0A768E67800F}" srcOrd="10" destOrd="0" presId="urn:microsoft.com/office/officeart/2008/layout/VerticalCurvedList"/>
    <dgm:cxn modelId="{0446264B-FEC4-4FEF-A8A5-23C471EFD275}" type="presParOf" srcId="{F1C5136D-92C7-414A-9989-0A768E67800F}" destId="{9C7F9A9C-E055-4C87-B299-2B854638FD4C}" srcOrd="0" destOrd="0" presId="urn:microsoft.com/office/officeart/2008/layout/VerticalCurvedList"/>
    <dgm:cxn modelId="{DEB96C04-6720-44EF-9D82-7228C695AB32}" type="presParOf" srcId="{9F84147B-494D-4204-8160-2D2AC79CB59A}" destId="{0318F8C0-C552-494C-A806-6B34A1A832E4}" srcOrd="11" destOrd="0" presId="urn:microsoft.com/office/officeart/2008/layout/VerticalCurvedList"/>
    <dgm:cxn modelId="{5774C2AA-8BE4-481E-AA6B-170BE912F20B}" type="presParOf" srcId="{9F84147B-494D-4204-8160-2D2AC79CB59A}" destId="{964A8807-E137-4DEE-986F-023B46EF39FF}" srcOrd="12" destOrd="0" presId="urn:microsoft.com/office/officeart/2008/layout/VerticalCurvedList"/>
    <dgm:cxn modelId="{ED7FF8B3-D6CA-4552-9F95-01E9CCAAD323}" type="presParOf" srcId="{964A8807-E137-4DEE-986F-023B46EF39FF}" destId="{B5EE61FE-FC62-4703-A81C-F1D09EB7CA3D}"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E4E334E6-A047-44BE-8F13-61E3923A9260}"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IN"/>
        </a:p>
      </dgm:t>
    </dgm:pt>
    <dgm:pt modelId="{6BAB5574-AF85-4468-BC70-A06C1AB92893}">
      <dgm:prSet phldrT="[Text]"/>
      <dgm:spPr/>
      <dgm:t>
        <a:bodyPr/>
        <a:lstStyle/>
        <a:p>
          <a:r>
            <a:rPr lang="en-IN" dirty="0" smtClean="0"/>
            <a:t>Addressing mode</a:t>
          </a:r>
          <a:endParaRPr lang="en-IN" dirty="0"/>
        </a:p>
      </dgm:t>
    </dgm:pt>
    <dgm:pt modelId="{30ED941C-E2C3-4207-B366-E07645166925}" type="parTrans" cxnId="{4AE1670E-ED10-451A-9BFE-314347820BFA}">
      <dgm:prSet/>
      <dgm:spPr/>
      <dgm:t>
        <a:bodyPr/>
        <a:lstStyle/>
        <a:p>
          <a:endParaRPr lang="en-IN"/>
        </a:p>
      </dgm:t>
    </dgm:pt>
    <dgm:pt modelId="{9357F6B2-62AF-44BB-B378-730945F9272C}" type="sibTrans" cxnId="{4AE1670E-ED10-451A-9BFE-314347820BFA}">
      <dgm:prSet/>
      <dgm:spPr/>
      <dgm:t>
        <a:bodyPr/>
        <a:lstStyle/>
        <a:p>
          <a:endParaRPr lang="en-IN"/>
        </a:p>
      </dgm:t>
    </dgm:pt>
    <dgm:pt modelId="{98AFEC96-6D15-4875-9D84-1C57E08FE6E5}">
      <dgm:prSet phldrT="[Text]"/>
      <dgm:spPr/>
      <dgm:t>
        <a:bodyPr/>
        <a:lstStyle/>
        <a:p>
          <a:r>
            <a:rPr lang="en-IN" dirty="0" smtClean="0"/>
            <a:t>Immediate</a:t>
          </a:r>
          <a:endParaRPr lang="en-IN" dirty="0"/>
        </a:p>
      </dgm:t>
    </dgm:pt>
    <dgm:pt modelId="{1AB984E0-5EB3-40D9-8B50-4FE4DC162E72}" type="parTrans" cxnId="{C679334A-0C5F-44ED-83A4-8A74312BEA53}">
      <dgm:prSet/>
      <dgm:spPr/>
      <dgm:t>
        <a:bodyPr/>
        <a:lstStyle/>
        <a:p>
          <a:endParaRPr lang="en-IN"/>
        </a:p>
      </dgm:t>
    </dgm:pt>
    <dgm:pt modelId="{33D4672B-393D-43B8-8451-979E4D2D426F}" type="sibTrans" cxnId="{C679334A-0C5F-44ED-83A4-8A74312BEA53}">
      <dgm:prSet/>
      <dgm:spPr/>
      <dgm:t>
        <a:bodyPr/>
        <a:lstStyle/>
        <a:p>
          <a:endParaRPr lang="en-IN"/>
        </a:p>
      </dgm:t>
    </dgm:pt>
    <dgm:pt modelId="{013D10E2-3A6C-43C7-8EB3-2B068CEADE95}">
      <dgm:prSet phldrT="[Text]"/>
      <dgm:spPr/>
      <dgm:t>
        <a:bodyPr/>
        <a:lstStyle/>
        <a:p>
          <a:r>
            <a:rPr lang="en-IN" dirty="0" smtClean="0"/>
            <a:t>Direct</a:t>
          </a:r>
          <a:endParaRPr lang="en-IN" dirty="0"/>
        </a:p>
      </dgm:t>
    </dgm:pt>
    <dgm:pt modelId="{4651393B-0403-4CCD-B100-A176D5952664}" type="parTrans" cxnId="{0B944EBA-D9B1-4F5B-BB9F-AD7323183BB2}">
      <dgm:prSet/>
      <dgm:spPr/>
      <dgm:t>
        <a:bodyPr/>
        <a:lstStyle/>
        <a:p>
          <a:endParaRPr lang="en-IN"/>
        </a:p>
      </dgm:t>
    </dgm:pt>
    <dgm:pt modelId="{3D4007B1-5257-4E3F-91BD-34BA059A8E60}" type="sibTrans" cxnId="{0B944EBA-D9B1-4F5B-BB9F-AD7323183BB2}">
      <dgm:prSet/>
      <dgm:spPr/>
      <dgm:t>
        <a:bodyPr/>
        <a:lstStyle/>
        <a:p>
          <a:endParaRPr lang="en-IN"/>
        </a:p>
      </dgm:t>
    </dgm:pt>
    <dgm:pt modelId="{D1FD08B5-97A1-4A9F-AA2B-A6DFE7001792}">
      <dgm:prSet phldrT="[Text]"/>
      <dgm:spPr/>
      <dgm:t>
        <a:bodyPr/>
        <a:lstStyle/>
        <a:p>
          <a:r>
            <a:rPr lang="en-IN" dirty="0" smtClean="0"/>
            <a:t>Indirect</a:t>
          </a:r>
          <a:endParaRPr lang="en-IN" dirty="0"/>
        </a:p>
      </dgm:t>
    </dgm:pt>
    <dgm:pt modelId="{DB39121C-E85B-4786-8ABE-76B82050A96B}" type="parTrans" cxnId="{99BBBDDD-1704-481F-AC1F-3BA117908794}">
      <dgm:prSet/>
      <dgm:spPr/>
      <dgm:t>
        <a:bodyPr/>
        <a:lstStyle/>
        <a:p>
          <a:endParaRPr lang="en-IN"/>
        </a:p>
      </dgm:t>
    </dgm:pt>
    <dgm:pt modelId="{A30FDC5C-64F6-476F-AFF8-FCAE789CF729}" type="sibTrans" cxnId="{99BBBDDD-1704-481F-AC1F-3BA117908794}">
      <dgm:prSet/>
      <dgm:spPr/>
      <dgm:t>
        <a:bodyPr/>
        <a:lstStyle/>
        <a:p>
          <a:endParaRPr lang="en-IN"/>
        </a:p>
      </dgm:t>
    </dgm:pt>
    <dgm:pt modelId="{C323E371-2045-40D4-B24B-288D4B16115F}" type="pres">
      <dgm:prSet presAssocID="{E4E334E6-A047-44BE-8F13-61E3923A9260}" presName="hierChild1" presStyleCnt="0">
        <dgm:presLayoutVars>
          <dgm:orgChart val="1"/>
          <dgm:chPref val="1"/>
          <dgm:dir/>
          <dgm:animOne val="branch"/>
          <dgm:animLvl val="lvl"/>
          <dgm:resizeHandles/>
        </dgm:presLayoutVars>
      </dgm:prSet>
      <dgm:spPr/>
      <dgm:t>
        <a:bodyPr/>
        <a:lstStyle/>
        <a:p>
          <a:endParaRPr lang="en-IN"/>
        </a:p>
      </dgm:t>
    </dgm:pt>
    <dgm:pt modelId="{E2594816-FCB5-4712-83B1-CB47F7CA056C}" type="pres">
      <dgm:prSet presAssocID="{6BAB5574-AF85-4468-BC70-A06C1AB92893}" presName="hierRoot1" presStyleCnt="0">
        <dgm:presLayoutVars>
          <dgm:hierBranch val="init"/>
        </dgm:presLayoutVars>
      </dgm:prSet>
      <dgm:spPr/>
    </dgm:pt>
    <dgm:pt modelId="{E24408BF-787B-405F-B57A-47FD7E19D3A8}" type="pres">
      <dgm:prSet presAssocID="{6BAB5574-AF85-4468-BC70-A06C1AB92893}" presName="rootComposite1" presStyleCnt="0"/>
      <dgm:spPr/>
    </dgm:pt>
    <dgm:pt modelId="{F4782548-7C7A-4DB5-8304-CC6C6A52F39E}" type="pres">
      <dgm:prSet presAssocID="{6BAB5574-AF85-4468-BC70-A06C1AB92893}" presName="rootText1" presStyleLbl="node0" presStyleIdx="0" presStyleCnt="1">
        <dgm:presLayoutVars>
          <dgm:chPref val="3"/>
        </dgm:presLayoutVars>
      </dgm:prSet>
      <dgm:spPr/>
      <dgm:t>
        <a:bodyPr/>
        <a:lstStyle/>
        <a:p>
          <a:endParaRPr lang="en-IN"/>
        </a:p>
      </dgm:t>
    </dgm:pt>
    <dgm:pt modelId="{F64F5378-A741-4956-AF14-6E30830C8450}" type="pres">
      <dgm:prSet presAssocID="{6BAB5574-AF85-4468-BC70-A06C1AB92893}" presName="rootConnector1" presStyleLbl="node1" presStyleIdx="0" presStyleCnt="0"/>
      <dgm:spPr/>
      <dgm:t>
        <a:bodyPr/>
        <a:lstStyle/>
        <a:p>
          <a:endParaRPr lang="en-IN"/>
        </a:p>
      </dgm:t>
    </dgm:pt>
    <dgm:pt modelId="{0179B9CE-9449-49CF-ADD5-68B4EA788485}" type="pres">
      <dgm:prSet presAssocID="{6BAB5574-AF85-4468-BC70-A06C1AB92893}" presName="hierChild2" presStyleCnt="0"/>
      <dgm:spPr/>
    </dgm:pt>
    <dgm:pt modelId="{1F3E5C98-2ABA-4C18-8C42-BA2C922FD370}" type="pres">
      <dgm:prSet presAssocID="{1AB984E0-5EB3-40D9-8B50-4FE4DC162E72}" presName="Name37" presStyleLbl="parChTrans1D2" presStyleIdx="0" presStyleCnt="3"/>
      <dgm:spPr/>
      <dgm:t>
        <a:bodyPr/>
        <a:lstStyle/>
        <a:p>
          <a:endParaRPr lang="en-IN"/>
        </a:p>
      </dgm:t>
    </dgm:pt>
    <dgm:pt modelId="{711F16E1-D3DD-4218-9683-8E1488F9F8E3}" type="pres">
      <dgm:prSet presAssocID="{98AFEC96-6D15-4875-9D84-1C57E08FE6E5}" presName="hierRoot2" presStyleCnt="0">
        <dgm:presLayoutVars>
          <dgm:hierBranch val="init"/>
        </dgm:presLayoutVars>
      </dgm:prSet>
      <dgm:spPr/>
    </dgm:pt>
    <dgm:pt modelId="{C10A3D9F-7046-4B54-B4DB-3875A34EF35F}" type="pres">
      <dgm:prSet presAssocID="{98AFEC96-6D15-4875-9D84-1C57E08FE6E5}" presName="rootComposite" presStyleCnt="0"/>
      <dgm:spPr/>
    </dgm:pt>
    <dgm:pt modelId="{EF7B9574-2B56-4D0A-8047-0DE7CBF492A8}" type="pres">
      <dgm:prSet presAssocID="{98AFEC96-6D15-4875-9D84-1C57E08FE6E5}" presName="rootText" presStyleLbl="node2" presStyleIdx="0" presStyleCnt="3">
        <dgm:presLayoutVars>
          <dgm:chPref val="3"/>
        </dgm:presLayoutVars>
      </dgm:prSet>
      <dgm:spPr/>
      <dgm:t>
        <a:bodyPr/>
        <a:lstStyle/>
        <a:p>
          <a:endParaRPr lang="en-IN"/>
        </a:p>
      </dgm:t>
    </dgm:pt>
    <dgm:pt modelId="{00EDB392-344C-4BD9-8047-26A7862A28A0}" type="pres">
      <dgm:prSet presAssocID="{98AFEC96-6D15-4875-9D84-1C57E08FE6E5}" presName="rootConnector" presStyleLbl="node2" presStyleIdx="0" presStyleCnt="3"/>
      <dgm:spPr/>
      <dgm:t>
        <a:bodyPr/>
        <a:lstStyle/>
        <a:p>
          <a:endParaRPr lang="en-IN"/>
        </a:p>
      </dgm:t>
    </dgm:pt>
    <dgm:pt modelId="{2FE1E30E-0854-4E55-A79C-10F1EEA8CAF4}" type="pres">
      <dgm:prSet presAssocID="{98AFEC96-6D15-4875-9D84-1C57E08FE6E5}" presName="hierChild4" presStyleCnt="0"/>
      <dgm:spPr/>
    </dgm:pt>
    <dgm:pt modelId="{E7E3ECDA-E2D9-46DE-9B8B-013E2310DB0C}" type="pres">
      <dgm:prSet presAssocID="{98AFEC96-6D15-4875-9D84-1C57E08FE6E5}" presName="hierChild5" presStyleCnt="0"/>
      <dgm:spPr/>
    </dgm:pt>
    <dgm:pt modelId="{3ECA7252-7342-4886-A7E8-A052B1295603}" type="pres">
      <dgm:prSet presAssocID="{4651393B-0403-4CCD-B100-A176D5952664}" presName="Name37" presStyleLbl="parChTrans1D2" presStyleIdx="1" presStyleCnt="3"/>
      <dgm:spPr/>
      <dgm:t>
        <a:bodyPr/>
        <a:lstStyle/>
        <a:p>
          <a:endParaRPr lang="en-IN"/>
        </a:p>
      </dgm:t>
    </dgm:pt>
    <dgm:pt modelId="{63F7C0A1-E312-49CB-A11A-45844999E9CF}" type="pres">
      <dgm:prSet presAssocID="{013D10E2-3A6C-43C7-8EB3-2B068CEADE95}" presName="hierRoot2" presStyleCnt="0">
        <dgm:presLayoutVars>
          <dgm:hierBranch val="init"/>
        </dgm:presLayoutVars>
      </dgm:prSet>
      <dgm:spPr/>
    </dgm:pt>
    <dgm:pt modelId="{437DC0D6-6135-4A38-B981-8B53834DE359}" type="pres">
      <dgm:prSet presAssocID="{013D10E2-3A6C-43C7-8EB3-2B068CEADE95}" presName="rootComposite" presStyleCnt="0"/>
      <dgm:spPr/>
    </dgm:pt>
    <dgm:pt modelId="{76A57005-5190-4F45-9838-C595BC4531CE}" type="pres">
      <dgm:prSet presAssocID="{013D10E2-3A6C-43C7-8EB3-2B068CEADE95}" presName="rootText" presStyleLbl="node2" presStyleIdx="1" presStyleCnt="3">
        <dgm:presLayoutVars>
          <dgm:chPref val="3"/>
        </dgm:presLayoutVars>
      </dgm:prSet>
      <dgm:spPr/>
      <dgm:t>
        <a:bodyPr/>
        <a:lstStyle/>
        <a:p>
          <a:endParaRPr lang="en-IN"/>
        </a:p>
      </dgm:t>
    </dgm:pt>
    <dgm:pt modelId="{007AE725-E635-4445-AC0A-308DA0E7A3C7}" type="pres">
      <dgm:prSet presAssocID="{013D10E2-3A6C-43C7-8EB3-2B068CEADE95}" presName="rootConnector" presStyleLbl="node2" presStyleIdx="1" presStyleCnt="3"/>
      <dgm:spPr/>
      <dgm:t>
        <a:bodyPr/>
        <a:lstStyle/>
        <a:p>
          <a:endParaRPr lang="en-IN"/>
        </a:p>
      </dgm:t>
    </dgm:pt>
    <dgm:pt modelId="{91F68BA6-7A39-4369-9B0B-A7620C7F021C}" type="pres">
      <dgm:prSet presAssocID="{013D10E2-3A6C-43C7-8EB3-2B068CEADE95}" presName="hierChild4" presStyleCnt="0"/>
      <dgm:spPr/>
    </dgm:pt>
    <dgm:pt modelId="{7772332E-1E0F-4115-B844-1CDABB5040A4}" type="pres">
      <dgm:prSet presAssocID="{013D10E2-3A6C-43C7-8EB3-2B068CEADE95}" presName="hierChild5" presStyleCnt="0"/>
      <dgm:spPr/>
    </dgm:pt>
    <dgm:pt modelId="{3F8A34BF-C1C0-4740-95E7-31EA272179A6}" type="pres">
      <dgm:prSet presAssocID="{DB39121C-E85B-4786-8ABE-76B82050A96B}" presName="Name37" presStyleLbl="parChTrans1D2" presStyleIdx="2" presStyleCnt="3"/>
      <dgm:spPr/>
      <dgm:t>
        <a:bodyPr/>
        <a:lstStyle/>
        <a:p>
          <a:endParaRPr lang="en-IN"/>
        </a:p>
      </dgm:t>
    </dgm:pt>
    <dgm:pt modelId="{55ECAD1F-8FEC-40F1-B762-26C8523DB4AF}" type="pres">
      <dgm:prSet presAssocID="{D1FD08B5-97A1-4A9F-AA2B-A6DFE7001792}" presName="hierRoot2" presStyleCnt="0">
        <dgm:presLayoutVars>
          <dgm:hierBranch val="init"/>
        </dgm:presLayoutVars>
      </dgm:prSet>
      <dgm:spPr/>
    </dgm:pt>
    <dgm:pt modelId="{F8C9A4B4-D8CC-42A0-A84E-B2052F01501B}" type="pres">
      <dgm:prSet presAssocID="{D1FD08B5-97A1-4A9F-AA2B-A6DFE7001792}" presName="rootComposite" presStyleCnt="0"/>
      <dgm:spPr/>
    </dgm:pt>
    <dgm:pt modelId="{8ED5D916-68E3-49C6-9AF9-26632A072934}" type="pres">
      <dgm:prSet presAssocID="{D1FD08B5-97A1-4A9F-AA2B-A6DFE7001792}" presName="rootText" presStyleLbl="node2" presStyleIdx="2" presStyleCnt="3">
        <dgm:presLayoutVars>
          <dgm:chPref val="3"/>
        </dgm:presLayoutVars>
      </dgm:prSet>
      <dgm:spPr/>
      <dgm:t>
        <a:bodyPr/>
        <a:lstStyle/>
        <a:p>
          <a:endParaRPr lang="en-IN"/>
        </a:p>
      </dgm:t>
    </dgm:pt>
    <dgm:pt modelId="{C2790F17-B6EF-4262-9AB1-EC5F4FCDBB1E}" type="pres">
      <dgm:prSet presAssocID="{D1FD08B5-97A1-4A9F-AA2B-A6DFE7001792}" presName="rootConnector" presStyleLbl="node2" presStyleIdx="2" presStyleCnt="3"/>
      <dgm:spPr/>
      <dgm:t>
        <a:bodyPr/>
        <a:lstStyle/>
        <a:p>
          <a:endParaRPr lang="en-IN"/>
        </a:p>
      </dgm:t>
    </dgm:pt>
    <dgm:pt modelId="{4E0E3BBA-FAC0-4BF7-B9EE-F332D2C43B99}" type="pres">
      <dgm:prSet presAssocID="{D1FD08B5-97A1-4A9F-AA2B-A6DFE7001792}" presName="hierChild4" presStyleCnt="0"/>
      <dgm:spPr/>
    </dgm:pt>
    <dgm:pt modelId="{6973EFFD-54D4-4611-880B-C5FFCFA2AC79}" type="pres">
      <dgm:prSet presAssocID="{D1FD08B5-97A1-4A9F-AA2B-A6DFE7001792}" presName="hierChild5" presStyleCnt="0"/>
      <dgm:spPr/>
    </dgm:pt>
    <dgm:pt modelId="{DEB63303-1C0D-47F8-A016-54A9FBA74326}" type="pres">
      <dgm:prSet presAssocID="{6BAB5574-AF85-4468-BC70-A06C1AB92893}" presName="hierChild3" presStyleCnt="0"/>
      <dgm:spPr/>
    </dgm:pt>
  </dgm:ptLst>
  <dgm:cxnLst>
    <dgm:cxn modelId="{0B944EBA-D9B1-4F5B-BB9F-AD7323183BB2}" srcId="{6BAB5574-AF85-4468-BC70-A06C1AB92893}" destId="{013D10E2-3A6C-43C7-8EB3-2B068CEADE95}" srcOrd="1" destOrd="0" parTransId="{4651393B-0403-4CCD-B100-A176D5952664}" sibTransId="{3D4007B1-5257-4E3F-91BD-34BA059A8E60}"/>
    <dgm:cxn modelId="{43973EAD-44E7-4CA4-99E9-813E0F59BD56}" type="presOf" srcId="{6BAB5574-AF85-4468-BC70-A06C1AB92893}" destId="{F64F5378-A741-4956-AF14-6E30830C8450}" srcOrd="1" destOrd="0" presId="urn:microsoft.com/office/officeart/2005/8/layout/orgChart1"/>
    <dgm:cxn modelId="{6AC66AD4-9D85-4D69-8D8B-74F112090AA5}" type="presOf" srcId="{013D10E2-3A6C-43C7-8EB3-2B068CEADE95}" destId="{76A57005-5190-4F45-9838-C595BC4531CE}" srcOrd="0" destOrd="0" presId="urn:microsoft.com/office/officeart/2005/8/layout/orgChart1"/>
    <dgm:cxn modelId="{13739765-1724-4EEC-9166-1A4985944ED6}" type="presOf" srcId="{1AB984E0-5EB3-40D9-8B50-4FE4DC162E72}" destId="{1F3E5C98-2ABA-4C18-8C42-BA2C922FD370}" srcOrd="0" destOrd="0" presId="urn:microsoft.com/office/officeart/2005/8/layout/orgChart1"/>
    <dgm:cxn modelId="{1425FA43-741D-47D7-A68E-DC8C94CCEA34}" type="presOf" srcId="{6BAB5574-AF85-4468-BC70-A06C1AB92893}" destId="{F4782548-7C7A-4DB5-8304-CC6C6A52F39E}" srcOrd="0" destOrd="0" presId="urn:microsoft.com/office/officeart/2005/8/layout/orgChart1"/>
    <dgm:cxn modelId="{BCCFF37F-3AD9-4BF2-959C-AA491ECEF857}" type="presOf" srcId="{DB39121C-E85B-4786-8ABE-76B82050A96B}" destId="{3F8A34BF-C1C0-4740-95E7-31EA272179A6}" srcOrd="0" destOrd="0" presId="urn:microsoft.com/office/officeart/2005/8/layout/orgChart1"/>
    <dgm:cxn modelId="{D6F0F39D-65B4-45A8-AEC6-F8AACCB00E84}" type="presOf" srcId="{D1FD08B5-97A1-4A9F-AA2B-A6DFE7001792}" destId="{C2790F17-B6EF-4262-9AB1-EC5F4FCDBB1E}" srcOrd="1" destOrd="0" presId="urn:microsoft.com/office/officeart/2005/8/layout/orgChart1"/>
    <dgm:cxn modelId="{99BBBDDD-1704-481F-AC1F-3BA117908794}" srcId="{6BAB5574-AF85-4468-BC70-A06C1AB92893}" destId="{D1FD08B5-97A1-4A9F-AA2B-A6DFE7001792}" srcOrd="2" destOrd="0" parTransId="{DB39121C-E85B-4786-8ABE-76B82050A96B}" sibTransId="{A30FDC5C-64F6-476F-AFF8-FCAE789CF729}"/>
    <dgm:cxn modelId="{4AE1670E-ED10-451A-9BFE-314347820BFA}" srcId="{E4E334E6-A047-44BE-8F13-61E3923A9260}" destId="{6BAB5574-AF85-4468-BC70-A06C1AB92893}" srcOrd="0" destOrd="0" parTransId="{30ED941C-E2C3-4207-B366-E07645166925}" sibTransId="{9357F6B2-62AF-44BB-B378-730945F9272C}"/>
    <dgm:cxn modelId="{07829317-355E-4FAA-86E4-024F4A165B69}" type="presOf" srcId="{013D10E2-3A6C-43C7-8EB3-2B068CEADE95}" destId="{007AE725-E635-4445-AC0A-308DA0E7A3C7}" srcOrd="1" destOrd="0" presId="urn:microsoft.com/office/officeart/2005/8/layout/orgChart1"/>
    <dgm:cxn modelId="{3D49B28D-658F-4495-845A-5292CAAE7993}" type="presOf" srcId="{D1FD08B5-97A1-4A9F-AA2B-A6DFE7001792}" destId="{8ED5D916-68E3-49C6-9AF9-26632A072934}" srcOrd="0" destOrd="0" presId="urn:microsoft.com/office/officeart/2005/8/layout/orgChart1"/>
    <dgm:cxn modelId="{C679334A-0C5F-44ED-83A4-8A74312BEA53}" srcId="{6BAB5574-AF85-4468-BC70-A06C1AB92893}" destId="{98AFEC96-6D15-4875-9D84-1C57E08FE6E5}" srcOrd="0" destOrd="0" parTransId="{1AB984E0-5EB3-40D9-8B50-4FE4DC162E72}" sibTransId="{33D4672B-393D-43B8-8451-979E4D2D426F}"/>
    <dgm:cxn modelId="{F785900F-751F-4F27-9FA0-60D290AE0752}" type="presOf" srcId="{E4E334E6-A047-44BE-8F13-61E3923A9260}" destId="{C323E371-2045-40D4-B24B-288D4B16115F}" srcOrd="0" destOrd="0" presId="urn:microsoft.com/office/officeart/2005/8/layout/orgChart1"/>
    <dgm:cxn modelId="{328DC60A-B75D-41C1-B928-F535C48B4229}" type="presOf" srcId="{98AFEC96-6D15-4875-9D84-1C57E08FE6E5}" destId="{00EDB392-344C-4BD9-8047-26A7862A28A0}" srcOrd="1" destOrd="0" presId="urn:microsoft.com/office/officeart/2005/8/layout/orgChart1"/>
    <dgm:cxn modelId="{3683538D-DBF3-46D3-9791-8F2504AB6C5E}" type="presOf" srcId="{98AFEC96-6D15-4875-9D84-1C57E08FE6E5}" destId="{EF7B9574-2B56-4D0A-8047-0DE7CBF492A8}" srcOrd="0" destOrd="0" presId="urn:microsoft.com/office/officeart/2005/8/layout/orgChart1"/>
    <dgm:cxn modelId="{CF5FCFB1-2802-410C-911F-7F38B95556BE}" type="presOf" srcId="{4651393B-0403-4CCD-B100-A176D5952664}" destId="{3ECA7252-7342-4886-A7E8-A052B1295603}" srcOrd="0" destOrd="0" presId="urn:microsoft.com/office/officeart/2005/8/layout/orgChart1"/>
    <dgm:cxn modelId="{041CD3BB-F9FF-437B-A2F9-16E166574CF9}" type="presParOf" srcId="{C323E371-2045-40D4-B24B-288D4B16115F}" destId="{E2594816-FCB5-4712-83B1-CB47F7CA056C}" srcOrd="0" destOrd="0" presId="urn:microsoft.com/office/officeart/2005/8/layout/orgChart1"/>
    <dgm:cxn modelId="{A297D0E8-DD1F-48EA-BB89-E3469B86FD0F}" type="presParOf" srcId="{E2594816-FCB5-4712-83B1-CB47F7CA056C}" destId="{E24408BF-787B-405F-B57A-47FD7E19D3A8}" srcOrd="0" destOrd="0" presId="urn:microsoft.com/office/officeart/2005/8/layout/orgChart1"/>
    <dgm:cxn modelId="{BE41AFCD-CEA9-4544-BE7C-D50FF0B92523}" type="presParOf" srcId="{E24408BF-787B-405F-B57A-47FD7E19D3A8}" destId="{F4782548-7C7A-4DB5-8304-CC6C6A52F39E}" srcOrd="0" destOrd="0" presId="urn:microsoft.com/office/officeart/2005/8/layout/orgChart1"/>
    <dgm:cxn modelId="{44D43056-331C-487D-B986-8898E87A21E5}" type="presParOf" srcId="{E24408BF-787B-405F-B57A-47FD7E19D3A8}" destId="{F64F5378-A741-4956-AF14-6E30830C8450}" srcOrd="1" destOrd="0" presId="urn:microsoft.com/office/officeart/2005/8/layout/orgChart1"/>
    <dgm:cxn modelId="{B081EC69-6307-46E0-9EE1-B0048E4D6230}" type="presParOf" srcId="{E2594816-FCB5-4712-83B1-CB47F7CA056C}" destId="{0179B9CE-9449-49CF-ADD5-68B4EA788485}" srcOrd="1" destOrd="0" presId="urn:microsoft.com/office/officeart/2005/8/layout/orgChart1"/>
    <dgm:cxn modelId="{549E2E1B-BEB7-405E-A9DE-0C7763D6D6C0}" type="presParOf" srcId="{0179B9CE-9449-49CF-ADD5-68B4EA788485}" destId="{1F3E5C98-2ABA-4C18-8C42-BA2C922FD370}" srcOrd="0" destOrd="0" presId="urn:microsoft.com/office/officeart/2005/8/layout/orgChart1"/>
    <dgm:cxn modelId="{662B393C-EC46-428F-907A-38295484B766}" type="presParOf" srcId="{0179B9CE-9449-49CF-ADD5-68B4EA788485}" destId="{711F16E1-D3DD-4218-9683-8E1488F9F8E3}" srcOrd="1" destOrd="0" presId="urn:microsoft.com/office/officeart/2005/8/layout/orgChart1"/>
    <dgm:cxn modelId="{FFF3F11E-BD56-4F56-8498-D986027F923E}" type="presParOf" srcId="{711F16E1-D3DD-4218-9683-8E1488F9F8E3}" destId="{C10A3D9F-7046-4B54-B4DB-3875A34EF35F}" srcOrd="0" destOrd="0" presId="urn:microsoft.com/office/officeart/2005/8/layout/orgChart1"/>
    <dgm:cxn modelId="{6C965340-A43E-4671-AB32-31E645F47B09}" type="presParOf" srcId="{C10A3D9F-7046-4B54-B4DB-3875A34EF35F}" destId="{EF7B9574-2B56-4D0A-8047-0DE7CBF492A8}" srcOrd="0" destOrd="0" presId="urn:microsoft.com/office/officeart/2005/8/layout/orgChart1"/>
    <dgm:cxn modelId="{789DA34A-8C2E-4B57-8F10-3D85C64DC72B}" type="presParOf" srcId="{C10A3D9F-7046-4B54-B4DB-3875A34EF35F}" destId="{00EDB392-344C-4BD9-8047-26A7862A28A0}" srcOrd="1" destOrd="0" presId="urn:microsoft.com/office/officeart/2005/8/layout/orgChart1"/>
    <dgm:cxn modelId="{C5486D00-7E34-4F14-ABBE-2C793067882E}" type="presParOf" srcId="{711F16E1-D3DD-4218-9683-8E1488F9F8E3}" destId="{2FE1E30E-0854-4E55-A79C-10F1EEA8CAF4}" srcOrd="1" destOrd="0" presId="urn:microsoft.com/office/officeart/2005/8/layout/orgChart1"/>
    <dgm:cxn modelId="{3DA36E27-31C7-44F5-B8E9-2D1C4EB3E19D}" type="presParOf" srcId="{711F16E1-D3DD-4218-9683-8E1488F9F8E3}" destId="{E7E3ECDA-E2D9-46DE-9B8B-013E2310DB0C}" srcOrd="2" destOrd="0" presId="urn:microsoft.com/office/officeart/2005/8/layout/orgChart1"/>
    <dgm:cxn modelId="{28A5D1C6-9BD0-4140-97E2-CA8ED7F8B09E}" type="presParOf" srcId="{0179B9CE-9449-49CF-ADD5-68B4EA788485}" destId="{3ECA7252-7342-4886-A7E8-A052B1295603}" srcOrd="2" destOrd="0" presId="urn:microsoft.com/office/officeart/2005/8/layout/orgChart1"/>
    <dgm:cxn modelId="{53A708DA-2696-45FE-9AC3-CE57B7D8EC28}" type="presParOf" srcId="{0179B9CE-9449-49CF-ADD5-68B4EA788485}" destId="{63F7C0A1-E312-49CB-A11A-45844999E9CF}" srcOrd="3" destOrd="0" presId="urn:microsoft.com/office/officeart/2005/8/layout/orgChart1"/>
    <dgm:cxn modelId="{CAC5D757-7974-4767-B103-5A6DF883B179}" type="presParOf" srcId="{63F7C0A1-E312-49CB-A11A-45844999E9CF}" destId="{437DC0D6-6135-4A38-B981-8B53834DE359}" srcOrd="0" destOrd="0" presId="urn:microsoft.com/office/officeart/2005/8/layout/orgChart1"/>
    <dgm:cxn modelId="{9D795A1F-09DB-4417-922F-227E28471446}" type="presParOf" srcId="{437DC0D6-6135-4A38-B981-8B53834DE359}" destId="{76A57005-5190-4F45-9838-C595BC4531CE}" srcOrd="0" destOrd="0" presId="urn:microsoft.com/office/officeart/2005/8/layout/orgChart1"/>
    <dgm:cxn modelId="{64916E4D-D619-4D4B-B7BE-4969C85011DC}" type="presParOf" srcId="{437DC0D6-6135-4A38-B981-8B53834DE359}" destId="{007AE725-E635-4445-AC0A-308DA0E7A3C7}" srcOrd="1" destOrd="0" presId="urn:microsoft.com/office/officeart/2005/8/layout/orgChart1"/>
    <dgm:cxn modelId="{8D7CAAC9-44DB-4597-8A2C-022415EA847A}" type="presParOf" srcId="{63F7C0A1-E312-49CB-A11A-45844999E9CF}" destId="{91F68BA6-7A39-4369-9B0B-A7620C7F021C}" srcOrd="1" destOrd="0" presId="urn:microsoft.com/office/officeart/2005/8/layout/orgChart1"/>
    <dgm:cxn modelId="{FCCE9CE8-5C10-409D-8BE5-D12D084886BF}" type="presParOf" srcId="{63F7C0A1-E312-49CB-A11A-45844999E9CF}" destId="{7772332E-1E0F-4115-B844-1CDABB5040A4}" srcOrd="2" destOrd="0" presId="urn:microsoft.com/office/officeart/2005/8/layout/orgChart1"/>
    <dgm:cxn modelId="{C0CBA21F-5455-43AC-9090-FF9195E59604}" type="presParOf" srcId="{0179B9CE-9449-49CF-ADD5-68B4EA788485}" destId="{3F8A34BF-C1C0-4740-95E7-31EA272179A6}" srcOrd="4" destOrd="0" presId="urn:microsoft.com/office/officeart/2005/8/layout/orgChart1"/>
    <dgm:cxn modelId="{AD39F7CA-D8A2-49BF-802A-4380D502CAF3}" type="presParOf" srcId="{0179B9CE-9449-49CF-ADD5-68B4EA788485}" destId="{55ECAD1F-8FEC-40F1-B762-26C8523DB4AF}" srcOrd="5" destOrd="0" presId="urn:microsoft.com/office/officeart/2005/8/layout/orgChart1"/>
    <dgm:cxn modelId="{F1AED2D2-F609-45C5-B92A-F38C49613339}" type="presParOf" srcId="{55ECAD1F-8FEC-40F1-B762-26C8523DB4AF}" destId="{F8C9A4B4-D8CC-42A0-A84E-B2052F01501B}" srcOrd="0" destOrd="0" presId="urn:microsoft.com/office/officeart/2005/8/layout/orgChart1"/>
    <dgm:cxn modelId="{D25942EE-A772-44E2-BFEB-978A4ED71A4B}" type="presParOf" srcId="{F8C9A4B4-D8CC-42A0-A84E-B2052F01501B}" destId="{8ED5D916-68E3-49C6-9AF9-26632A072934}" srcOrd="0" destOrd="0" presId="urn:microsoft.com/office/officeart/2005/8/layout/orgChart1"/>
    <dgm:cxn modelId="{DCA12444-28FE-4BB4-9EE1-020F198E471D}" type="presParOf" srcId="{F8C9A4B4-D8CC-42A0-A84E-B2052F01501B}" destId="{C2790F17-B6EF-4262-9AB1-EC5F4FCDBB1E}" srcOrd="1" destOrd="0" presId="urn:microsoft.com/office/officeart/2005/8/layout/orgChart1"/>
    <dgm:cxn modelId="{E5D7766C-343E-41A1-AD7B-926A1A0330DA}" type="presParOf" srcId="{55ECAD1F-8FEC-40F1-B762-26C8523DB4AF}" destId="{4E0E3BBA-FAC0-4BF7-B9EE-F332D2C43B99}" srcOrd="1" destOrd="0" presId="urn:microsoft.com/office/officeart/2005/8/layout/orgChart1"/>
    <dgm:cxn modelId="{5FA4E0B0-C7E1-45D4-8E15-86834DAA51C0}" type="presParOf" srcId="{55ECAD1F-8FEC-40F1-B762-26C8523DB4AF}" destId="{6973EFFD-54D4-4611-880B-C5FFCFA2AC79}" srcOrd="2" destOrd="0" presId="urn:microsoft.com/office/officeart/2005/8/layout/orgChart1"/>
    <dgm:cxn modelId="{E66B2D76-E031-45EC-AE97-9565BABEA038}" type="presParOf" srcId="{E2594816-FCB5-4712-83B1-CB47F7CA056C}" destId="{DEB63303-1C0D-47F8-A016-54A9FBA74326}"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C9EE38A-AFBF-41AC-81C6-6E6EBB48B05D}" type="doc">
      <dgm:prSet loTypeId="urn:microsoft.com/office/officeart/2005/8/layout/process1" loCatId="process" qsTypeId="urn:microsoft.com/office/officeart/2005/8/quickstyle/simple1" qsCatId="simple" csTypeId="urn:microsoft.com/office/officeart/2005/8/colors/colorful5" csCatId="colorful" phldr="1"/>
      <dgm:spPr/>
    </dgm:pt>
    <dgm:pt modelId="{EF13579F-CD99-4B31-A496-F0E6898363EC}">
      <dgm:prSet phldrT="[Text]"/>
      <dgm:spPr/>
      <dgm:t>
        <a:bodyPr/>
        <a:lstStyle/>
        <a:p>
          <a:r>
            <a:rPr lang="en-IN" dirty="0" smtClean="0"/>
            <a:t>DATA</a:t>
          </a:r>
          <a:endParaRPr lang="en-IN" dirty="0"/>
        </a:p>
      </dgm:t>
    </dgm:pt>
    <dgm:pt modelId="{69A87E40-0E24-480E-A716-6C526B00CD2B}" type="parTrans" cxnId="{2EE21046-3485-4E50-86D4-F567382B5C99}">
      <dgm:prSet/>
      <dgm:spPr/>
      <dgm:t>
        <a:bodyPr/>
        <a:lstStyle/>
        <a:p>
          <a:endParaRPr lang="en-IN"/>
        </a:p>
      </dgm:t>
    </dgm:pt>
    <dgm:pt modelId="{7E27FEB4-8BE0-4A38-AB6B-488510B9798B}" type="sibTrans" cxnId="{2EE21046-3485-4E50-86D4-F567382B5C99}">
      <dgm:prSet/>
      <dgm:spPr/>
      <dgm:t>
        <a:bodyPr/>
        <a:lstStyle/>
        <a:p>
          <a:endParaRPr lang="en-IN"/>
        </a:p>
      </dgm:t>
    </dgm:pt>
    <dgm:pt modelId="{2402B909-D542-440D-9A5E-232296246043}">
      <dgm:prSet phldrT="[Text]"/>
      <dgm:spPr/>
      <dgm:t>
        <a:bodyPr/>
        <a:lstStyle/>
        <a:p>
          <a:r>
            <a:rPr lang="en-US" dirty="0" smtClean="0"/>
            <a:t>Sequence of </a:t>
          </a:r>
          <a:r>
            <a:rPr lang="en-US" dirty="0" err="1" smtClean="0"/>
            <a:t>arthmetic</a:t>
          </a:r>
          <a:r>
            <a:rPr lang="en-US" dirty="0" smtClean="0"/>
            <a:t> and logic functions</a:t>
          </a:r>
          <a:endParaRPr lang="en-IN" dirty="0"/>
        </a:p>
      </dgm:t>
    </dgm:pt>
    <dgm:pt modelId="{EA37FEFD-27EC-4CEB-88C1-2BEC6DB782BF}" type="parTrans" cxnId="{D8AD9AAF-C391-4DA5-B4F6-6348C73A03EC}">
      <dgm:prSet/>
      <dgm:spPr/>
      <dgm:t>
        <a:bodyPr/>
        <a:lstStyle/>
        <a:p>
          <a:endParaRPr lang="en-IN"/>
        </a:p>
      </dgm:t>
    </dgm:pt>
    <dgm:pt modelId="{FD1FF824-FA46-47F4-9E5B-937B52A4E49A}" type="sibTrans" cxnId="{D8AD9AAF-C391-4DA5-B4F6-6348C73A03EC}">
      <dgm:prSet/>
      <dgm:spPr/>
      <dgm:t>
        <a:bodyPr/>
        <a:lstStyle/>
        <a:p>
          <a:endParaRPr lang="en-IN"/>
        </a:p>
      </dgm:t>
    </dgm:pt>
    <dgm:pt modelId="{166608A8-1B5B-4C77-9C3B-4B5FEC01467D}">
      <dgm:prSet phldrT="[Text]"/>
      <dgm:spPr/>
      <dgm:t>
        <a:bodyPr/>
        <a:lstStyle/>
        <a:p>
          <a:r>
            <a:rPr lang="en-IN" dirty="0" smtClean="0"/>
            <a:t>RESULTS</a:t>
          </a:r>
          <a:endParaRPr lang="en-IN" dirty="0"/>
        </a:p>
      </dgm:t>
    </dgm:pt>
    <dgm:pt modelId="{A02C470D-6DD8-4D8C-BA80-18863B01F5E1}" type="parTrans" cxnId="{FEDDA542-F187-4DCD-8B6D-ECA3BD2987E6}">
      <dgm:prSet/>
      <dgm:spPr/>
      <dgm:t>
        <a:bodyPr/>
        <a:lstStyle/>
        <a:p>
          <a:endParaRPr lang="en-IN"/>
        </a:p>
      </dgm:t>
    </dgm:pt>
    <dgm:pt modelId="{11DDCE5A-D907-41D3-9BC3-C8BB3952C86D}" type="sibTrans" cxnId="{FEDDA542-F187-4DCD-8B6D-ECA3BD2987E6}">
      <dgm:prSet/>
      <dgm:spPr/>
      <dgm:t>
        <a:bodyPr/>
        <a:lstStyle/>
        <a:p>
          <a:endParaRPr lang="en-IN"/>
        </a:p>
      </dgm:t>
    </dgm:pt>
    <dgm:pt modelId="{20A336C4-7809-4FD7-9658-7CC63B50C0E9}" type="pres">
      <dgm:prSet presAssocID="{AC9EE38A-AFBF-41AC-81C6-6E6EBB48B05D}" presName="Name0" presStyleCnt="0">
        <dgm:presLayoutVars>
          <dgm:dir/>
          <dgm:resizeHandles val="exact"/>
        </dgm:presLayoutVars>
      </dgm:prSet>
      <dgm:spPr/>
    </dgm:pt>
    <dgm:pt modelId="{05ACEAA6-2137-4E19-A365-FDC8761F1813}" type="pres">
      <dgm:prSet presAssocID="{EF13579F-CD99-4B31-A496-F0E6898363EC}" presName="node" presStyleLbl="node1" presStyleIdx="0" presStyleCnt="3">
        <dgm:presLayoutVars>
          <dgm:bulletEnabled val="1"/>
        </dgm:presLayoutVars>
      </dgm:prSet>
      <dgm:spPr/>
    </dgm:pt>
    <dgm:pt modelId="{BD7C5490-0AF1-4F93-8515-70B5256CCD30}" type="pres">
      <dgm:prSet presAssocID="{7E27FEB4-8BE0-4A38-AB6B-488510B9798B}" presName="sibTrans" presStyleLbl="sibTrans2D1" presStyleIdx="0" presStyleCnt="2"/>
      <dgm:spPr/>
    </dgm:pt>
    <dgm:pt modelId="{C78F2683-3480-41D0-A3C9-72D3E00380F9}" type="pres">
      <dgm:prSet presAssocID="{7E27FEB4-8BE0-4A38-AB6B-488510B9798B}" presName="connectorText" presStyleLbl="sibTrans2D1" presStyleIdx="0" presStyleCnt="2"/>
      <dgm:spPr/>
    </dgm:pt>
    <dgm:pt modelId="{04722466-3DA7-4F14-92CE-B8E5B9A2AF03}" type="pres">
      <dgm:prSet presAssocID="{2402B909-D542-440D-9A5E-232296246043}" presName="node" presStyleLbl="node1" presStyleIdx="1" presStyleCnt="3" custScaleX="309856">
        <dgm:presLayoutVars>
          <dgm:bulletEnabled val="1"/>
        </dgm:presLayoutVars>
      </dgm:prSet>
      <dgm:spPr/>
      <dgm:t>
        <a:bodyPr/>
        <a:lstStyle/>
        <a:p>
          <a:endParaRPr lang="en-IN"/>
        </a:p>
      </dgm:t>
    </dgm:pt>
    <dgm:pt modelId="{2BC0F682-F4FB-4EAC-86C9-E62CCDF4392F}" type="pres">
      <dgm:prSet presAssocID="{FD1FF824-FA46-47F4-9E5B-937B52A4E49A}" presName="sibTrans" presStyleLbl="sibTrans2D1" presStyleIdx="1" presStyleCnt="2"/>
      <dgm:spPr/>
    </dgm:pt>
    <dgm:pt modelId="{235868AF-8508-4DE8-B709-17DF25311E81}" type="pres">
      <dgm:prSet presAssocID="{FD1FF824-FA46-47F4-9E5B-937B52A4E49A}" presName="connectorText" presStyleLbl="sibTrans2D1" presStyleIdx="1" presStyleCnt="2"/>
      <dgm:spPr/>
    </dgm:pt>
    <dgm:pt modelId="{33C1F8BD-8962-48E3-B86F-A55930AD3B93}" type="pres">
      <dgm:prSet presAssocID="{166608A8-1B5B-4C77-9C3B-4B5FEC01467D}" presName="node" presStyleLbl="node1" presStyleIdx="2" presStyleCnt="3">
        <dgm:presLayoutVars>
          <dgm:bulletEnabled val="1"/>
        </dgm:presLayoutVars>
      </dgm:prSet>
      <dgm:spPr/>
      <dgm:t>
        <a:bodyPr/>
        <a:lstStyle/>
        <a:p>
          <a:endParaRPr lang="en-IN"/>
        </a:p>
      </dgm:t>
    </dgm:pt>
  </dgm:ptLst>
  <dgm:cxnLst>
    <dgm:cxn modelId="{3199CABD-46FE-4E8F-912D-68F2AD7BE845}" type="presOf" srcId="{2402B909-D542-440D-9A5E-232296246043}" destId="{04722466-3DA7-4F14-92CE-B8E5B9A2AF03}" srcOrd="0" destOrd="0" presId="urn:microsoft.com/office/officeart/2005/8/layout/process1"/>
    <dgm:cxn modelId="{08129D61-FDAA-40D2-A053-691DE1D718D4}" type="presOf" srcId="{7E27FEB4-8BE0-4A38-AB6B-488510B9798B}" destId="{BD7C5490-0AF1-4F93-8515-70B5256CCD30}" srcOrd="0" destOrd="0" presId="urn:microsoft.com/office/officeart/2005/8/layout/process1"/>
    <dgm:cxn modelId="{FEDDA542-F187-4DCD-8B6D-ECA3BD2987E6}" srcId="{AC9EE38A-AFBF-41AC-81C6-6E6EBB48B05D}" destId="{166608A8-1B5B-4C77-9C3B-4B5FEC01467D}" srcOrd="2" destOrd="0" parTransId="{A02C470D-6DD8-4D8C-BA80-18863B01F5E1}" sibTransId="{11DDCE5A-D907-41D3-9BC3-C8BB3952C86D}"/>
    <dgm:cxn modelId="{5A03092F-653F-466B-B417-003D4093B695}" type="presOf" srcId="{FD1FF824-FA46-47F4-9E5B-937B52A4E49A}" destId="{2BC0F682-F4FB-4EAC-86C9-E62CCDF4392F}" srcOrd="0" destOrd="0" presId="urn:microsoft.com/office/officeart/2005/8/layout/process1"/>
    <dgm:cxn modelId="{142A60EF-3BF0-4C3B-B6E7-2467C4814A10}" type="presOf" srcId="{FD1FF824-FA46-47F4-9E5B-937B52A4E49A}" destId="{235868AF-8508-4DE8-B709-17DF25311E81}" srcOrd="1" destOrd="0" presId="urn:microsoft.com/office/officeart/2005/8/layout/process1"/>
    <dgm:cxn modelId="{2EE21046-3485-4E50-86D4-F567382B5C99}" srcId="{AC9EE38A-AFBF-41AC-81C6-6E6EBB48B05D}" destId="{EF13579F-CD99-4B31-A496-F0E6898363EC}" srcOrd="0" destOrd="0" parTransId="{69A87E40-0E24-480E-A716-6C526B00CD2B}" sibTransId="{7E27FEB4-8BE0-4A38-AB6B-488510B9798B}"/>
    <dgm:cxn modelId="{68A6B1F3-7F95-451A-905A-9093084E340A}" type="presOf" srcId="{166608A8-1B5B-4C77-9C3B-4B5FEC01467D}" destId="{33C1F8BD-8962-48E3-B86F-A55930AD3B93}" srcOrd="0" destOrd="0" presId="urn:microsoft.com/office/officeart/2005/8/layout/process1"/>
    <dgm:cxn modelId="{5FF55A26-CC44-415F-9F5D-F4B90485DF46}" type="presOf" srcId="{AC9EE38A-AFBF-41AC-81C6-6E6EBB48B05D}" destId="{20A336C4-7809-4FD7-9658-7CC63B50C0E9}" srcOrd="0" destOrd="0" presId="urn:microsoft.com/office/officeart/2005/8/layout/process1"/>
    <dgm:cxn modelId="{D8AD9AAF-C391-4DA5-B4F6-6348C73A03EC}" srcId="{AC9EE38A-AFBF-41AC-81C6-6E6EBB48B05D}" destId="{2402B909-D542-440D-9A5E-232296246043}" srcOrd="1" destOrd="0" parTransId="{EA37FEFD-27EC-4CEB-88C1-2BEC6DB782BF}" sibTransId="{FD1FF824-FA46-47F4-9E5B-937B52A4E49A}"/>
    <dgm:cxn modelId="{959AA3CF-5F80-447F-B003-693027DF63F0}" type="presOf" srcId="{7E27FEB4-8BE0-4A38-AB6B-488510B9798B}" destId="{C78F2683-3480-41D0-A3C9-72D3E00380F9}" srcOrd="1" destOrd="0" presId="urn:microsoft.com/office/officeart/2005/8/layout/process1"/>
    <dgm:cxn modelId="{64DC0E74-4597-46C2-B9AD-68822DEC96C8}" type="presOf" srcId="{EF13579F-CD99-4B31-A496-F0E6898363EC}" destId="{05ACEAA6-2137-4E19-A365-FDC8761F1813}" srcOrd="0" destOrd="0" presId="urn:microsoft.com/office/officeart/2005/8/layout/process1"/>
    <dgm:cxn modelId="{D0406518-219E-49F0-B11F-119634D75E7E}" type="presParOf" srcId="{20A336C4-7809-4FD7-9658-7CC63B50C0E9}" destId="{05ACEAA6-2137-4E19-A365-FDC8761F1813}" srcOrd="0" destOrd="0" presId="urn:microsoft.com/office/officeart/2005/8/layout/process1"/>
    <dgm:cxn modelId="{16EB28D8-9667-4A53-938C-EF08267F8AEB}" type="presParOf" srcId="{20A336C4-7809-4FD7-9658-7CC63B50C0E9}" destId="{BD7C5490-0AF1-4F93-8515-70B5256CCD30}" srcOrd="1" destOrd="0" presId="urn:microsoft.com/office/officeart/2005/8/layout/process1"/>
    <dgm:cxn modelId="{DA59CA87-D39A-4492-BE82-786D17DB0D59}" type="presParOf" srcId="{BD7C5490-0AF1-4F93-8515-70B5256CCD30}" destId="{C78F2683-3480-41D0-A3C9-72D3E00380F9}" srcOrd="0" destOrd="0" presId="urn:microsoft.com/office/officeart/2005/8/layout/process1"/>
    <dgm:cxn modelId="{1BC988C1-9F64-49EC-94BA-B675090CBDC6}" type="presParOf" srcId="{20A336C4-7809-4FD7-9658-7CC63B50C0E9}" destId="{04722466-3DA7-4F14-92CE-B8E5B9A2AF03}" srcOrd="2" destOrd="0" presId="urn:microsoft.com/office/officeart/2005/8/layout/process1"/>
    <dgm:cxn modelId="{FC100107-2E31-46B1-88C0-F00FAC035393}" type="presParOf" srcId="{20A336C4-7809-4FD7-9658-7CC63B50C0E9}" destId="{2BC0F682-F4FB-4EAC-86C9-E62CCDF4392F}" srcOrd="3" destOrd="0" presId="urn:microsoft.com/office/officeart/2005/8/layout/process1"/>
    <dgm:cxn modelId="{1CB36036-39D1-470B-9A9C-45E0FB7C287B}" type="presParOf" srcId="{2BC0F682-F4FB-4EAC-86C9-E62CCDF4392F}" destId="{235868AF-8508-4DE8-B709-17DF25311E81}" srcOrd="0" destOrd="0" presId="urn:microsoft.com/office/officeart/2005/8/layout/process1"/>
    <dgm:cxn modelId="{ACB323A3-EE6E-4480-A40F-9C4E3EA35016}" type="presParOf" srcId="{20A336C4-7809-4FD7-9658-7CC63B50C0E9}" destId="{33C1F8BD-8962-48E3-B86F-A55930AD3B93}"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29C61AF-230A-4A7E-97F5-CB5485F62FE8}" type="doc">
      <dgm:prSet loTypeId="urn:microsoft.com/office/officeart/2005/8/layout/process5" loCatId="process" qsTypeId="urn:microsoft.com/office/officeart/2005/8/quickstyle/simple1" qsCatId="simple" csTypeId="urn:microsoft.com/office/officeart/2005/8/colors/accent1_2" csCatId="accent1" phldr="1"/>
      <dgm:spPr/>
      <dgm:t>
        <a:bodyPr/>
        <a:lstStyle/>
        <a:p>
          <a:endParaRPr lang="en-IN"/>
        </a:p>
      </dgm:t>
    </dgm:pt>
    <dgm:pt modelId="{7684C05A-7028-4BE0-8525-964E2B06D51D}">
      <dgm:prSet phldrT="[Text]"/>
      <dgm:spPr/>
      <dgm:t>
        <a:bodyPr/>
        <a:lstStyle/>
        <a:p>
          <a:r>
            <a:rPr lang="en-US" dirty="0" smtClean="0"/>
            <a:t>Instruction code      </a:t>
          </a:r>
          <a:endParaRPr lang="en-IN" dirty="0"/>
        </a:p>
      </dgm:t>
    </dgm:pt>
    <dgm:pt modelId="{9688AAAB-AA39-4BA2-B8F4-A5822A11033E}" type="parTrans" cxnId="{2E8E369D-C376-4BFF-A80B-E7A0C794D708}">
      <dgm:prSet/>
      <dgm:spPr/>
      <dgm:t>
        <a:bodyPr/>
        <a:lstStyle/>
        <a:p>
          <a:endParaRPr lang="en-IN"/>
        </a:p>
      </dgm:t>
    </dgm:pt>
    <dgm:pt modelId="{498BADAD-427B-4072-8E04-7B4E2D9FBD2D}" type="sibTrans" cxnId="{2E8E369D-C376-4BFF-A80B-E7A0C794D708}">
      <dgm:prSet/>
      <dgm:spPr/>
      <dgm:t>
        <a:bodyPr/>
        <a:lstStyle/>
        <a:p>
          <a:endParaRPr lang="en-IN"/>
        </a:p>
      </dgm:t>
    </dgm:pt>
    <dgm:pt modelId="{61594DBE-50E3-4262-A331-3493964B0D58}">
      <dgm:prSet phldrT="[Text]"/>
      <dgm:spPr/>
      <dgm:t>
        <a:bodyPr/>
        <a:lstStyle/>
        <a:p>
          <a:r>
            <a:rPr lang="en-US" dirty="0" smtClean="0"/>
            <a:t>Instructions interpreter</a:t>
          </a:r>
          <a:endParaRPr lang="en-IN" dirty="0"/>
        </a:p>
      </dgm:t>
    </dgm:pt>
    <dgm:pt modelId="{CD6D019A-F6F0-418E-8941-C243962E1E59}" type="parTrans" cxnId="{419D944A-86D6-4F0D-932B-AAEA8B2DEDF2}">
      <dgm:prSet/>
      <dgm:spPr/>
      <dgm:t>
        <a:bodyPr/>
        <a:lstStyle/>
        <a:p>
          <a:endParaRPr lang="en-IN"/>
        </a:p>
      </dgm:t>
    </dgm:pt>
    <dgm:pt modelId="{3D69CD1B-A764-4EE5-93D0-80337E58BB73}" type="sibTrans" cxnId="{419D944A-86D6-4F0D-932B-AAEA8B2DEDF2}">
      <dgm:prSet/>
      <dgm:spPr/>
      <dgm:t>
        <a:bodyPr/>
        <a:lstStyle/>
        <a:p>
          <a:endParaRPr lang="en-IN"/>
        </a:p>
      </dgm:t>
    </dgm:pt>
    <dgm:pt modelId="{FEB31517-26E8-44FD-B07B-D407A0AF69B1}">
      <dgm:prSet phldrT="[Text]"/>
      <dgm:spPr/>
      <dgm:t>
        <a:bodyPr/>
        <a:lstStyle/>
        <a:p>
          <a:r>
            <a:rPr lang="en-US" dirty="0" smtClean="0"/>
            <a:t>Data                                                           </a:t>
          </a:r>
          <a:endParaRPr lang="en-IN" dirty="0"/>
        </a:p>
      </dgm:t>
    </dgm:pt>
    <dgm:pt modelId="{52188797-06A6-465A-818B-B46099623D48}" type="parTrans" cxnId="{DABAE942-800E-4D34-A72E-46DD8708AB45}">
      <dgm:prSet/>
      <dgm:spPr/>
      <dgm:t>
        <a:bodyPr/>
        <a:lstStyle/>
        <a:p>
          <a:endParaRPr lang="en-IN"/>
        </a:p>
      </dgm:t>
    </dgm:pt>
    <dgm:pt modelId="{F9AE65DD-5712-459F-ABC6-9B76420F9778}" type="sibTrans" cxnId="{DABAE942-800E-4D34-A72E-46DD8708AB45}">
      <dgm:prSet/>
      <dgm:spPr/>
      <dgm:t>
        <a:bodyPr/>
        <a:lstStyle/>
        <a:p>
          <a:endParaRPr lang="en-IN"/>
        </a:p>
      </dgm:t>
    </dgm:pt>
    <dgm:pt modelId="{463E2E0E-2E85-41EA-8616-1FF45E15E40D}">
      <dgm:prSet phldrT="[Text]"/>
      <dgm:spPr/>
      <dgm:t>
        <a:bodyPr/>
        <a:lstStyle/>
        <a:p>
          <a:r>
            <a:rPr lang="en-IN" dirty="0" smtClean="0"/>
            <a:t>Result</a:t>
          </a:r>
          <a:endParaRPr lang="en-IN" dirty="0"/>
        </a:p>
      </dgm:t>
    </dgm:pt>
    <dgm:pt modelId="{AE19BF9F-037B-4A67-868B-CE57AFB83F80}" type="parTrans" cxnId="{1DA178A3-C379-4A6E-ABBA-BB47F1B52215}">
      <dgm:prSet/>
      <dgm:spPr/>
      <dgm:t>
        <a:bodyPr/>
        <a:lstStyle/>
        <a:p>
          <a:endParaRPr lang="en-IN"/>
        </a:p>
      </dgm:t>
    </dgm:pt>
    <dgm:pt modelId="{DD60D048-01EC-429C-A6FE-347BF41F0317}" type="sibTrans" cxnId="{1DA178A3-C379-4A6E-ABBA-BB47F1B52215}">
      <dgm:prSet/>
      <dgm:spPr/>
      <dgm:t>
        <a:bodyPr/>
        <a:lstStyle/>
        <a:p>
          <a:endParaRPr lang="en-IN"/>
        </a:p>
      </dgm:t>
    </dgm:pt>
    <dgm:pt modelId="{9B360289-A12E-4206-AEC3-5A248C5A6ADC}">
      <dgm:prSet phldrT="[Text]"/>
      <dgm:spPr/>
      <dgm:t>
        <a:bodyPr/>
        <a:lstStyle/>
        <a:p>
          <a:r>
            <a:rPr lang="en-US" dirty="0" smtClean="0"/>
            <a:t>General purpose arithmetic and logic functions</a:t>
          </a:r>
          <a:endParaRPr lang="en-IN" dirty="0"/>
        </a:p>
      </dgm:t>
    </dgm:pt>
    <dgm:pt modelId="{DA430547-62EE-41DC-9AF8-A3A9A20E23F2}" type="parTrans" cxnId="{E178DF32-E015-4B9C-A6E1-E5BAA1D97191}">
      <dgm:prSet/>
      <dgm:spPr/>
      <dgm:t>
        <a:bodyPr/>
        <a:lstStyle/>
        <a:p>
          <a:endParaRPr lang="en-IN"/>
        </a:p>
      </dgm:t>
    </dgm:pt>
    <dgm:pt modelId="{386E2FDE-F686-49F7-B4B8-2B5D76232A51}" type="sibTrans" cxnId="{E178DF32-E015-4B9C-A6E1-E5BAA1D97191}">
      <dgm:prSet/>
      <dgm:spPr/>
      <dgm:t>
        <a:bodyPr/>
        <a:lstStyle/>
        <a:p>
          <a:endParaRPr lang="en-IN"/>
        </a:p>
      </dgm:t>
    </dgm:pt>
    <dgm:pt modelId="{13CCB2D9-E029-43EE-B831-E77F948FEC42}" type="pres">
      <dgm:prSet presAssocID="{D29C61AF-230A-4A7E-97F5-CB5485F62FE8}" presName="diagram" presStyleCnt="0">
        <dgm:presLayoutVars>
          <dgm:dir/>
          <dgm:resizeHandles val="exact"/>
        </dgm:presLayoutVars>
      </dgm:prSet>
      <dgm:spPr/>
    </dgm:pt>
    <dgm:pt modelId="{CF40BD8C-4F70-419F-9797-CB506B634D40}" type="pres">
      <dgm:prSet presAssocID="{7684C05A-7028-4BE0-8525-964E2B06D51D}" presName="node" presStyleLbl="node1" presStyleIdx="0" presStyleCnt="5">
        <dgm:presLayoutVars>
          <dgm:bulletEnabled val="1"/>
        </dgm:presLayoutVars>
      </dgm:prSet>
      <dgm:spPr/>
      <dgm:t>
        <a:bodyPr/>
        <a:lstStyle/>
        <a:p>
          <a:endParaRPr lang="en-IN"/>
        </a:p>
      </dgm:t>
    </dgm:pt>
    <dgm:pt modelId="{53B3F58C-A659-4379-BC98-229BDCAA8C2C}" type="pres">
      <dgm:prSet presAssocID="{498BADAD-427B-4072-8E04-7B4E2D9FBD2D}" presName="sibTrans" presStyleLbl="sibTrans2D1" presStyleIdx="0" presStyleCnt="4"/>
      <dgm:spPr/>
    </dgm:pt>
    <dgm:pt modelId="{99DF00DC-F35A-48D3-889B-482878185923}" type="pres">
      <dgm:prSet presAssocID="{498BADAD-427B-4072-8E04-7B4E2D9FBD2D}" presName="connectorText" presStyleLbl="sibTrans2D1" presStyleIdx="0" presStyleCnt="4"/>
      <dgm:spPr/>
    </dgm:pt>
    <dgm:pt modelId="{CE83675E-96A1-44AE-8D65-21F1051DD26A}" type="pres">
      <dgm:prSet presAssocID="{61594DBE-50E3-4262-A331-3493964B0D58}" presName="node" presStyleLbl="node1" presStyleIdx="1" presStyleCnt="5">
        <dgm:presLayoutVars>
          <dgm:bulletEnabled val="1"/>
        </dgm:presLayoutVars>
      </dgm:prSet>
      <dgm:spPr/>
      <dgm:t>
        <a:bodyPr/>
        <a:lstStyle/>
        <a:p>
          <a:endParaRPr lang="en-IN"/>
        </a:p>
      </dgm:t>
    </dgm:pt>
    <dgm:pt modelId="{FA791AD0-A06D-4B40-997E-5552F3CD114C}" type="pres">
      <dgm:prSet presAssocID="{3D69CD1B-A764-4EE5-93D0-80337E58BB73}" presName="sibTrans" presStyleLbl="sibTrans2D1" presStyleIdx="1" presStyleCnt="4" custAng="18447618" custLinFactX="89033" custLinFactNeighborX="100000"/>
      <dgm:spPr/>
    </dgm:pt>
    <dgm:pt modelId="{1F41BAF2-CC3F-4B33-97B5-9F62EA66AF7E}" type="pres">
      <dgm:prSet presAssocID="{3D69CD1B-A764-4EE5-93D0-80337E58BB73}" presName="connectorText" presStyleLbl="sibTrans2D1" presStyleIdx="1" presStyleCnt="4"/>
      <dgm:spPr/>
    </dgm:pt>
    <dgm:pt modelId="{3649FC50-070B-46A6-A593-6476B75CE82D}" type="pres">
      <dgm:prSet presAssocID="{FEB31517-26E8-44FD-B07B-D407A0AF69B1}" presName="node" presStyleLbl="node1" presStyleIdx="2" presStyleCnt="5" custLinFactX="-100000" custLinFactY="76176" custLinFactNeighborX="-177956" custLinFactNeighborY="100000">
        <dgm:presLayoutVars>
          <dgm:bulletEnabled val="1"/>
        </dgm:presLayoutVars>
      </dgm:prSet>
      <dgm:spPr/>
      <dgm:t>
        <a:bodyPr/>
        <a:lstStyle/>
        <a:p>
          <a:endParaRPr lang="en-IN"/>
        </a:p>
      </dgm:t>
    </dgm:pt>
    <dgm:pt modelId="{3D4B40F8-890C-44EF-AC27-E1815ABDBC90}" type="pres">
      <dgm:prSet presAssocID="{F9AE65DD-5712-459F-ABC6-9B76420F9778}" presName="sibTrans" presStyleLbl="sibTrans2D1" presStyleIdx="2" presStyleCnt="4"/>
      <dgm:spPr/>
    </dgm:pt>
    <dgm:pt modelId="{7CB9B82B-40DC-41C3-ACAE-FE592EFF0A22}" type="pres">
      <dgm:prSet presAssocID="{F9AE65DD-5712-459F-ABC6-9B76420F9778}" presName="connectorText" presStyleLbl="sibTrans2D1" presStyleIdx="2" presStyleCnt="4"/>
      <dgm:spPr/>
    </dgm:pt>
    <dgm:pt modelId="{60799571-EB17-4B7D-A750-311E8F1A29A1}" type="pres">
      <dgm:prSet presAssocID="{463E2E0E-2E85-41EA-8616-1FF45E15E40D}" presName="node" presStyleLbl="node1" presStyleIdx="3" presStyleCnt="5">
        <dgm:presLayoutVars>
          <dgm:bulletEnabled val="1"/>
        </dgm:presLayoutVars>
      </dgm:prSet>
      <dgm:spPr/>
      <dgm:t>
        <a:bodyPr/>
        <a:lstStyle/>
        <a:p>
          <a:endParaRPr lang="en-IN"/>
        </a:p>
      </dgm:t>
    </dgm:pt>
    <dgm:pt modelId="{34867684-E520-4605-A822-D3015B6CAA54}" type="pres">
      <dgm:prSet presAssocID="{DD60D048-01EC-429C-A6FE-347BF41F0317}" presName="sibTrans" presStyleLbl="sibTrans2D1" presStyleIdx="3" presStyleCnt="4" custAng="10800000"/>
      <dgm:spPr/>
    </dgm:pt>
    <dgm:pt modelId="{BCBE382F-4191-4008-BBBB-0403F13CE653}" type="pres">
      <dgm:prSet presAssocID="{DD60D048-01EC-429C-A6FE-347BF41F0317}" presName="connectorText" presStyleLbl="sibTrans2D1" presStyleIdx="3" presStyleCnt="4"/>
      <dgm:spPr/>
    </dgm:pt>
    <dgm:pt modelId="{35C3DDC3-6932-4254-8CAB-0278891E0350}" type="pres">
      <dgm:prSet presAssocID="{9B360289-A12E-4206-AEC3-5A248C5A6ADC}" presName="node" presStyleLbl="node1" presStyleIdx="4" presStyleCnt="5">
        <dgm:presLayoutVars>
          <dgm:bulletEnabled val="1"/>
        </dgm:presLayoutVars>
      </dgm:prSet>
      <dgm:spPr/>
      <dgm:t>
        <a:bodyPr/>
        <a:lstStyle/>
        <a:p>
          <a:endParaRPr lang="en-IN"/>
        </a:p>
      </dgm:t>
    </dgm:pt>
  </dgm:ptLst>
  <dgm:cxnLst>
    <dgm:cxn modelId="{E178DF32-E015-4B9C-A6E1-E5BAA1D97191}" srcId="{D29C61AF-230A-4A7E-97F5-CB5485F62FE8}" destId="{9B360289-A12E-4206-AEC3-5A248C5A6ADC}" srcOrd="4" destOrd="0" parTransId="{DA430547-62EE-41DC-9AF8-A3A9A20E23F2}" sibTransId="{386E2FDE-F686-49F7-B4B8-2B5D76232A51}"/>
    <dgm:cxn modelId="{D1C152A5-09CF-4DF1-A0E7-62D088E76863}" type="presOf" srcId="{FEB31517-26E8-44FD-B07B-D407A0AF69B1}" destId="{3649FC50-070B-46A6-A593-6476B75CE82D}" srcOrd="0" destOrd="0" presId="urn:microsoft.com/office/officeart/2005/8/layout/process5"/>
    <dgm:cxn modelId="{EBB13855-6277-475E-A56D-89E1B707D355}" type="presOf" srcId="{DD60D048-01EC-429C-A6FE-347BF41F0317}" destId="{BCBE382F-4191-4008-BBBB-0403F13CE653}" srcOrd="1" destOrd="0" presId="urn:microsoft.com/office/officeart/2005/8/layout/process5"/>
    <dgm:cxn modelId="{71609EF2-345D-4DF2-8DBE-92A053928C06}" type="presOf" srcId="{498BADAD-427B-4072-8E04-7B4E2D9FBD2D}" destId="{99DF00DC-F35A-48D3-889B-482878185923}" srcOrd="1" destOrd="0" presId="urn:microsoft.com/office/officeart/2005/8/layout/process5"/>
    <dgm:cxn modelId="{1DFBCCA1-F57E-4241-BD81-B0BA3BED5096}" type="presOf" srcId="{3D69CD1B-A764-4EE5-93D0-80337E58BB73}" destId="{FA791AD0-A06D-4B40-997E-5552F3CD114C}" srcOrd="0" destOrd="0" presId="urn:microsoft.com/office/officeart/2005/8/layout/process5"/>
    <dgm:cxn modelId="{CA94EF35-8471-4AA7-A65E-6F48ADDC3756}" type="presOf" srcId="{F9AE65DD-5712-459F-ABC6-9B76420F9778}" destId="{3D4B40F8-890C-44EF-AC27-E1815ABDBC90}" srcOrd="0" destOrd="0" presId="urn:microsoft.com/office/officeart/2005/8/layout/process5"/>
    <dgm:cxn modelId="{B945A0CD-6121-459D-9956-458A9922832D}" type="presOf" srcId="{F9AE65DD-5712-459F-ABC6-9B76420F9778}" destId="{7CB9B82B-40DC-41C3-ACAE-FE592EFF0A22}" srcOrd="1" destOrd="0" presId="urn:microsoft.com/office/officeart/2005/8/layout/process5"/>
    <dgm:cxn modelId="{419D944A-86D6-4F0D-932B-AAEA8B2DEDF2}" srcId="{D29C61AF-230A-4A7E-97F5-CB5485F62FE8}" destId="{61594DBE-50E3-4262-A331-3493964B0D58}" srcOrd="1" destOrd="0" parTransId="{CD6D019A-F6F0-418E-8941-C243962E1E59}" sibTransId="{3D69CD1B-A764-4EE5-93D0-80337E58BB73}"/>
    <dgm:cxn modelId="{16FA204A-D38C-4A44-8C43-88211B8E6DC0}" type="presOf" srcId="{7684C05A-7028-4BE0-8525-964E2B06D51D}" destId="{CF40BD8C-4F70-419F-9797-CB506B634D40}" srcOrd="0" destOrd="0" presId="urn:microsoft.com/office/officeart/2005/8/layout/process5"/>
    <dgm:cxn modelId="{DABAE942-800E-4D34-A72E-46DD8708AB45}" srcId="{D29C61AF-230A-4A7E-97F5-CB5485F62FE8}" destId="{FEB31517-26E8-44FD-B07B-D407A0AF69B1}" srcOrd="2" destOrd="0" parTransId="{52188797-06A6-465A-818B-B46099623D48}" sibTransId="{F9AE65DD-5712-459F-ABC6-9B76420F9778}"/>
    <dgm:cxn modelId="{9412940A-0315-4034-B7D3-4470B7702AD1}" type="presOf" srcId="{9B360289-A12E-4206-AEC3-5A248C5A6ADC}" destId="{35C3DDC3-6932-4254-8CAB-0278891E0350}" srcOrd="0" destOrd="0" presId="urn:microsoft.com/office/officeart/2005/8/layout/process5"/>
    <dgm:cxn modelId="{6249B63F-286C-4ED5-99B9-040535BB47B4}" type="presOf" srcId="{463E2E0E-2E85-41EA-8616-1FF45E15E40D}" destId="{60799571-EB17-4B7D-A750-311E8F1A29A1}" srcOrd="0" destOrd="0" presId="urn:microsoft.com/office/officeart/2005/8/layout/process5"/>
    <dgm:cxn modelId="{EE54EF34-08A1-4B98-8A1F-F21F9F1872D7}" type="presOf" srcId="{61594DBE-50E3-4262-A331-3493964B0D58}" destId="{CE83675E-96A1-44AE-8D65-21F1051DD26A}" srcOrd="0" destOrd="0" presId="urn:microsoft.com/office/officeart/2005/8/layout/process5"/>
    <dgm:cxn modelId="{AAEBFCB3-F462-4AD4-A6E1-9658996241CF}" type="presOf" srcId="{498BADAD-427B-4072-8E04-7B4E2D9FBD2D}" destId="{53B3F58C-A659-4379-BC98-229BDCAA8C2C}" srcOrd="0" destOrd="0" presId="urn:microsoft.com/office/officeart/2005/8/layout/process5"/>
    <dgm:cxn modelId="{EB29D46B-54E1-48D9-A556-B3558A23917A}" type="presOf" srcId="{D29C61AF-230A-4A7E-97F5-CB5485F62FE8}" destId="{13CCB2D9-E029-43EE-B831-E77F948FEC42}" srcOrd="0" destOrd="0" presId="urn:microsoft.com/office/officeart/2005/8/layout/process5"/>
    <dgm:cxn modelId="{98690F2A-7F6B-456A-BADC-AE02D99E6D05}" type="presOf" srcId="{3D69CD1B-A764-4EE5-93D0-80337E58BB73}" destId="{1F41BAF2-CC3F-4B33-97B5-9F62EA66AF7E}" srcOrd="1" destOrd="0" presId="urn:microsoft.com/office/officeart/2005/8/layout/process5"/>
    <dgm:cxn modelId="{2E8E369D-C376-4BFF-A80B-E7A0C794D708}" srcId="{D29C61AF-230A-4A7E-97F5-CB5485F62FE8}" destId="{7684C05A-7028-4BE0-8525-964E2B06D51D}" srcOrd="0" destOrd="0" parTransId="{9688AAAB-AA39-4BA2-B8F4-A5822A11033E}" sibTransId="{498BADAD-427B-4072-8E04-7B4E2D9FBD2D}"/>
    <dgm:cxn modelId="{0D395ADB-F2CB-46EF-8D7D-85C97FFA1747}" type="presOf" srcId="{DD60D048-01EC-429C-A6FE-347BF41F0317}" destId="{34867684-E520-4605-A822-D3015B6CAA54}" srcOrd="0" destOrd="0" presId="urn:microsoft.com/office/officeart/2005/8/layout/process5"/>
    <dgm:cxn modelId="{1DA178A3-C379-4A6E-ABBA-BB47F1B52215}" srcId="{D29C61AF-230A-4A7E-97F5-CB5485F62FE8}" destId="{463E2E0E-2E85-41EA-8616-1FF45E15E40D}" srcOrd="3" destOrd="0" parTransId="{AE19BF9F-037B-4A67-868B-CE57AFB83F80}" sibTransId="{DD60D048-01EC-429C-A6FE-347BF41F0317}"/>
    <dgm:cxn modelId="{99EF7620-194B-46AA-9CFB-690CFEC27825}" type="presParOf" srcId="{13CCB2D9-E029-43EE-B831-E77F948FEC42}" destId="{CF40BD8C-4F70-419F-9797-CB506B634D40}" srcOrd="0" destOrd="0" presId="urn:microsoft.com/office/officeart/2005/8/layout/process5"/>
    <dgm:cxn modelId="{33FE15CE-9A20-4C45-8CD1-F4BA3D4A2D16}" type="presParOf" srcId="{13CCB2D9-E029-43EE-B831-E77F948FEC42}" destId="{53B3F58C-A659-4379-BC98-229BDCAA8C2C}" srcOrd="1" destOrd="0" presId="urn:microsoft.com/office/officeart/2005/8/layout/process5"/>
    <dgm:cxn modelId="{FFACE75A-5283-4953-89D6-B9941B1FB820}" type="presParOf" srcId="{53B3F58C-A659-4379-BC98-229BDCAA8C2C}" destId="{99DF00DC-F35A-48D3-889B-482878185923}" srcOrd="0" destOrd="0" presId="urn:microsoft.com/office/officeart/2005/8/layout/process5"/>
    <dgm:cxn modelId="{A9C76D99-ADA5-4CA6-90B8-205AAA513C8D}" type="presParOf" srcId="{13CCB2D9-E029-43EE-B831-E77F948FEC42}" destId="{CE83675E-96A1-44AE-8D65-21F1051DD26A}" srcOrd="2" destOrd="0" presId="urn:microsoft.com/office/officeart/2005/8/layout/process5"/>
    <dgm:cxn modelId="{D4684BB2-9ED0-47C3-B2EB-07CA95E01EDC}" type="presParOf" srcId="{13CCB2D9-E029-43EE-B831-E77F948FEC42}" destId="{FA791AD0-A06D-4B40-997E-5552F3CD114C}" srcOrd="3" destOrd="0" presId="urn:microsoft.com/office/officeart/2005/8/layout/process5"/>
    <dgm:cxn modelId="{2D11196D-96C0-4590-9F09-86C5B7B432E1}" type="presParOf" srcId="{FA791AD0-A06D-4B40-997E-5552F3CD114C}" destId="{1F41BAF2-CC3F-4B33-97B5-9F62EA66AF7E}" srcOrd="0" destOrd="0" presId="urn:microsoft.com/office/officeart/2005/8/layout/process5"/>
    <dgm:cxn modelId="{666CB4F7-365F-407B-A5B8-BEC02DA8E0E2}" type="presParOf" srcId="{13CCB2D9-E029-43EE-B831-E77F948FEC42}" destId="{3649FC50-070B-46A6-A593-6476B75CE82D}" srcOrd="4" destOrd="0" presId="urn:microsoft.com/office/officeart/2005/8/layout/process5"/>
    <dgm:cxn modelId="{8D9988A4-3A78-45AD-93CB-D72A5100A874}" type="presParOf" srcId="{13CCB2D9-E029-43EE-B831-E77F948FEC42}" destId="{3D4B40F8-890C-44EF-AC27-E1815ABDBC90}" srcOrd="5" destOrd="0" presId="urn:microsoft.com/office/officeart/2005/8/layout/process5"/>
    <dgm:cxn modelId="{4C8BDDFD-DF39-4004-BB37-DF1D507E7AF8}" type="presParOf" srcId="{3D4B40F8-890C-44EF-AC27-E1815ABDBC90}" destId="{7CB9B82B-40DC-41C3-ACAE-FE592EFF0A22}" srcOrd="0" destOrd="0" presId="urn:microsoft.com/office/officeart/2005/8/layout/process5"/>
    <dgm:cxn modelId="{3CDAB328-6794-476F-9452-410505E3F248}" type="presParOf" srcId="{13CCB2D9-E029-43EE-B831-E77F948FEC42}" destId="{60799571-EB17-4B7D-A750-311E8F1A29A1}" srcOrd="6" destOrd="0" presId="urn:microsoft.com/office/officeart/2005/8/layout/process5"/>
    <dgm:cxn modelId="{D223B13E-4253-47A1-B44B-A2D98408F430}" type="presParOf" srcId="{13CCB2D9-E029-43EE-B831-E77F948FEC42}" destId="{34867684-E520-4605-A822-D3015B6CAA54}" srcOrd="7" destOrd="0" presId="urn:microsoft.com/office/officeart/2005/8/layout/process5"/>
    <dgm:cxn modelId="{70D84EE3-6A2D-4B5F-BC80-87C00ABA7649}" type="presParOf" srcId="{34867684-E520-4605-A822-D3015B6CAA54}" destId="{BCBE382F-4191-4008-BBBB-0403F13CE653}" srcOrd="0" destOrd="0" presId="urn:microsoft.com/office/officeart/2005/8/layout/process5"/>
    <dgm:cxn modelId="{74759E62-99FD-4246-8C94-59F7F405C663}" type="presParOf" srcId="{13CCB2D9-E029-43EE-B831-E77F948FEC42}" destId="{35C3DDC3-6932-4254-8CAB-0278891E0350}" srcOrd="8" destOrd="0" presId="urn:microsoft.com/office/officeart/2005/8/layout/process5"/>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7033CC0-15BC-47BC-AA93-5B598475CAB4}" type="doc">
      <dgm:prSet loTypeId="urn:microsoft.com/office/officeart/2005/8/layout/hierarchy2" loCatId="hierarchy" qsTypeId="urn:microsoft.com/office/officeart/2005/8/quickstyle/simple1" qsCatId="simple" csTypeId="urn:microsoft.com/office/officeart/2005/8/colors/accent1_5" csCatId="accent1" phldr="1"/>
      <dgm:spPr/>
      <dgm:t>
        <a:bodyPr/>
        <a:lstStyle/>
        <a:p>
          <a:endParaRPr lang="en-IN"/>
        </a:p>
      </dgm:t>
    </dgm:pt>
    <dgm:pt modelId="{A6472953-433B-41CC-B94A-B9A497822BBB}">
      <dgm:prSet phldrT="[Text]"/>
      <dgm:spPr/>
      <dgm:t>
        <a:bodyPr/>
        <a:lstStyle/>
        <a:p>
          <a:r>
            <a:rPr lang="en-IN" dirty="0" smtClean="0"/>
            <a:t>MEMORY</a:t>
          </a:r>
          <a:endParaRPr lang="en-IN" dirty="0"/>
        </a:p>
      </dgm:t>
    </dgm:pt>
    <dgm:pt modelId="{789E34C5-24B9-45E0-A8B3-528A5661E28B}" type="parTrans" cxnId="{157A00FA-5FA2-4B94-BB02-24BB1D93AF8F}">
      <dgm:prSet/>
      <dgm:spPr/>
      <dgm:t>
        <a:bodyPr/>
        <a:lstStyle/>
        <a:p>
          <a:endParaRPr lang="en-IN"/>
        </a:p>
      </dgm:t>
    </dgm:pt>
    <dgm:pt modelId="{82DC782C-0B2E-402D-A4B2-BB746DE1C724}" type="sibTrans" cxnId="{157A00FA-5FA2-4B94-BB02-24BB1D93AF8F}">
      <dgm:prSet/>
      <dgm:spPr/>
      <dgm:t>
        <a:bodyPr/>
        <a:lstStyle/>
        <a:p>
          <a:endParaRPr lang="en-IN"/>
        </a:p>
      </dgm:t>
    </dgm:pt>
    <dgm:pt modelId="{48D2689D-1012-4078-8093-5033EC3E74E7}">
      <dgm:prSet phldrT="[Text]"/>
      <dgm:spPr/>
      <dgm:t>
        <a:bodyPr/>
        <a:lstStyle/>
        <a:p>
          <a:r>
            <a:rPr lang="en-IN" dirty="0" smtClean="0"/>
            <a:t>ROM</a:t>
          </a:r>
          <a:endParaRPr lang="en-IN" dirty="0"/>
        </a:p>
      </dgm:t>
    </dgm:pt>
    <dgm:pt modelId="{38C5896E-FFB2-445A-B045-49C5F13B7386}" type="parTrans" cxnId="{481AA0B1-C06F-48D3-A8D6-6E47D4DB7B6F}">
      <dgm:prSet/>
      <dgm:spPr/>
      <dgm:t>
        <a:bodyPr/>
        <a:lstStyle/>
        <a:p>
          <a:endParaRPr lang="en-IN"/>
        </a:p>
      </dgm:t>
    </dgm:pt>
    <dgm:pt modelId="{F1D2E5FE-78EC-42DB-9C57-5871F2A15F73}" type="sibTrans" cxnId="{481AA0B1-C06F-48D3-A8D6-6E47D4DB7B6F}">
      <dgm:prSet/>
      <dgm:spPr/>
      <dgm:t>
        <a:bodyPr/>
        <a:lstStyle/>
        <a:p>
          <a:endParaRPr lang="en-IN"/>
        </a:p>
      </dgm:t>
    </dgm:pt>
    <dgm:pt modelId="{BE9D7C76-9001-4EF5-8CBF-1E99FF3C6980}">
      <dgm:prSet phldrT="[Text]"/>
      <dgm:spPr/>
      <dgm:t>
        <a:bodyPr/>
        <a:lstStyle/>
        <a:p>
          <a:r>
            <a:rPr lang="en-IN" dirty="0" smtClean="0"/>
            <a:t>PROM</a:t>
          </a:r>
          <a:endParaRPr lang="en-IN" dirty="0"/>
        </a:p>
      </dgm:t>
    </dgm:pt>
    <dgm:pt modelId="{42913B5A-893A-4360-9731-0B5182E4D2C7}" type="parTrans" cxnId="{43A2CD5E-A388-40C0-832A-0CE849CE1F00}">
      <dgm:prSet/>
      <dgm:spPr/>
      <dgm:t>
        <a:bodyPr/>
        <a:lstStyle/>
        <a:p>
          <a:endParaRPr lang="en-IN"/>
        </a:p>
      </dgm:t>
    </dgm:pt>
    <dgm:pt modelId="{4CAEB2F2-6336-45DE-A61A-C37A30230469}" type="sibTrans" cxnId="{43A2CD5E-A388-40C0-832A-0CE849CE1F00}">
      <dgm:prSet/>
      <dgm:spPr/>
      <dgm:t>
        <a:bodyPr/>
        <a:lstStyle/>
        <a:p>
          <a:endParaRPr lang="en-IN"/>
        </a:p>
      </dgm:t>
    </dgm:pt>
    <dgm:pt modelId="{920651D6-CA8F-44CB-90E2-1E4B6CF196CA}">
      <dgm:prSet phldrT="[Text]"/>
      <dgm:spPr/>
      <dgm:t>
        <a:bodyPr/>
        <a:lstStyle/>
        <a:p>
          <a:r>
            <a:rPr lang="en-IN" dirty="0" smtClean="0"/>
            <a:t>EROM</a:t>
          </a:r>
          <a:endParaRPr lang="en-IN" dirty="0"/>
        </a:p>
      </dgm:t>
    </dgm:pt>
    <dgm:pt modelId="{EF80AA0B-FE69-473A-BCFB-E7A8A9FA2EDA}" type="parTrans" cxnId="{2255B303-858E-42B8-8FFF-F68B1254D8D6}">
      <dgm:prSet/>
      <dgm:spPr/>
      <dgm:t>
        <a:bodyPr/>
        <a:lstStyle/>
        <a:p>
          <a:endParaRPr lang="en-IN"/>
        </a:p>
      </dgm:t>
    </dgm:pt>
    <dgm:pt modelId="{6058EA3B-4DDF-4381-AA93-9FC9888DDC2A}" type="sibTrans" cxnId="{2255B303-858E-42B8-8FFF-F68B1254D8D6}">
      <dgm:prSet/>
      <dgm:spPr/>
      <dgm:t>
        <a:bodyPr/>
        <a:lstStyle/>
        <a:p>
          <a:endParaRPr lang="en-IN"/>
        </a:p>
      </dgm:t>
    </dgm:pt>
    <dgm:pt modelId="{31E9011D-5792-4AE5-A9FB-B0DEF2FF2C87}">
      <dgm:prSet phldrT="[Text]"/>
      <dgm:spPr/>
      <dgm:t>
        <a:bodyPr/>
        <a:lstStyle/>
        <a:p>
          <a:r>
            <a:rPr lang="en-IN" dirty="0" smtClean="0"/>
            <a:t>RAM</a:t>
          </a:r>
          <a:endParaRPr lang="en-IN" dirty="0"/>
        </a:p>
      </dgm:t>
    </dgm:pt>
    <dgm:pt modelId="{30E683DF-7F2C-4F9C-8BFA-C1FFFF62C711}" type="parTrans" cxnId="{4C9E584A-2047-4183-B925-862CDFE32E40}">
      <dgm:prSet/>
      <dgm:spPr/>
      <dgm:t>
        <a:bodyPr/>
        <a:lstStyle/>
        <a:p>
          <a:endParaRPr lang="en-IN"/>
        </a:p>
      </dgm:t>
    </dgm:pt>
    <dgm:pt modelId="{A959A6C6-331C-496C-AD79-89E7472A1B7D}" type="sibTrans" cxnId="{4C9E584A-2047-4183-B925-862CDFE32E40}">
      <dgm:prSet/>
      <dgm:spPr/>
      <dgm:t>
        <a:bodyPr/>
        <a:lstStyle/>
        <a:p>
          <a:endParaRPr lang="en-IN"/>
        </a:p>
      </dgm:t>
    </dgm:pt>
    <dgm:pt modelId="{4E171B26-A15B-4DBC-9F00-A7999EC00550}">
      <dgm:prSet phldrT="[Text]"/>
      <dgm:spPr/>
      <dgm:t>
        <a:bodyPr/>
        <a:lstStyle/>
        <a:p>
          <a:r>
            <a:rPr lang="en-IN" dirty="0" smtClean="0"/>
            <a:t>SRAM</a:t>
          </a:r>
          <a:endParaRPr lang="en-IN" dirty="0"/>
        </a:p>
      </dgm:t>
    </dgm:pt>
    <dgm:pt modelId="{0AEFA6F0-89C3-4CB4-BA6E-3F0F87D62A2A}" type="parTrans" cxnId="{87A73085-A637-4A5A-8563-314032D06C58}">
      <dgm:prSet/>
      <dgm:spPr/>
      <dgm:t>
        <a:bodyPr/>
        <a:lstStyle/>
        <a:p>
          <a:endParaRPr lang="en-IN"/>
        </a:p>
      </dgm:t>
    </dgm:pt>
    <dgm:pt modelId="{BB5295CE-D663-4CA3-A162-4D03BE512BDD}" type="sibTrans" cxnId="{87A73085-A637-4A5A-8563-314032D06C58}">
      <dgm:prSet/>
      <dgm:spPr/>
      <dgm:t>
        <a:bodyPr/>
        <a:lstStyle/>
        <a:p>
          <a:endParaRPr lang="en-IN"/>
        </a:p>
      </dgm:t>
    </dgm:pt>
    <dgm:pt modelId="{2857A667-CD57-48CC-ACC2-645D0668A971}">
      <dgm:prSet phldrT="[Text]"/>
      <dgm:spPr/>
      <dgm:t>
        <a:bodyPr/>
        <a:lstStyle/>
        <a:p>
          <a:r>
            <a:rPr lang="en-IN" dirty="0" smtClean="0"/>
            <a:t>EEPROM</a:t>
          </a:r>
          <a:endParaRPr lang="en-IN" dirty="0"/>
        </a:p>
      </dgm:t>
    </dgm:pt>
    <dgm:pt modelId="{0ED32FC0-C4D4-45AA-AC25-E062300FBDAF}" type="parTrans" cxnId="{B9094F28-8DD2-43BE-9793-65D5C2ABB8A1}">
      <dgm:prSet/>
      <dgm:spPr/>
      <dgm:t>
        <a:bodyPr/>
        <a:lstStyle/>
        <a:p>
          <a:endParaRPr lang="en-IN"/>
        </a:p>
      </dgm:t>
    </dgm:pt>
    <dgm:pt modelId="{E6C7C3E0-DA32-4542-8177-011D5E267889}" type="sibTrans" cxnId="{B9094F28-8DD2-43BE-9793-65D5C2ABB8A1}">
      <dgm:prSet/>
      <dgm:spPr/>
      <dgm:t>
        <a:bodyPr/>
        <a:lstStyle/>
        <a:p>
          <a:endParaRPr lang="en-IN"/>
        </a:p>
      </dgm:t>
    </dgm:pt>
    <dgm:pt modelId="{1738871F-BC21-4F27-A9A6-89117C323D28}">
      <dgm:prSet phldrT="[Text]"/>
      <dgm:spPr/>
      <dgm:t>
        <a:bodyPr/>
        <a:lstStyle/>
        <a:p>
          <a:r>
            <a:rPr lang="en-IN" dirty="0" smtClean="0"/>
            <a:t>DRAM</a:t>
          </a:r>
          <a:endParaRPr lang="en-IN" dirty="0"/>
        </a:p>
      </dgm:t>
    </dgm:pt>
    <dgm:pt modelId="{E790630F-7CA7-43A6-9CC8-9F80065E721E}" type="parTrans" cxnId="{654F8CEF-BCC5-4CF6-A2A0-9452C039E2EC}">
      <dgm:prSet/>
      <dgm:spPr/>
      <dgm:t>
        <a:bodyPr/>
        <a:lstStyle/>
        <a:p>
          <a:endParaRPr lang="en-IN"/>
        </a:p>
      </dgm:t>
    </dgm:pt>
    <dgm:pt modelId="{9F0F9B9C-C6D3-431A-9821-F27A3716AAA7}" type="sibTrans" cxnId="{654F8CEF-BCC5-4CF6-A2A0-9452C039E2EC}">
      <dgm:prSet/>
      <dgm:spPr/>
      <dgm:t>
        <a:bodyPr/>
        <a:lstStyle/>
        <a:p>
          <a:endParaRPr lang="en-IN"/>
        </a:p>
      </dgm:t>
    </dgm:pt>
    <dgm:pt modelId="{FBA057E2-CC17-46A2-9815-E7842A0DC7ED}" type="pres">
      <dgm:prSet presAssocID="{C7033CC0-15BC-47BC-AA93-5B598475CAB4}" presName="diagram" presStyleCnt="0">
        <dgm:presLayoutVars>
          <dgm:chPref val="1"/>
          <dgm:dir/>
          <dgm:animOne val="branch"/>
          <dgm:animLvl val="lvl"/>
          <dgm:resizeHandles val="exact"/>
        </dgm:presLayoutVars>
      </dgm:prSet>
      <dgm:spPr/>
    </dgm:pt>
    <dgm:pt modelId="{C1AD1D8E-3790-4A77-8909-7F4361B01650}" type="pres">
      <dgm:prSet presAssocID="{A6472953-433B-41CC-B94A-B9A497822BBB}" presName="root1" presStyleCnt="0"/>
      <dgm:spPr/>
    </dgm:pt>
    <dgm:pt modelId="{1FED5B6D-5101-488B-B8C7-AF05D4F574D7}" type="pres">
      <dgm:prSet presAssocID="{A6472953-433B-41CC-B94A-B9A497822BBB}" presName="LevelOneTextNode" presStyleLbl="node0" presStyleIdx="0" presStyleCnt="1">
        <dgm:presLayoutVars>
          <dgm:chPref val="3"/>
        </dgm:presLayoutVars>
      </dgm:prSet>
      <dgm:spPr/>
      <dgm:t>
        <a:bodyPr/>
        <a:lstStyle/>
        <a:p>
          <a:endParaRPr lang="en-IN"/>
        </a:p>
      </dgm:t>
    </dgm:pt>
    <dgm:pt modelId="{F8A70CFB-4FC7-4AF2-8140-16AD3437C8B4}" type="pres">
      <dgm:prSet presAssocID="{A6472953-433B-41CC-B94A-B9A497822BBB}" presName="level2hierChild" presStyleCnt="0"/>
      <dgm:spPr/>
    </dgm:pt>
    <dgm:pt modelId="{F2953D70-DD8E-4207-A0A7-FF2DFC312508}" type="pres">
      <dgm:prSet presAssocID="{38C5896E-FFB2-445A-B045-49C5F13B7386}" presName="conn2-1" presStyleLbl="parChTrans1D2" presStyleIdx="0" presStyleCnt="2"/>
      <dgm:spPr/>
    </dgm:pt>
    <dgm:pt modelId="{BE55B554-8DAE-4B35-BAA8-271DC19EB988}" type="pres">
      <dgm:prSet presAssocID="{38C5896E-FFB2-445A-B045-49C5F13B7386}" presName="connTx" presStyleLbl="parChTrans1D2" presStyleIdx="0" presStyleCnt="2"/>
      <dgm:spPr/>
    </dgm:pt>
    <dgm:pt modelId="{DADB522B-CBE3-4AB9-B9C3-9B99982425EF}" type="pres">
      <dgm:prSet presAssocID="{48D2689D-1012-4078-8093-5033EC3E74E7}" presName="root2" presStyleCnt="0"/>
      <dgm:spPr/>
    </dgm:pt>
    <dgm:pt modelId="{65C85B91-E31E-4693-B5A9-C0417A232C05}" type="pres">
      <dgm:prSet presAssocID="{48D2689D-1012-4078-8093-5033EC3E74E7}" presName="LevelTwoTextNode" presStyleLbl="node2" presStyleIdx="0" presStyleCnt="2">
        <dgm:presLayoutVars>
          <dgm:chPref val="3"/>
        </dgm:presLayoutVars>
      </dgm:prSet>
      <dgm:spPr/>
    </dgm:pt>
    <dgm:pt modelId="{C6428753-6F10-475C-B9D5-F6BE02898BF0}" type="pres">
      <dgm:prSet presAssocID="{48D2689D-1012-4078-8093-5033EC3E74E7}" presName="level3hierChild" presStyleCnt="0"/>
      <dgm:spPr/>
    </dgm:pt>
    <dgm:pt modelId="{1209973C-BA9E-4EE2-BDCF-3912272ED01B}" type="pres">
      <dgm:prSet presAssocID="{42913B5A-893A-4360-9731-0B5182E4D2C7}" presName="conn2-1" presStyleLbl="parChTrans1D3" presStyleIdx="0" presStyleCnt="5"/>
      <dgm:spPr/>
    </dgm:pt>
    <dgm:pt modelId="{77C551B0-5174-43CE-84F2-D4239C0B7995}" type="pres">
      <dgm:prSet presAssocID="{42913B5A-893A-4360-9731-0B5182E4D2C7}" presName="connTx" presStyleLbl="parChTrans1D3" presStyleIdx="0" presStyleCnt="5"/>
      <dgm:spPr/>
    </dgm:pt>
    <dgm:pt modelId="{F3F13D78-0BEF-4A4B-ADA0-BA8AEABA75F1}" type="pres">
      <dgm:prSet presAssocID="{BE9D7C76-9001-4EF5-8CBF-1E99FF3C6980}" presName="root2" presStyleCnt="0"/>
      <dgm:spPr/>
    </dgm:pt>
    <dgm:pt modelId="{6D379CA1-8BEA-45DC-B117-8FA0B6A2353D}" type="pres">
      <dgm:prSet presAssocID="{BE9D7C76-9001-4EF5-8CBF-1E99FF3C6980}" presName="LevelTwoTextNode" presStyleLbl="node3" presStyleIdx="0" presStyleCnt="5">
        <dgm:presLayoutVars>
          <dgm:chPref val="3"/>
        </dgm:presLayoutVars>
      </dgm:prSet>
      <dgm:spPr/>
    </dgm:pt>
    <dgm:pt modelId="{962EA8F8-06DA-4F77-861E-C84EF8D89F79}" type="pres">
      <dgm:prSet presAssocID="{BE9D7C76-9001-4EF5-8CBF-1E99FF3C6980}" presName="level3hierChild" presStyleCnt="0"/>
      <dgm:spPr/>
    </dgm:pt>
    <dgm:pt modelId="{D4F2C272-BF91-41F9-A9B7-D1FD21BB48EC}" type="pres">
      <dgm:prSet presAssocID="{EF80AA0B-FE69-473A-BCFB-E7A8A9FA2EDA}" presName="conn2-1" presStyleLbl="parChTrans1D3" presStyleIdx="1" presStyleCnt="5"/>
      <dgm:spPr/>
    </dgm:pt>
    <dgm:pt modelId="{BBBFBF0F-2669-446F-AB81-558641E95759}" type="pres">
      <dgm:prSet presAssocID="{EF80AA0B-FE69-473A-BCFB-E7A8A9FA2EDA}" presName="connTx" presStyleLbl="parChTrans1D3" presStyleIdx="1" presStyleCnt="5"/>
      <dgm:spPr/>
    </dgm:pt>
    <dgm:pt modelId="{51064112-BD8B-4B30-BE44-CBB3640D1BAF}" type="pres">
      <dgm:prSet presAssocID="{920651D6-CA8F-44CB-90E2-1E4B6CF196CA}" presName="root2" presStyleCnt="0"/>
      <dgm:spPr/>
    </dgm:pt>
    <dgm:pt modelId="{3B19A74B-F24B-4F9E-A959-CAEFE1BB8BE5}" type="pres">
      <dgm:prSet presAssocID="{920651D6-CA8F-44CB-90E2-1E4B6CF196CA}" presName="LevelTwoTextNode" presStyleLbl="node3" presStyleIdx="1" presStyleCnt="5">
        <dgm:presLayoutVars>
          <dgm:chPref val="3"/>
        </dgm:presLayoutVars>
      </dgm:prSet>
      <dgm:spPr/>
    </dgm:pt>
    <dgm:pt modelId="{A990C1D1-E52D-4FAC-8B44-EE2E1678945B}" type="pres">
      <dgm:prSet presAssocID="{920651D6-CA8F-44CB-90E2-1E4B6CF196CA}" presName="level3hierChild" presStyleCnt="0"/>
      <dgm:spPr/>
    </dgm:pt>
    <dgm:pt modelId="{5FDE73FF-9A98-49FF-8DED-537E051E7F80}" type="pres">
      <dgm:prSet presAssocID="{0ED32FC0-C4D4-45AA-AC25-E062300FBDAF}" presName="conn2-1" presStyleLbl="parChTrans1D3" presStyleIdx="2" presStyleCnt="5"/>
      <dgm:spPr/>
    </dgm:pt>
    <dgm:pt modelId="{E4A1AB2C-7B1F-4F3C-98AC-9EC0DF21872F}" type="pres">
      <dgm:prSet presAssocID="{0ED32FC0-C4D4-45AA-AC25-E062300FBDAF}" presName="connTx" presStyleLbl="parChTrans1D3" presStyleIdx="2" presStyleCnt="5"/>
      <dgm:spPr/>
    </dgm:pt>
    <dgm:pt modelId="{6A5AFD22-8BF3-45CA-ADC7-30C3A67A5BCA}" type="pres">
      <dgm:prSet presAssocID="{2857A667-CD57-48CC-ACC2-645D0668A971}" presName="root2" presStyleCnt="0"/>
      <dgm:spPr/>
    </dgm:pt>
    <dgm:pt modelId="{C609970A-8E75-45E6-A748-E0157B9A870F}" type="pres">
      <dgm:prSet presAssocID="{2857A667-CD57-48CC-ACC2-645D0668A971}" presName="LevelTwoTextNode" presStyleLbl="node3" presStyleIdx="2" presStyleCnt="5">
        <dgm:presLayoutVars>
          <dgm:chPref val="3"/>
        </dgm:presLayoutVars>
      </dgm:prSet>
      <dgm:spPr/>
    </dgm:pt>
    <dgm:pt modelId="{FED5929A-F1C4-46B0-A5BE-3A28DD1F6697}" type="pres">
      <dgm:prSet presAssocID="{2857A667-CD57-48CC-ACC2-645D0668A971}" presName="level3hierChild" presStyleCnt="0"/>
      <dgm:spPr/>
    </dgm:pt>
    <dgm:pt modelId="{C5F24233-BEB1-4A19-8912-8F7C6F07EF70}" type="pres">
      <dgm:prSet presAssocID="{30E683DF-7F2C-4F9C-8BFA-C1FFFF62C711}" presName="conn2-1" presStyleLbl="parChTrans1D2" presStyleIdx="1" presStyleCnt="2"/>
      <dgm:spPr/>
    </dgm:pt>
    <dgm:pt modelId="{E0C7FF4D-7428-4A21-A7BA-1BD6855C8ED6}" type="pres">
      <dgm:prSet presAssocID="{30E683DF-7F2C-4F9C-8BFA-C1FFFF62C711}" presName="connTx" presStyleLbl="parChTrans1D2" presStyleIdx="1" presStyleCnt="2"/>
      <dgm:spPr/>
    </dgm:pt>
    <dgm:pt modelId="{27AED994-5562-4C08-9920-5CB448C0BCFF}" type="pres">
      <dgm:prSet presAssocID="{31E9011D-5792-4AE5-A9FB-B0DEF2FF2C87}" presName="root2" presStyleCnt="0"/>
      <dgm:spPr/>
    </dgm:pt>
    <dgm:pt modelId="{A442B130-FDFF-464F-AD2A-E07D79291E3B}" type="pres">
      <dgm:prSet presAssocID="{31E9011D-5792-4AE5-A9FB-B0DEF2FF2C87}" presName="LevelTwoTextNode" presStyleLbl="node2" presStyleIdx="1" presStyleCnt="2">
        <dgm:presLayoutVars>
          <dgm:chPref val="3"/>
        </dgm:presLayoutVars>
      </dgm:prSet>
      <dgm:spPr/>
    </dgm:pt>
    <dgm:pt modelId="{C0D4ADA2-0A0D-4FC6-9120-BBF09BCA71E4}" type="pres">
      <dgm:prSet presAssocID="{31E9011D-5792-4AE5-A9FB-B0DEF2FF2C87}" presName="level3hierChild" presStyleCnt="0"/>
      <dgm:spPr/>
    </dgm:pt>
    <dgm:pt modelId="{601278E1-4B5A-4BC1-9E9A-B7D545837724}" type="pres">
      <dgm:prSet presAssocID="{0AEFA6F0-89C3-4CB4-BA6E-3F0F87D62A2A}" presName="conn2-1" presStyleLbl="parChTrans1D3" presStyleIdx="3" presStyleCnt="5"/>
      <dgm:spPr/>
    </dgm:pt>
    <dgm:pt modelId="{80F9ED79-46B4-48BC-9E4C-1F6521654821}" type="pres">
      <dgm:prSet presAssocID="{0AEFA6F0-89C3-4CB4-BA6E-3F0F87D62A2A}" presName="connTx" presStyleLbl="parChTrans1D3" presStyleIdx="3" presStyleCnt="5"/>
      <dgm:spPr/>
    </dgm:pt>
    <dgm:pt modelId="{7B165BB7-9ADD-4401-9D90-331CEA02D56D}" type="pres">
      <dgm:prSet presAssocID="{4E171B26-A15B-4DBC-9F00-A7999EC00550}" presName="root2" presStyleCnt="0"/>
      <dgm:spPr/>
    </dgm:pt>
    <dgm:pt modelId="{C7606667-CAA0-40E0-9F12-AA2FE6F02985}" type="pres">
      <dgm:prSet presAssocID="{4E171B26-A15B-4DBC-9F00-A7999EC00550}" presName="LevelTwoTextNode" presStyleLbl="node3" presStyleIdx="3" presStyleCnt="5">
        <dgm:presLayoutVars>
          <dgm:chPref val="3"/>
        </dgm:presLayoutVars>
      </dgm:prSet>
      <dgm:spPr/>
    </dgm:pt>
    <dgm:pt modelId="{6B74E9AD-D4BA-47F3-9995-B8CC7A715A5C}" type="pres">
      <dgm:prSet presAssocID="{4E171B26-A15B-4DBC-9F00-A7999EC00550}" presName="level3hierChild" presStyleCnt="0"/>
      <dgm:spPr/>
    </dgm:pt>
    <dgm:pt modelId="{2690B868-954B-4FB2-B0FC-357C2FA4EDDA}" type="pres">
      <dgm:prSet presAssocID="{E790630F-7CA7-43A6-9CC8-9F80065E721E}" presName="conn2-1" presStyleLbl="parChTrans1D3" presStyleIdx="4" presStyleCnt="5"/>
      <dgm:spPr/>
    </dgm:pt>
    <dgm:pt modelId="{9901B601-D225-42E4-B565-8B1717DC3554}" type="pres">
      <dgm:prSet presAssocID="{E790630F-7CA7-43A6-9CC8-9F80065E721E}" presName="connTx" presStyleLbl="parChTrans1D3" presStyleIdx="4" presStyleCnt="5"/>
      <dgm:spPr/>
    </dgm:pt>
    <dgm:pt modelId="{5D9D8703-9FB4-4629-BAC9-32FEEE18E0FE}" type="pres">
      <dgm:prSet presAssocID="{1738871F-BC21-4F27-A9A6-89117C323D28}" presName="root2" presStyleCnt="0"/>
      <dgm:spPr/>
    </dgm:pt>
    <dgm:pt modelId="{3DE4A7A0-024D-45F8-B420-C2A48234431E}" type="pres">
      <dgm:prSet presAssocID="{1738871F-BC21-4F27-A9A6-89117C323D28}" presName="LevelTwoTextNode" presStyleLbl="node3" presStyleIdx="4" presStyleCnt="5">
        <dgm:presLayoutVars>
          <dgm:chPref val="3"/>
        </dgm:presLayoutVars>
      </dgm:prSet>
      <dgm:spPr/>
    </dgm:pt>
    <dgm:pt modelId="{475D7FC5-AF08-44D4-9D2E-4B9579CC96E9}" type="pres">
      <dgm:prSet presAssocID="{1738871F-BC21-4F27-A9A6-89117C323D28}" presName="level3hierChild" presStyleCnt="0"/>
      <dgm:spPr/>
    </dgm:pt>
  </dgm:ptLst>
  <dgm:cxnLst>
    <dgm:cxn modelId="{654F8CEF-BCC5-4CF6-A2A0-9452C039E2EC}" srcId="{31E9011D-5792-4AE5-A9FB-B0DEF2FF2C87}" destId="{1738871F-BC21-4F27-A9A6-89117C323D28}" srcOrd="1" destOrd="0" parTransId="{E790630F-7CA7-43A6-9CC8-9F80065E721E}" sibTransId="{9F0F9B9C-C6D3-431A-9821-F27A3716AAA7}"/>
    <dgm:cxn modelId="{5FCADEAC-BA3B-418C-9C60-BD271293248A}" type="presOf" srcId="{0ED32FC0-C4D4-45AA-AC25-E062300FBDAF}" destId="{5FDE73FF-9A98-49FF-8DED-537E051E7F80}" srcOrd="0" destOrd="0" presId="urn:microsoft.com/office/officeart/2005/8/layout/hierarchy2"/>
    <dgm:cxn modelId="{43A2CD5E-A388-40C0-832A-0CE849CE1F00}" srcId="{48D2689D-1012-4078-8093-5033EC3E74E7}" destId="{BE9D7C76-9001-4EF5-8CBF-1E99FF3C6980}" srcOrd="0" destOrd="0" parTransId="{42913B5A-893A-4360-9731-0B5182E4D2C7}" sibTransId="{4CAEB2F2-6336-45DE-A61A-C37A30230469}"/>
    <dgm:cxn modelId="{64ADF4A3-7736-4F5E-99D7-6C60C64FC9D7}" type="presOf" srcId="{2857A667-CD57-48CC-ACC2-645D0668A971}" destId="{C609970A-8E75-45E6-A748-E0157B9A870F}" srcOrd="0" destOrd="0" presId="urn:microsoft.com/office/officeart/2005/8/layout/hierarchy2"/>
    <dgm:cxn modelId="{4C9E584A-2047-4183-B925-862CDFE32E40}" srcId="{A6472953-433B-41CC-B94A-B9A497822BBB}" destId="{31E9011D-5792-4AE5-A9FB-B0DEF2FF2C87}" srcOrd="1" destOrd="0" parTransId="{30E683DF-7F2C-4F9C-8BFA-C1FFFF62C711}" sibTransId="{A959A6C6-331C-496C-AD79-89E7472A1B7D}"/>
    <dgm:cxn modelId="{B2C948B8-6DFE-452C-A039-0D7670B21F1F}" type="presOf" srcId="{0ED32FC0-C4D4-45AA-AC25-E062300FBDAF}" destId="{E4A1AB2C-7B1F-4F3C-98AC-9EC0DF21872F}" srcOrd="1" destOrd="0" presId="urn:microsoft.com/office/officeart/2005/8/layout/hierarchy2"/>
    <dgm:cxn modelId="{323FBEB8-DB06-4418-B260-6DC73B2E5206}" type="presOf" srcId="{38C5896E-FFB2-445A-B045-49C5F13B7386}" destId="{BE55B554-8DAE-4B35-BAA8-271DC19EB988}" srcOrd="1" destOrd="0" presId="urn:microsoft.com/office/officeart/2005/8/layout/hierarchy2"/>
    <dgm:cxn modelId="{2961E65B-F22E-4512-9666-4232AB38D6DE}" type="presOf" srcId="{4E171B26-A15B-4DBC-9F00-A7999EC00550}" destId="{C7606667-CAA0-40E0-9F12-AA2FE6F02985}" srcOrd="0" destOrd="0" presId="urn:microsoft.com/office/officeart/2005/8/layout/hierarchy2"/>
    <dgm:cxn modelId="{19A80D84-632E-438A-8CF8-BA93BED602BF}" type="presOf" srcId="{30E683DF-7F2C-4F9C-8BFA-C1FFFF62C711}" destId="{E0C7FF4D-7428-4A21-A7BA-1BD6855C8ED6}" srcOrd="1" destOrd="0" presId="urn:microsoft.com/office/officeart/2005/8/layout/hierarchy2"/>
    <dgm:cxn modelId="{C89F6CC5-7089-4E51-8BF9-BE3AB2DCE651}" type="presOf" srcId="{BE9D7C76-9001-4EF5-8CBF-1E99FF3C6980}" destId="{6D379CA1-8BEA-45DC-B117-8FA0B6A2353D}" srcOrd="0" destOrd="0" presId="urn:microsoft.com/office/officeart/2005/8/layout/hierarchy2"/>
    <dgm:cxn modelId="{5B278EA3-4A9F-43E5-B952-C4FD9A803BD0}" type="presOf" srcId="{EF80AA0B-FE69-473A-BCFB-E7A8A9FA2EDA}" destId="{D4F2C272-BF91-41F9-A9B7-D1FD21BB48EC}" srcOrd="0" destOrd="0" presId="urn:microsoft.com/office/officeart/2005/8/layout/hierarchy2"/>
    <dgm:cxn modelId="{87A73085-A637-4A5A-8563-314032D06C58}" srcId="{31E9011D-5792-4AE5-A9FB-B0DEF2FF2C87}" destId="{4E171B26-A15B-4DBC-9F00-A7999EC00550}" srcOrd="0" destOrd="0" parTransId="{0AEFA6F0-89C3-4CB4-BA6E-3F0F87D62A2A}" sibTransId="{BB5295CE-D663-4CA3-A162-4D03BE512BDD}"/>
    <dgm:cxn modelId="{481AA0B1-C06F-48D3-A8D6-6E47D4DB7B6F}" srcId="{A6472953-433B-41CC-B94A-B9A497822BBB}" destId="{48D2689D-1012-4078-8093-5033EC3E74E7}" srcOrd="0" destOrd="0" parTransId="{38C5896E-FFB2-445A-B045-49C5F13B7386}" sibTransId="{F1D2E5FE-78EC-42DB-9C57-5871F2A15F73}"/>
    <dgm:cxn modelId="{6CD9EA0E-450C-40B7-B4E1-7BB513BCA809}" type="presOf" srcId="{0AEFA6F0-89C3-4CB4-BA6E-3F0F87D62A2A}" destId="{80F9ED79-46B4-48BC-9E4C-1F6521654821}" srcOrd="1" destOrd="0" presId="urn:microsoft.com/office/officeart/2005/8/layout/hierarchy2"/>
    <dgm:cxn modelId="{8A6F0614-E085-4EE6-8ABE-C9D490D3F362}" type="presOf" srcId="{31E9011D-5792-4AE5-A9FB-B0DEF2FF2C87}" destId="{A442B130-FDFF-464F-AD2A-E07D79291E3B}" srcOrd="0" destOrd="0" presId="urn:microsoft.com/office/officeart/2005/8/layout/hierarchy2"/>
    <dgm:cxn modelId="{BB7DE602-C6B0-4B76-9FA8-9BAB277805B9}" type="presOf" srcId="{38C5896E-FFB2-445A-B045-49C5F13B7386}" destId="{F2953D70-DD8E-4207-A0A7-FF2DFC312508}" srcOrd="0" destOrd="0" presId="urn:microsoft.com/office/officeart/2005/8/layout/hierarchy2"/>
    <dgm:cxn modelId="{9D3FDAB2-B5F0-40FF-8F35-B72F54EDA841}" type="presOf" srcId="{E790630F-7CA7-43A6-9CC8-9F80065E721E}" destId="{9901B601-D225-42E4-B565-8B1717DC3554}" srcOrd="1" destOrd="0" presId="urn:microsoft.com/office/officeart/2005/8/layout/hierarchy2"/>
    <dgm:cxn modelId="{4D391BCA-EAB9-441A-80AB-D233037210A4}" type="presOf" srcId="{30E683DF-7F2C-4F9C-8BFA-C1FFFF62C711}" destId="{C5F24233-BEB1-4A19-8912-8F7C6F07EF70}" srcOrd="0" destOrd="0" presId="urn:microsoft.com/office/officeart/2005/8/layout/hierarchy2"/>
    <dgm:cxn modelId="{D7743A3F-8713-42E5-95C8-625676D10B6F}" type="presOf" srcId="{1738871F-BC21-4F27-A9A6-89117C323D28}" destId="{3DE4A7A0-024D-45F8-B420-C2A48234431E}" srcOrd="0" destOrd="0" presId="urn:microsoft.com/office/officeart/2005/8/layout/hierarchy2"/>
    <dgm:cxn modelId="{AD7A7AE3-665B-42FA-B7D3-038B44069AFF}" type="presOf" srcId="{E790630F-7CA7-43A6-9CC8-9F80065E721E}" destId="{2690B868-954B-4FB2-B0FC-357C2FA4EDDA}" srcOrd="0" destOrd="0" presId="urn:microsoft.com/office/officeart/2005/8/layout/hierarchy2"/>
    <dgm:cxn modelId="{4A8B4B82-BF1E-4825-8D00-D6BFF8FC87F0}" type="presOf" srcId="{42913B5A-893A-4360-9731-0B5182E4D2C7}" destId="{77C551B0-5174-43CE-84F2-D4239C0B7995}" srcOrd="1" destOrd="0" presId="urn:microsoft.com/office/officeart/2005/8/layout/hierarchy2"/>
    <dgm:cxn modelId="{0FF90349-8764-4EC4-A40D-A8D4330EE8D0}" type="presOf" srcId="{42913B5A-893A-4360-9731-0B5182E4D2C7}" destId="{1209973C-BA9E-4EE2-BDCF-3912272ED01B}" srcOrd="0" destOrd="0" presId="urn:microsoft.com/office/officeart/2005/8/layout/hierarchy2"/>
    <dgm:cxn modelId="{1142CA7A-E21D-4712-A5D8-11A105A90CF7}" type="presOf" srcId="{C7033CC0-15BC-47BC-AA93-5B598475CAB4}" destId="{FBA057E2-CC17-46A2-9815-E7842A0DC7ED}" srcOrd="0" destOrd="0" presId="urn:microsoft.com/office/officeart/2005/8/layout/hierarchy2"/>
    <dgm:cxn modelId="{6C69D50A-FDEC-4701-BFAE-597982D66935}" type="presOf" srcId="{920651D6-CA8F-44CB-90E2-1E4B6CF196CA}" destId="{3B19A74B-F24B-4F9E-A959-CAEFE1BB8BE5}" srcOrd="0" destOrd="0" presId="urn:microsoft.com/office/officeart/2005/8/layout/hierarchy2"/>
    <dgm:cxn modelId="{2255B303-858E-42B8-8FFF-F68B1254D8D6}" srcId="{48D2689D-1012-4078-8093-5033EC3E74E7}" destId="{920651D6-CA8F-44CB-90E2-1E4B6CF196CA}" srcOrd="1" destOrd="0" parTransId="{EF80AA0B-FE69-473A-BCFB-E7A8A9FA2EDA}" sibTransId="{6058EA3B-4DDF-4381-AA93-9FC9888DDC2A}"/>
    <dgm:cxn modelId="{157A00FA-5FA2-4B94-BB02-24BB1D93AF8F}" srcId="{C7033CC0-15BC-47BC-AA93-5B598475CAB4}" destId="{A6472953-433B-41CC-B94A-B9A497822BBB}" srcOrd="0" destOrd="0" parTransId="{789E34C5-24B9-45E0-A8B3-528A5661E28B}" sibTransId="{82DC782C-0B2E-402D-A4B2-BB746DE1C724}"/>
    <dgm:cxn modelId="{58F13605-92A7-47C4-951C-71CD794F8699}" type="presOf" srcId="{A6472953-433B-41CC-B94A-B9A497822BBB}" destId="{1FED5B6D-5101-488B-B8C7-AF05D4F574D7}" srcOrd="0" destOrd="0" presId="urn:microsoft.com/office/officeart/2005/8/layout/hierarchy2"/>
    <dgm:cxn modelId="{342CAB47-C6BB-464B-BF07-AE22655A2590}" type="presOf" srcId="{48D2689D-1012-4078-8093-5033EC3E74E7}" destId="{65C85B91-E31E-4693-B5A9-C0417A232C05}" srcOrd="0" destOrd="0" presId="urn:microsoft.com/office/officeart/2005/8/layout/hierarchy2"/>
    <dgm:cxn modelId="{B9094F28-8DD2-43BE-9793-65D5C2ABB8A1}" srcId="{48D2689D-1012-4078-8093-5033EC3E74E7}" destId="{2857A667-CD57-48CC-ACC2-645D0668A971}" srcOrd="2" destOrd="0" parTransId="{0ED32FC0-C4D4-45AA-AC25-E062300FBDAF}" sibTransId="{E6C7C3E0-DA32-4542-8177-011D5E267889}"/>
    <dgm:cxn modelId="{4E8314FF-35C5-4B3C-9FE5-C51C32CA43D1}" type="presOf" srcId="{EF80AA0B-FE69-473A-BCFB-E7A8A9FA2EDA}" destId="{BBBFBF0F-2669-446F-AB81-558641E95759}" srcOrd="1" destOrd="0" presId="urn:microsoft.com/office/officeart/2005/8/layout/hierarchy2"/>
    <dgm:cxn modelId="{5D1B0849-0053-46D3-B3E7-46337514582C}" type="presOf" srcId="{0AEFA6F0-89C3-4CB4-BA6E-3F0F87D62A2A}" destId="{601278E1-4B5A-4BC1-9E9A-B7D545837724}" srcOrd="0" destOrd="0" presId="urn:microsoft.com/office/officeart/2005/8/layout/hierarchy2"/>
    <dgm:cxn modelId="{3DC1F23A-B06F-4409-8F8F-8752FF6CAB5D}" type="presParOf" srcId="{FBA057E2-CC17-46A2-9815-E7842A0DC7ED}" destId="{C1AD1D8E-3790-4A77-8909-7F4361B01650}" srcOrd="0" destOrd="0" presId="urn:microsoft.com/office/officeart/2005/8/layout/hierarchy2"/>
    <dgm:cxn modelId="{809E201F-7804-4F1B-92E2-410952724187}" type="presParOf" srcId="{C1AD1D8E-3790-4A77-8909-7F4361B01650}" destId="{1FED5B6D-5101-488B-B8C7-AF05D4F574D7}" srcOrd="0" destOrd="0" presId="urn:microsoft.com/office/officeart/2005/8/layout/hierarchy2"/>
    <dgm:cxn modelId="{B1A8DA67-965C-4F8A-9209-145779C361A6}" type="presParOf" srcId="{C1AD1D8E-3790-4A77-8909-7F4361B01650}" destId="{F8A70CFB-4FC7-4AF2-8140-16AD3437C8B4}" srcOrd="1" destOrd="0" presId="urn:microsoft.com/office/officeart/2005/8/layout/hierarchy2"/>
    <dgm:cxn modelId="{A238D603-079E-4821-87FC-944AD47B1176}" type="presParOf" srcId="{F8A70CFB-4FC7-4AF2-8140-16AD3437C8B4}" destId="{F2953D70-DD8E-4207-A0A7-FF2DFC312508}" srcOrd="0" destOrd="0" presId="urn:microsoft.com/office/officeart/2005/8/layout/hierarchy2"/>
    <dgm:cxn modelId="{6E3E3EEE-7B74-4BAF-9B10-1223679D2F40}" type="presParOf" srcId="{F2953D70-DD8E-4207-A0A7-FF2DFC312508}" destId="{BE55B554-8DAE-4B35-BAA8-271DC19EB988}" srcOrd="0" destOrd="0" presId="urn:microsoft.com/office/officeart/2005/8/layout/hierarchy2"/>
    <dgm:cxn modelId="{BFECDC63-8BD8-47B9-85AC-D19BF52D52AD}" type="presParOf" srcId="{F8A70CFB-4FC7-4AF2-8140-16AD3437C8B4}" destId="{DADB522B-CBE3-4AB9-B9C3-9B99982425EF}" srcOrd="1" destOrd="0" presId="urn:microsoft.com/office/officeart/2005/8/layout/hierarchy2"/>
    <dgm:cxn modelId="{ED62A1D2-B236-43FE-950C-6D4509F46731}" type="presParOf" srcId="{DADB522B-CBE3-4AB9-B9C3-9B99982425EF}" destId="{65C85B91-E31E-4693-B5A9-C0417A232C05}" srcOrd="0" destOrd="0" presId="urn:microsoft.com/office/officeart/2005/8/layout/hierarchy2"/>
    <dgm:cxn modelId="{6066EAEA-DCFF-45C8-9B95-123CAA0357A1}" type="presParOf" srcId="{DADB522B-CBE3-4AB9-B9C3-9B99982425EF}" destId="{C6428753-6F10-475C-B9D5-F6BE02898BF0}" srcOrd="1" destOrd="0" presId="urn:microsoft.com/office/officeart/2005/8/layout/hierarchy2"/>
    <dgm:cxn modelId="{F650137A-B7BA-4B0E-A4FF-0FA360174A0F}" type="presParOf" srcId="{C6428753-6F10-475C-B9D5-F6BE02898BF0}" destId="{1209973C-BA9E-4EE2-BDCF-3912272ED01B}" srcOrd="0" destOrd="0" presId="urn:microsoft.com/office/officeart/2005/8/layout/hierarchy2"/>
    <dgm:cxn modelId="{A457FCDC-0D1B-4691-A157-78618C3A4BF1}" type="presParOf" srcId="{1209973C-BA9E-4EE2-BDCF-3912272ED01B}" destId="{77C551B0-5174-43CE-84F2-D4239C0B7995}" srcOrd="0" destOrd="0" presId="urn:microsoft.com/office/officeart/2005/8/layout/hierarchy2"/>
    <dgm:cxn modelId="{3C969B6A-2BEE-4AF9-A604-5369D1E592F5}" type="presParOf" srcId="{C6428753-6F10-475C-B9D5-F6BE02898BF0}" destId="{F3F13D78-0BEF-4A4B-ADA0-BA8AEABA75F1}" srcOrd="1" destOrd="0" presId="urn:microsoft.com/office/officeart/2005/8/layout/hierarchy2"/>
    <dgm:cxn modelId="{71529FF6-4C89-4A9F-B719-B9C59FFA33C9}" type="presParOf" srcId="{F3F13D78-0BEF-4A4B-ADA0-BA8AEABA75F1}" destId="{6D379CA1-8BEA-45DC-B117-8FA0B6A2353D}" srcOrd="0" destOrd="0" presId="urn:microsoft.com/office/officeart/2005/8/layout/hierarchy2"/>
    <dgm:cxn modelId="{0B0456D1-3566-4B1A-BB7D-E0FCA9638DA7}" type="presParOf" srcId="{F3F13D78-0BEF-4A4B-ADA0-BA8AEABA75F1}" destId="{962EA8F8-06DA-4F77-861E-C84EF8D89F79}" srcOrd="1" destOrd="0" presId="urn:microsoft.com/office/officeart/2005/8/layout/hierarchy2"/>
    <dgm:cxn modelId="{114F4939-AA8B-4683-8C0D-7099278BF8B6}" type="presParOf" srcId="{C6428753-6F10-475C-B9D5-F6BE02898BF0}" destId="{D4F2C272-BF91-41F9-A9B7-D1FD21BB48EC}" srcOrd="2" destOrd="0" presId="urn:microsoft.com/office/officeart/2005/8/layout/hierarchy2"/>
    <dgm:cxn modelId="{D15DCB83-267E-40C8-8C5B-0F11631C9290}" type="presParOf" srcId="{D4F2C272-BF91-41F9-A9B7-D1FD21BB48EC}" destId="{BBBFBF0F-2669-446F-AB81-558641E95759}" srcOrd="0" destOrd="0" presId="urn:microsoft.com/office/officeart/2005/8/layout/hierarchy2"/>
    <dgm:cxn modelId="{BFD3A8D9-3ECE-4887-B596-5250C1971560}" type="presParOf" srcId="{C6428753-6F10-475C-B9D5-F6BE02898BF0}" destId="{51064112-BD8B-4B30-BE44-CBB3640D1BAF}" srcOrd="3" destOrd="0" presId="urn:microsoft.com/office/officeart/2005/8/layout/hierarchy2"/>
    <dgm:cxn modelId="{863FEFAC-E12D-450C-AFB2-5541E05CFFDC}" type="presParOf" srcId="{51064112-BD8B-4B30-BE44-CBB3640D1BAF}" destId="{3B19A74B-F24B-4F9E-A959-CAEFE1BB8BE5}" srcOrd="0" destOrd="0" presId="urn:microsoft.com/office/officeart/2005/8/layout/hierarchy2"/>
    <dgm:cxn modelId="{485B1C3E-46AF-4065-9053-354F7B2119C7}" type="presParOf" srcId="{51064112-BD8B-4B30-BE44-CBB3640D1BAF}" destId="{A990C1D1-E52D-4FAC-8B44-EE2E1678945B}" srcOrd="1" destOrd="0" presId="urn:microsoft.com/office/officeart/2005/8/layout/hierarchy2"/>
    <dgm:cxn modelId="{F98950E3-2AEB-4E4B-80EB-2B7A6F52F897}" type="presParOf" srcId="{C6428753-6F10-475C-B9D5-F6BE02898BF0}" destId="{5FDE73FF-9A98-49FF-8DED-537E051E7F80}" srcOrd="4" destOrd="0" presId="urn:microsoft.com/office/officeart/2005/8/layout/hierarchy2"/>
    <dgm:cxn modelId="{62CE2579-E7DE-4F92-A6D4-B3252E51E1B3}" type="presParOf" srcId="{5FDE73FF-9A98-49FF-8DED-537E051E7F80}" destId="{E4A1AB2C-7B1F-4F3C-98AC-9EC0DF21872F}" srcOrd="0" destOrd="0" presId="urn:microsoft.com/office/officeart/2005/8/layout/hierarchy2"/>
    <dgm:cxn modelId="{AF59B18C-054D-40E8-955A-4B6385000B40}" type="presParOf" srcId="{C6428753-6F10-475C-B9D5-F6BE02898BF0}" destId="{6A5AFD22-8BF3-45CA-ADC7-30C3A67A5BCA}" srcOrd="5" destOrd="0" presId="urn:microsoft.com/office/officeart/2005/8/layout/hierarchy2"/>
    <dgm:cxn modelId="{7D8CF28C-30D7-474A-A1DD-FE7398CD741D}" type="presParOf" srcId="{6A5AFD22-8BF3-45CA-ADC7-30C3A67A5BCA}" destId="{C609970A-8E75-45E6-A748-E0157B9A870F}" srcOrd="0" destOrd="0" presId="urn:microsoft.com/office/officeart/2005/8/layout/hierarchy2"/>
    <dgm:cxn modelId="{3084A83F-4DBC-4DFA-ADC5-34C4F03C823F}" type="presParOf" srcId="{6A5AFD22-8BF3-45CA-ADC7-30C3A67A5BCA}" destId="{FED5929A-F1C4-46B0-A5BE-3A28DD1F6697}" srcOrd="1" destOrd="0" presId="urn:microsoft.com/office/officeart/2005/8/layout/hierarchy2"/>
    <dgm:cxn modelId="{CDBF1120-6942-448F-AEAB-FB6B137D0FDD}" type="presParOf" srcId="{F8A70CFB-4FC7-4AF2-8140-16AD3437C8B4}" destId="{C5F24233-BEB1-4A19-8912-8F7C6F07EF70}" srcOrd="2" destOrd="0" presId="urn:microsoft.com/office/officeart/2005/8/layout/hierarchy2"/>
    <dgm:cxn modelId="{37436BE2-B3EE-4EF5-A1BE-D38CC9069126}" type="presParOf" srcId="{C5F24233-BEB1-4A19-8912-8F7C6F07EF70}" destId="{E0C7FF4D-7428-4A21-A7BA-1BD6855C8ED6}" srcOrd="0" destOrd="0" presId="urn:microsoft.com/office/officeart/2005/8/layout/hierarchy2"/>
    <dgm:cxn modelId="{8042BE4E-A44D-4A4B-BE30-F98830F741E1}" type="presParOf" srcId="{F8A70CFB-4FC7-4AF2-8140-16AD3437C8B4}" destId="{27AED994-5562-4C08-9920-5CB448C0BCFF}" srcOrd="3" destOrd="0" presId="urn:microsoft.com/office/officeart/2005/8/layout/hierarchy2"/>
    <dgm:cxn modelId="{283D9C56-AF0E-4F78-ACFC-A9391BC94639}" type="presParOf" srcId="{27AED994-5562-4C08-9920-5CB448C0BCFF}" destId="{A442B130-FDFF-464F-AD2A-E07D79291E3B}" srcOrd="0" destOrd="0" presId="urn:microsoft.com/office/officeart/2005/8/layout/hierarchy2"/>
    <dgm:cxn modelId="{43400E1D-56C2-4D85-B80C-C7B80292F027}" type="presParOf" srcId="{27AED994-5562-4C08-9920-5CB448C0BCFF}" destId="{C0D4ADA2-0A0D-4FC6-9120-BBF09BCA71E4}" srcOrd="1" destOrd="0" presId="urn:microsoft.com/office/officeart/2005/8/layout/hierarchy2"/>
    <dgm:cxn modelId="{5B9065A1-9551-4F30-9269-407704E99D22}" type="presParOf" srcId="{C0D4ADA2-0A0D-4FC6-9120-BBF09BCA71E4}" destId="{601278E1-4B5A-4BC1-9E9A-B7D545837724}" srcOrd="0" destOrd="0" presId="urn:microsoft.com/office/officeart/2005/8/layout/hierarchy2"/>
    <dgm:cxn modelId="{99BBD123-7AAE-4623-852C-FB42F12778A7}" type="presParOf" srcId="{601278E1-4B5A-4BC1-9E9A-B7D545837724}" destId="{80F9ED79-46B4-48BC-9E4C-1F6521654821}" srcOrd="0" destOrd="0" presId="urn:microsoft.com/office/officeart/2005/8/layout/hierarchy2"/>
    <dgm:cxn modelId="{173FACDE-980E-4B25-909D-B2B74C90EE06}" type="presParOf" srcId="{C0D4ADA2-0A0D-4FC6-9120-BBF09BCA71E4}" destId="{7B165BB7-9ADD-4401-9D90-331CEA02D56D}" srcOrd="1" destOrd="0" presId="urn:microsoft.com/office/officeart/2005/8/layout/hierarchy2"/>
    <dgm:cxn modelId="{33D94AC9-BD68-4124-87B3-0E4A86718FDA}" type="presParOf" srcId="{7B165BB7-9ADD-4401-9D90-331CEA02D56D}" destId="{C7606667-CAA0-40E0-9F12-AA2FE6F02985}" srcOrd="0" destOrd="0" presId="urn:microsoft.com/office/officeart/2005/8/layout/hierarchy2"/>
    <dgm:cxn modelId="{08244707-F4D5-44AA-9B4E-3DB9834144D0}" type="presParOf" srcId="{7B165BB7-9ADD-4401-9D90-331CEA02D56D}" destId="{6B74E9AD-D4BA-47F3-9995-B8CC7A715A5C}" srcOrd="1" destOrd="0" presId="urn:microsoft.com/office/officeart/2005/8/layout/hierarchy2"/>
    <dgm:cxn modelId="{017C985F-90AF-4E98-B86D-F7540334F747}" type="presParOf" srcId="{C0D4ADA2-0A0D-4FC6-9120-BBF09BCA71E4}" destId="{2690B868-954B-4FB2-B0FC-357C2FA4EDDA}" srcOrd="2" destOrd="0" presId="urn:microsoft.com/office/officeart/2005/8/layout/hierarchy2"/>
    <dgm:cxn modelId="{DFF38746-689F-4CE1-A5DB-01BDDCC55D17}" type="presParOf" srcId="{2690B868-954B-4FB2-B0FC-357C2FA4EDDA}" destId="{9901B601-D225-42E4-B565-8B1717DC3554}" srcOrd="0" destOrd="0" presId="urn:microsoft.com/office/officeart/2005/8/layout/hierarchy2"/>
    <dgm:cxn modelId="{F3EF2700-86ED-4E56-A15B-F3CBB631735B}" type="presParOf" srcId="{C0D4ADA2-0A0D-4FC6-9120-BBF09BCA71E4}" destId="{5D9D8703-9FB4-4629-BAC9-32FEEE18E0FE}" srcOrd="3" destOrd="0" presId="urn:microsoft.com/office/officeart/2005/8/layout/hierarchy2"/>
    <dgm:cxn modelId="{C740A1E3-4939-4510-BE5C-9C4AB016277C}" type="presParOf" srcId="{5D9D8703-9FB4-4629-BAC9-32FEEE18E0FE}" destId="{3DE4A7A0-024D-45F8-B420-C2A48234431E}" srcOrd="0" destOrd="0" presId="urn:microsoft.com/office/officeart/2005/8/layout/hierarchy2"/>
    <dgm:cxn modelId="{C0A97022-1C0A-4912-B3F2-F69D59D3A8EF}" type="presParOf" srcId="{5D9D8703-9FB4-4629-BAC9-32FEEE18E0FE}" destId="{475D7FC5-AF08-44D4-9D2E-4B9579CC96E9}"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596F884-E637-4956-98A2-5ADFD595ECD2}" type="doc">
      <dgm:prSet loTypeId="urn:microsoft.com/office/officeart/2005/8/layout/orgChart1" loCatId="hierarchy" qsTypeId="urn:microsoft.com/office/officeart/2005/8/quickstyle/simple1" qsCatId="simple" csTypeId="urn:microsoft.com/office/officeart/2005/8/colors/colorful5" csCatId="colorful" phldr="1"/>
      <dgm:spPr/>
      <dgm:t>
        <a:bodyPr/>
        <a:lstStyle/>
        <a:p>
          <a:endParaRPr lang="en-IN"/>
        </a:p>
      </dgm:t>
    </dgm:pt>
    <dgm:pt modelId="{4A2C913D-3318-493C-9162-72EE8008B913}">
      <dgm:prSet phldrT="[Text]" custT="1"/>
      <dgm:spPr/>
      <dgm:t>
        <a:bodyPr/>
        <a:lstStyle/>
        <a:p>
          <a:r>
            <a:rPr lang="en-IN" sz="6000" dirty="0" smtClean="0"/>
            <a:t>Mapping Techniques</a:t>
          </a:r>
          <a:endParaRPr lang="en-IN" sz="6000" dirty="0"/>
        </a:p>
      </dgm:t>
    </dgm:pt>
    <dgm:pt modelId="{7F853D9A-BE99-47C4-A8BA-031B9CE20796}" type="parTrans" cxnId="{0F2F4C30-14AD-4E9D-902D-D3DFB4A062C6}">
      <dgm:prSet/>
      <dgm:spPr/>
      <dgm:t>
        <a:bodyPr/>
        <a:lstStyle/>
        <a:p>
          <a:endParaRPr lang="en-IN"/>
        </a:p>
      </dgm:t>
    </dgm:pt>
    <dgm:pt modelId="{F657964C-B2CA-4700-B38B-6461C0F5DFE5}" type="sibTrans" cxnId="{0F2F4C30-14AD-4E9D-902D-D3DFB4A062C6}">
      <dgm:prSet/>
      <dgm:spPr/>
      <dgm:t>
        <a:bodyPr/>
        <a:lstStyle/>
        <a:p>
          <a:endParaRPr lang="en-IN"/>
        </a:p>
      </dgm:t>
    </dgm:pt>
    <dgm:pt modelId="{22726900-685F-4ADA-A145-8E40606F20EB}">
      <dgm:prSet phldrT="[Text]"/>
      <dgm:spPr/>
      <dgm:t>
        <a:bodyPr/>
        <a:lstStyle/>
        <a:p>
          <a:r>
            <a:rPr lang="en-IN" b="1" i="0" dirty="0" smtClean="0"/>
            <a:t>Direct Mapping</a:t>
          </a:r>
          <a:endParaRPr lang="en-IN" dirty="0"/>
        </a:p>
      </dgm:t>
    </dgm:pt>
    <dgm:pt modelId="{0917CE1E-48D0-455E-9D4C-37A576A00117}" type="parTrans" cxnId="{7D4F668F-A199-426A-B4D1-3D9CB85C1920}">
      <dgm:prSet/>
      <dgm:spPr/>
      <dgm:t>
        <a:bodyPr/>
        <a:lstStyle/>
        <a:p>
          <a:endParaRPr lang="en-IN"/>
        </a:p>
      </dgm:t>
    </dgm:pt>
    <dgm:pt modelId="{4FFE91CE-C85B-4E11-A004-811FDCCFD50C}" type="sibTrans" cxnId="{7D4F668F-A199-426A-B4D1-3D9CB85C1920}">
      <dgm:prSet/>
      <dgm:spPr/>
      <dgm:t>
        <a:bodyPr/>
        <a:lstStyle/>
        <a:p>
          <a:endParaRPr lang="en-IN"/>
        </a:p>
      </dgm:t>
    </dgm:pt>
    <dgm:pt modelId="{B1FA6128-DEDB-4438-B2CA-5590459ABDFF}">
      <dgm:prSet phldrT="[Text]"/>
      <dgm:spPr/>
      <dgm:t>
        <a:bodyPr/>
        <a:lstStyle/>
        <a:p>
          <a:r>
            <a:rPr lang="en-IN" b="1" i="0" dirty="0" smtClean="0"/>
            <a:t>Associative Mapping </a:t>
          </a:r>
          <a:endParaRPr lang="en-IN" dirty="0"/>
        </a:p>
      </dgm:t>
    </dgm:pt>
    <dgm:pt modelId="{EEC3FF04-4126-4650-890F-0B665EFC180D}" type="parTrans" cxnId="{0050A188-98F4-48C3-B05A-F35DD6C93600}">
      <dgm:prSet/>
      <dgm:spPr/>
      <dgm:t>
        <a:bodyPr/>
        <a:lstStyle/>
        <a:p>
          <a:endParaRPr lang="en-IN"/>
        </a:p>
      </dgm:t>
    </dgm:pt>
    <dgm:pt modelId="{3DC294F5-1F10-4D18-B638-DB8744A6A829}" type="sibTrans" cxnId="{0050A188-98F4-48C3-B05A-F35DD6C93600}">
      <dgm:prSet/>
      <dgm:spPr/>
      <dgm:t>
        <a:bodyPr/>
        <a:lstStyle/>
        <a:p>
          <a:endParaRPr lang="en-IN"/>
        </a:p>
      </dgm:t>
    </dgm:pt>
    <dgm:pt modelId="{7C31D808-9F0D-44B9-8EBA-3040B35D9321}">
      <dgm:prSet phldrT="[Text]" custT="1"/>
      <dgm:spPr/>
      <dgm:t>
        <a:bodyPr/>
        <a:lstStyle/>
        <a:p>
          <a:r>
            <a:rPr lang="en-IN" sz="4000" b="1" i="0" dirty="0" smtClean="0"/>
            <a:t>Set-associative Mapping</a:t>
          </a:r>
          <a:endParaRPr lang="en-IN" sz="4000" dirty="0"/>
        </a:p>
      </dgm:t>
    </dgm:pt>
    <dgm:pt modelId="{82E984D8-FD2D-48C2-B601-74872E5E8905}" type="parTrans" cxnId="{DF8FB0AD-B406-4754-B7A2-69B79EE1F375}">
      <dgm:prSet/>
      <dgm:spPr/>
      <dgm:t>
        <a:bodyPr/>
        <a:lstStyle/>
        <a:p>
          <a:endParaRPr lang="en-IN"/>
        </a:p>
      </dgm:t>
    </dgm:pt>
    <dgm:pt modelId="{98208C0E-7A28-4249-BFBD-7B1C37E6A98A}" type="sibTrans" cxnId="{DF8FB0AD-B406-4754-B7A2-69B79EE1F375}">
      <dgm:prSet/>
      <dgm:spPr/>
      <dgm:t>
        <a:bodyPr/>
        <a:lstStyle/>
        <a:p>
          <a:endParaRPr lang="en-IN"/>
        </a:p>
      </dgm:t>
    </dgm:pt>
    <dgm:pt modelId="{64C89AD6-2DE7-474F-95BF-8CB97F564EE2}" type="pres">
      <dgm:prSet presAssocID="{6596F884-E637-4956-98A2-5ADFD595ECD2}" presName="hierChild1" presStyleCnt="0">
        <dgm:presLayoutVars>
          <dgm:orgChart val="1"/>
          <dgm:chPref val="1"/>
          <dgm:dir/>
          <dgm:animOne val="branch"/>
          <dgm:animLvl val="lvl"/>
          <dgm:resizeHandles/>
        </dgm:presLayoutVars>
      </dgm:prSet>
      <dgm:spPr/>
      <dgm:t>
        <a:bodyPr/>
        <a:lstStyle/>
        <a:p>
          <a:endParaRPr lang="en-IN"/>
        </a:p>
      </dgm:t>
    </dgm:pt>
    <dgm:pt modelId="{541CB04C-61BB-4F16-9ACB-837C32A0E949}" type="pres">
      <dgm:prSet presAssocID="{4A2C913D-3318-493C-9162-72EE8008B913}" presName="hierRoot1" presStyleCnt="0">
        <dgm:presLayoutVars>
          <dgm:hierBranch val="init"/>
        </dgm:presLayoutVars>
      </dgm:prSet>
      <dgm:spPr/>
    </dgm:pt>
    <dgm:pt modelId="{AC30C392-3772-425E-B1A4-28BF16AE2EFE}" type="pres">
      <dgm:prSet presAssocID="{4A2C913D-3318-493C-9162-72EE8008B913}" presName="rootComposite1" presStyleCnt="0"/>
      <dgm:spPr/>
    </dgm:pt>
    <dgm:pt modelId="{FF0C251B-E011-4CD4-BCBD-60A028B5B799}" type="pres">
      <dgm:prSet presAssocID="{4A2C913D-3318-493C-9162-72EE8008B913}" presName="rootText1" presStyleLbl="node0" presStyleIdx="0" presStyleCnt="1" custScaleX="287608">
        <dgm:presLayoutVars>
          <dgm:chPref val="3"/>
        </dgm:presLayoutVars>
      </dgm:prSet>
      <dgm:spPr/>
      <dgm:t>
        <a:bodyPr/>
        <a:lstStyle/>
        <a:p>
          <a:endParaRPr lang="en-IN"/>
        </a:p>
      </dgm:t>
    </dgm:pt>
    <dgm:pt modelId="{B09DFC4C-4A1C-4905-9A7E-BEDEC9462B7C}" type="pres">
      <dgm:prSet presAssocID="{4A2C913D-3318-493C-9162-72EE8008B913}" presName="rootConnector1" presStyleLbl="node1" presStyleIdx="0" presStyleCnt="0"/>
      <dgm:spPr/>
      <dgm:t>
        <a:bodyPr/>
        <a:lstStyle/>
        <a:p>
          <a:endParaRPr lang="en-IN"/>
        </a:p>
      </dgm:t>
    </dgm:pt>
    <dgm:pt modelId="{EFEF1DE7-AA7C-4BAB-AF23-51F7CA3095B1}" type="pres">
      <dgm:prSet presAssocID="{4A2C913D-3318-493C-9162-72EE8008B913}" presName="hierChild2" presStyleCnt="0"/>
      <dgm:spPr/>
    </dgm:pt>
    <dgm:pt modelId="{5CAE3E8E-2285-4AFF-BBD9-D5F352F5B5FF}" type="pres">
      <dgm:prSet presAssocID="{0917CE1E-48D0-455E-9D4C-37A576A00117}" presName="Name37" presStyleLbl="parChTrans1D2" presStyleIdx="0" presStyleCnt="3"/>
      <dgm:spPr/>
      <dgm:t>
        <a:bodyPr/>
        <a:lstStyle/>
        <a:p>
          <a:endParaRPr lang="en-IN"/>
        </a:p>
      </dgm:t>
    </dgm:pt>
    <dgm:pt modelId="{6B449EF9-FECD-42E2-BD56-0855CD4DEF87}" type="pres">
      <dgm:prSet presAssocID="{22726900-685F-4ADA-A145-8E40606F20EB}" presName="hierRoot2" presStyleCnt="0">
        <dgm:presLayoutVars>
          <dgm:hierBranch val="init"/>
        </dgm:presLayoutVars>
      </dgm:prSet>
      <dgm:spPr/>
    </dgm:pt>
    <dgm:pt modelId="{093555C1-AEEC-4350-814D-14B3304D5AB8}" type="pres">
      <dgm:prSet presAssocID="{22726900-685F-4ADA-A145-8E40606F20EB}" presName="rootComposite" presStyleCnt="0"/>
      <dgm:spPr/>
    </dgm:pt>
    <dgm:pt modelId="{64EDB55C-29DB-458B-9064-AB8AED604A5A}" type="pres">
      <dgm:prSet presAssocID="{22726900-685F-4ADA-A145-8E40606F20EB}" presName="rootText" presStyleLbl="node2" presStyleIdx="0" presStyleCnt="3">
        <dgm:presLayoutVars>
          <dgm:chPref val="3"/>
        </dgm:presLayoutVars>
      </dgm:prSet>
      <dgm:spPr/>
      <dgm:t>
        <a:bodyPr/>
        <a:lstStyle/>
        <a:p>
          <a:endParaRPr lang="en-IN"/>
        </a:p>
      </dgm:t>
    </dgm:pt>
    <dgm:pt modelId="{62BD38E1-E922-4E27-AE07-379542A4A315}" type="pres">
      <dgm:prSet presAssocID="{22726900-685F-4ADA-A145-8E40606F20EB}" presName="rootConnector" presStyleLbl="node2" presStyleIdx="0" presStyleCnt="3"/>
      <dgm:spPr/>
      <dgm:t>
        <a:bodyPr/>
        <a:lstStyle/>
        <a:p>
          <a:endParaRPr lang="en-IN"/>
        </a:p>
      </dgm:t>
    </dgm:pt>
    <dgm:pt modelId="{7431988D-3939-4000-ADDE-31F194BB5FAC}" type="pres">
      <dgm:prSet presAssocID="{22726900-685F-4ADA-A145-8E40606F20EB}" presName="hierChild4" presStyleCnt="0"/>
      <dgm:spPr/>
    </dgm:pt>
    <dgm:pt modelId="{BB562E3C-CA70-419B-A785-CD291A875EC6}" type="pres">
      <dgm:prSet presAssocID="{22726900-685F-4ADA-A145-8E40606F20EB}" presName="hierChild5" presStyleCnt="0"/>
      <dgm:spPr/>
    </dgm:pt>
    <dgm:pt modelId="{C8758E53-9AA3-42C9-A003-E8C6BC5C4B30}" type="pres">
      <dgm:prSet presAssocID="{EEC3FF04-4126-4650-890F-0B665EFC180D}" presName="Name37" presStyleLbl="parChTrans1D2" presStyleIdx="1" presStyleCnt="3"/>
      <dgm:spPr/>
      <dgm:t>
        <a:bodyPr/>
        <a:lstStyle/>
        <a:p>
          <a:endParaRPr lang="en-IN"/>
        </a:p>
      </dgm:t>
    </dgm:pt>
    <dgm:pt modelId="{3A20D259-8069-45C9-96B1-1A51CE13D679}" type="pres">
      <dgm:prSet presAssocID="{B1FA6128-DEDB-4438-B2CA-5590459ABDFF}" presName="hierRoot2" presStyleCnt="0">
        <dgm:presLayoutVars>
          <dgm:hierBranch val="init"/>
        </dgm:presLayoutVars>
      </dgm:prSet>
      <dgm:spPr/>
    </dgm:pt>
    <dgm:pt modelId="{3D807EDC-F5D2-4C26-9B39-F2BC8EDBA6BA}" type="pres">
      <dgm:prSet presAssocID="{B1FA6128-DEDB-4438-B2CA-5590459ABDFF}" presName="rootComposite" presStyleCnt="0"/>
      <dgm:spPr/>
    </dgm:pt>
    <dgm:pt modelId="{35A49913-A3C7-4E1C-A5E4-6D954A37AAE4}" type="pres">
      <dgm:prSet presAssocID="{B1FA6128-DEDB-4438-B2CA-5590459ABDFF}" presName="rootText" presStyleLbl="node2" presStyleIdx="1" presStyleCnt="3">
        <dgm:presLayoutVars>
          <dgm:chPref val="3"/>
        </dgm:presLayoutVars>
      </dgm:prSet>
      <dgm:spPr/>
      <dgm:t>
        <a:bodyPr/>
        <a:lstStyle/>
        <a:p>
          <a:endParaRPr lang="en-IN"/>
        </a:p>
      </dgm:t>
    </dgm:pt>
    <dgm:pt modelId="{535B92C8-838D-4E72-AA7D-43AE7C0645B9}" type="pres">
      <dgm:prSet presAssocID="{B1FA6128-DEDB-4438-B2CA-5590459ABDFF}" presName="rootConnector" presStyleLbl="node2" presStyleIdx="1" presStyleCnt="3"/>
      <dgm:spPr/>
      <dgm:t>
        <a:bodyPr/>
        <a:lstStyle/>
        <a:p>
          <a:endParaRPr lang="en-IN"/>
        </a:p>
      </dgm:t>
    </dgm:pt>
    <dgm:pt modelId="{8FB6DBE1-58AB-4FA8-95B9-A47257914191}" type="pres">
      <dgm:prSet presAssocID="{B1FA6128-DEDB-4438-B2CA-5590459ABDFF}" presName="hierChild4" presStyleCnt="0"/>
      <dgm:spPr/>
    </dgm:pt>
    <dgm:pt modelId="{5FF80FC7-5F83-4AA2-BB12-EEBBCBE8C263}" type="pres">
      <dgm:prSet presAssocID="{B1FA6128-DEDB-4438-B2CA-5590459ABDFF}" presName="hierChild5" presStyleCnt="0"/>
      <dgm:spPr/>
    </dgm:pt>
    <dgm:pt modelId="{BF2B4DB2-FD6F-4078-B661-43266FDC9DA0}" type="pres">
      <dgm:prSet presAssocID="{82E984D8-FD2D-48C2-B601-74872E5E8905}" presName="Name37" presStyleLbl="parChTrans1D2" presStyleIdx="2" presStyleCnt="3"/>
      <dgm:spPr/>
      <dgm:t>
        <a:bodyPr/>
        <a:lstStyle/>
        <a:p>
          <a:endParaRPr lang="en-IN"/>
        </a:p>
      </dgm:t>
    </dgm:pt>
    <dgm:pt modelId="{8D7F63E6-0CD8-4F3D-B991-F11BFF0D2FDC}" type="pres">
      <dgm:prSet presAssocID="{7C31D808-9F0D-44B9-8EBA-3040B35D9321}" presName="hierRoot2" presStyleCnt="0">
        <dgm:presLayoutVars>
          <dgm:hierBranch val="init"/>
        </dgm:presLayoutVars>
      </dgm:prSet>
      <dgm:spPr/>
    </dgm:pt>
    <dgm:pt modelId="{B62F2EFF-D649-4AEB-A3BE-9D45F63E7119}" type="pres">
      <dgm:prSet presAssocID="{7C31D808-9F0D-44B9-8EBA-3040B35D9321}" presName="rootComposite" presStyleCnt="0"/>
      <dgm:spPr/>
    </dgm:pt>
    <dgm:pt modelId="{3D63640B-7756-4A72-865F-BA427592D85D}" type="pres">
      <dgm:prSet presAssocID="{7C31D808-9F0D-44B9-8EBA-3040B35D9321}" presName="rootText" presStyleLbl="node2" presStyleIdx="2" presStyleCnt="3" custScaleX="99778" custScaleY="112693">
        <dgm:presLayoutVars>
          <dgm:chPref val="3"/>
        </dgm:presLayoutVars>
      </dgm:prSet>
      <dgm:spPr/>
      <dgm:t>
        <a:bodyPr/>
        <a:lstStyle/>
        <a:p>
          <a:endParaRPr lang="en-IN"/>
        </a:p>
      </dgm:t>
    </dgm:pt>
    <dgm:pt modelId="{D1F6766C-42C7-4AFB-A358-9C496C29777E}" type="pres">
      <dgm:prSet presAssocID="{7C31D808-9F0D-44B9-8EBA-3040B35D9321}" presName="rootConnector" presStyleLbl="node2" presStyleIdx="2" presStyleCnt="3"/>
      <dgm:spPr/>
      <dgm:t>
        <a:bodyPr/>
        <a:lstStyle/>
        <a:p>
          <a:endParaRPr lang="en-IN"/>
        </a:p>
      </dgm:t>
    </dgm:pt>
    <dgm:pt modelId="{78248C1C-9A31-47D9-AE63-D3294BC6FE32}" type="pres">
      <dgm:prSet presAssocID="{7C31D808-9F0D-44B9-8EBA-3040B35D9321}" presName="hierChild4" presStyleCnt="0"/>
      <dgm:spPr/>
    </dgm:pt>
    <dgm:pt modelId="{359A18DE-61F2-4F55-BA71-948E8186DDC6}" type="pres">
      <dgm:prSet presAssocID="{7C31D808-9F0D-44B9-8EBA-3040B35D9321}" presName="hierChild5" presStyleCnt="0"/>
      <dgm:spPr/>
    </dgm:pt>
    <dgm:pt modelId="{EA67C97B-A448-459C-8F33-7F22B793B98C}" type="pres">
      <dgm:prSet presAssocID="{4A2C913D-3318-493C-9162-72EE8008B913}" presName="hierChild3" presStyleCnt="0"/>
      <dgm:spPr/>
    </dgm:pt>
  </dgm:ptLst>
  <dgm:cxnLst>
    <dgm:cxn modelId="{22ED456B-5812-47BD-A0BE-E51D52496C3A}" type="presOf" srcId="{22726900-685F-4ADA-A145-8E40606F20EB}" destId="{62BD38E1-E922-4E27-AE07-379542A4A315}" srcOrd="1" destOrd="0" presId="urn:microsoft.com/office/officeart/2005/8/layout/orgChart1"/>
    <dgm:cxn modelId="{7FC4F31E-0BD4-49B5-8C57-D5489D354FE9}" type="presOf" srcId="{B1FA6128-DEDB-4438-B2CA-5590459ABDFF}" destId="{35A49913-A3C7-4E1C-A5E4-6D954A37AAE4}" srcOrd="0" destOrd="0" presId="urn:microsoft.com/office/officeart/2005/8/layout/orgChart1"/>
    <dgm:cxn modelId="{A2305B80-AB25-4B9B-9BAC-A479FF0E2AA2}" type="presOf" srcId="{7C31D808-9F0D-44B9-8EBA-3040B35D9321}" destId="{3D63640B-7756-4A72-865F-BA427592D85D}" srcOrd="0" destOrd="0" presId="urn:microsoft.com/office/officeart/2005/8/layout/orgChart1"/>
    <dgm:cxn modelId="{0050A188-98F4-48C3-B05A-F35DD6C93600}" srcId="{4A2C913D-3318-493C-9162-72EE8008B913}" destId="{B1FA6128-DEDB-4438-B2CA-5590459ABDFF}" srcOrd="1" destOrd="0" parTransId="{EEC3FF04-4126-4650-890F-0B665EFC180D}" sibTransId="{3DC294F5-1F10-4D18-B638-DB8744A6A829}"/>
    <dgm:cxn modelId="{0F2F4C30-14AD-4E9D-902D-D3DFB4A062C6}" srcId="{6596F884-E637-4956-98A2-5ADFD595ECD2}" destId="{4A2C913D-3318-493C-9162-72EE8008B913}" srcOrd="0" destOrd="0" parTransId="{7F853D9A-BE99-47C4-A8BA-031B9CE20796}" sibTransId="{F657964C-B2CA-4700-B38B-6461C0F5DFE5}"/>
    <dgm:cxn modelId="{99075AE5-4A6C-4206-934F-B94556C39F1C}" type="presOf" srcId="{0917CE1E-48D0-455E-9D4C-37A576A00117}" destId="{5CAE3E8E-2285-4AFF-BBD9-D5F352F5B5FF}" srcOrd="0" destOrd="0" presId="urn:microsoft.com/office/officeart/2005/8/layout/orgChart1"/>
    <dgm:cxn modelId="{E478BF47-F5C6-41C2-BC4C-4E291F3B57D1}" type="presOf" srcId="{6596F884-E637-4956-98A2-5ADFD595ECD2}" destId="{64C89AD6-2DE7-474F-95BF-8CB97F564EE2}" srcOrd="0" destOrd="0" presId="urn:microsoft.com/office/officeart/2005/8/layout/orgChart1"/>
    <dgm:cxn modelId="{4F864E69-C0E3-4887-8656-08130217A1FB}" type="presOf" srcId="{EEC3FF04-4126-4650-890F-0B665EFC180D}" destId="{C8758E53-9AA3-42C9-A003-E8C6BC5C4B30}" srcOrd="0" destOrd="0" presId="urn:microsoft.com/office/officeart/2005/8/layout/orgChart1"/>
    <dgm:cxn modelId="{514374FA-42FD-4170-842A-E543D04206DB}" type="presOf" srcId="{7C31D808-9F0D-44B9-8EBA-3040B35D9321}" destId="{D1F6766C-42C7-4AFB-A358-9C496C29777E}" srcOrd="1" destOrd="0" presId="urn:microsoft.com/office/officeart/2005/8/layout/orgChart1"/>
    <dgm:cxn modelId="{34E1CDD2-954B-4CE8-89C9-0696B7115B52}" type="presOf" srcId="{82E984D8-FD2D-48C2-B601-74872E5E8905}" destId="{BF2B4DB2-FD6F-4078-B661-43266FDC9DA0}" srcOrd="0" destOrd="0" presId="urn:microsoft.com/office/officeart/2005/8/layout/orgChart1"/>
    <dgm:cxn modelId="{74E94142-C4FB-40C3-93CF-87919F136E76}" type="presOf" srcId="{22726900-685F-4ADA-A145-8E40606F20EB}" destId="{64EDB55C-29DB-458B-9064-AB8AED604A5A}" srcOrd="0" destOrd="0" presId="urn:microsoft.com/office/officeart/2005/8/layout/orgChart1"/>
    <dgm:cxn modelId="{DF8FB0AD-B406-4754-B7A2-69B79EE1F375}" srcId="{4A2C913D-3318-493C-9162-72EE8008B913}" destId="{7C31D808-9F0D-44B9-8EBA-3040B35D9321}" srcOrd="2" destOrd="0" parTransId="{82E984D8-FD2D-48C2-B601-74872E5E8905}" sibTransId="{98208C0E-7A28-4249-BFBD-7B1C37E6A98A}"/>
    <dgm:cxn modelId="{943C8EB6-B167-4595-BC45-8923095E4F34}" type="presOf" srcId="{B1FA6128-DEDB-4438-B2CA-5590459ABDFF}" destId="{535B92C8-838D-4E72-AA7D-43AE7C0645B9}" srcOrd="1" destOrd="0" presId="urn:microsoft.com/office/officeart/2005/8/layout/orgChart1"/>
    <dgm:cxn modelId="{7D4F668F-A199-426A-B4D1-3D9CB85C1920}" srcId="{4A2C913D-3318-493C-9162-72EE8008B913}" destId="{22726900-685F-4ADA-A145-8E40606F20EB}" srcOrd="0" destOrd="0" parTransId="{0917CE1E-48D0-455E-9D4C-37A576A00117}" sibTransId="{4FFE91CE-C85B-4E11-A004-811FDCCFD50C}"/>
    <dgm:cxn modelId="{15AFF901-AEA4-42A6-8E20-6CBD6D75C45A}" type="presOf" srcId="{4A2C913D-3318-493C-9162-72EE8008B913}" destId="{FF0C251B-E011-4CD4-BCBD-60A028B5B799}" srcOrd="0" destOrd="0" presId="urn:microsoft.com/office/officeart/2005/8/layout/orgChart1"/>
    <dgm:cxn modelId="{1FB136F7-3E14-4EC8-BE14-4DD004E62EDE}" type="presOf" srcId="{4A2C913D-3318-493C-9162-72EE8008B913}" destId="{B09DFC4C-4A1C-4905-9A7E-BEDEC9462B7C}" srcOrd="1" destOrd="0" presId="urn:microsoft.com/office/officeart/2005/8/layout/orgChart1"/>
    <dgm:cxn modelId="{11C3F333-78E1-4C52-B820-184A9ECE0908}" type="presParOf" srcId="{64C89AD6-2DE7-474F-95BF-8CB97F564EE2}" destId="{541CB04C-61BB-4F16-9ACB-837C32A0E949}" srcOrd="0" destOrd="0" presId="urn:microsoft.com/office/officeart/2005/8/layout/orgChart1"/>
    <dgm:cxn modelId="{1C6F03F3-FB17-4EE1-A91E-AB3C58E20E2D}" type="presParOf" srcId="{541CB04C-61BB-4F16-9ACB-837C32A0E949}" destId="{AC30C392-3772-425E-B1A4-28BF16AE2EFE}" srcOrd="0" destOrd="0" presId="urn:microsoft.com/office/officeart/2005/8/layout/orgChart1"/>
    <dgm:cxn modelId="{E4F35F57-9993-4E90-AF8F-2BB8D7EC7A92}" type="presParOf" srcId="{AC30C392-3772-425E-B1A4-28BF16AE2EFE}" destId="{FF0C251B-E011-4CD4-BCBD-60A028B5B799}" srcOrd="0" destOrd="0" presId="urn:microsoft.com/office/officeart/2005/8/layout/orgChart1"/>
    <dgm:cxn modelId="{79CF6BF5-255C-4A37-AAA7-B2D9AFB4581C}" type="presParOf" srcId="{AC30C392-3772-425E-B1A4-28BF16AE2EFE}" destId="{B09DFC4C-4A1C-4905-9A7E-BEDEC9462B7C}" srcOrd="1" destOrd="0" presId="urn:microsoft.com/office/officeart/2005/8/layout/orgChart1"/>
    <dgm:cxn modelId="{0CEDDC84-3825-4DE7-B810-A491340B1378}" type="presParOf" srcId="{541CB04C-61BB-4F16-9ACB-837C32A0E949}" destId="{EFEF1DE7-AA7C-4BAB-AF23-51F7CA3095B1}" srcOrd="1" destOrd="0" presId="urn:microsoft.com/office/officeart/2005/8/layout/orgChart1"/>
    <dgm:cxn modelId="{8F513482-AFF1-40DC-8781-E5E88713E8E9}" type="presParOf" srcId="{EFEF1DE7-AA7C-4BAB-AF23-51F7CA3095B1}" destId="{5CAE3E8E-2285-4AFF-BBD9-D5F352F5B5FF}" srcOrd="0" destOrd="0" presId="urn:microsoft.com/office/officeart/2005/8/layout/orgChart1"/>
    <dgm:cxn modelId="{CFF09CB8-1653-4513-9F97-2D5FCAFA4890}" type="presParOf" srcId="{EFEF1DE7-AA7C-4BAB-AF23-51F7CA3095B1}" destId="{6B449EF9-FECD-42E2-BD56-0855CD4DEF87}" srcOrd="1" destOrd="0" presId="urn:microsoft.com/office/officeart/2005/8/layout/orgChart1"/>
    <dgm:cxn modelId="{7D200756-C988-4597-82B7-8D2C029A1C9D}" type="presParOf" srcId="{6B449EF9-FECD-42E2-BD56-0855CD4DEF87}" destId="{093555C1-AEEC-4350-814D-14B3304D5AB8}" srcOrd="0" destOrd="0" presId="urn:microsoft.com/office/officeart/2005/8/layout/orgChart1"/>
    <dgm:cxn modelId="{66A0C1A7-A01A-42A7-AA2E-FD1D6C3BAD5F}" type="presParOf" srcId="{093555C1-AEEC-4350-814D-14B3304D5AB8}" destId="{64EDB55C-29DB-458B-9064-AB8AED604A5A}" srcOrd="0" destOrd="0" presId="urn:microsoft.com/office/officeart/2005/8/layout/orgChart1"/>
    <dgm:cxn modelId="{B378AD2F-E7AD-488C-BA18-A754F34439E0}" type="presParOf" srcId="{093555C1-AEEC-4350-814D-14B3304D5AB8}" destId="{62BD38E1-E922-4E27-AE07-379542A4A315}" srcOrd="1" destOrd="0" presId="urn:microsoft.com/office/officeart/2005/8/layout/orgChart1"/>
    <dgm:cxn modelId="{376021B8-5A37-4483-AD77-2EF4CA8AACAB}" type="presParOf" srcId="{6B449EF9-FECD-42E2-BD56-0855CD4DEF87}" destId="{7431988D-3939-4000-ADDE-31F194BB5FAC}" srcOrd="1" destOrd="0" presId="urn:microsoft.com/office/officeart/2005/8/layout/orgChart1"/>
    <dgm:cxn modelId="{7CA0BD0F-8290-4A0E-A962-3DB478B097E8}" type="presParOf" srcId="{6B449EF9-FECD-42E2-BD56-0855CD4DEF87}" destId="{BB562E3C-CA70-419B-A785-CD291A875EC6}" srcOrd="2" destOrd="0" presId="urn:microsoft.com/office/officeart/2005/8/layout/orgChart1"/>
    <dgm:cxn modelId="{F444084D-E25C-45F0-AD0C-981783F5AE15}" type="presParOf" srcId="{EFEF1DE7-AA7C-4BAB-AF23-51F7CA3095B1}" destId="{C8758E53-9AA3-42C9-A003-E8C6BC5C4B30}" srcOrd="2" destOrd="0" presId="urn:microsoft.com/office/officeart/2005/8/layout/orgChart1"/>
    <dgm:cxn modelId="{16739541-4DAD-463E-877E-5114AEE1C6C3}" type="presParOf" srcId="{EFEF1DE7-AA7C-4BAB-AF23-51F7CA3095B1}" destId="{3A20D259-8069-45C9-96B1-1A51CE13D679}" srcOrd="3" destOrd="0" presId="urn:microsoft.com/office/officeart/2005/8/layout/orgChart1"/>
    <dgm:cxn modelId="{EE12D3DA-1072-4D5C-88F7-F04620373780}" type="presParOf" srcId="{3A20D259-8069-45C9-96B1-1A51CE13D679}" destId="{3D807EDC-F5D2-4C26-9B39-F2BC8EDBA6BA}" srcOrd="0" destOrd="0" presId="urn:microsoft.com/office/officeart/2005/8/layout/orgChart1"/>
    <dgm:cxn modelId="{7D34364F-9900-4A07-AA9C-373FA6491D6E}" type="presParOf" srcId="{3D807EDC-F5D2-4C26-9B39-F2BC8EDBA6BA}" destId="{35A49913-A3C7-4E1C-A5E4-6D954A37AAE4}" srcOrd="0" destOrd="0" presId="urn:microsoft.com/office/officeart/2005/8/layout/orgChart1"/>
    <dgm:cxn modelId="{CBE79304-12A1-4629-8C28-8D07AAF8B3FE}" type="presParOf" srcId="{3D807EDC-F5D2-4C26-9B39-F2BC8EDBA6BA}" destId="{535B92C8-838D-4E72-AA7D-43AE7C0645B9}" srcOrd="1" destOrd="0" presId="urn:microsoft.com/office/officeart/2005/8/layout/orgChart1"/>
    <dgm:cxn modelId="{33BEA739-8A36-47AA-A832-088DE3FBB613}" type="presParOf" srcId="{3A20D259-8069-45C9-96B1-1A51CE13D679}" destId="{8FB6DBE1-58AB-4FA8-95B9-A47257914191}" srcOrd="1" destOrd="0" presId="urn:microsoft.com/office/officeart/2005/8/layout/orgChart1"/>
    <dgm:cxn modelId="{348F2635-7D45-4486-8231-35027E924DF1}" type="presParOf" srcId="{3A20D259-8069-45C9-96B1-1A51CE13D679}" destId="{5FF80FC7-5F83-4AA2-BB12-EEBBCBE8C263}" srcOrd="2" destOrd="0" presId="urn:microsoft.com/office/officeart/2005/8/layout/orgChart1"/>
    <dgm:cxn modelId="{E4600D03-CA5A-495D-B8DD-4D8D008BC21B}" type="presParOf" srcId="{EFEF1DE7-AA7C-4BAB-AF23-51F7CA3095B1}" destId="{BF2B4DB2-FD6F-4078-B661-43266FDC9DA0}" srcOrd="4" destOrd="0" presId="urn:microsoft.com/office/officeart/2005/8/layout/orgChart1"/>
    <dgm:cxn modelId="{BBDC2460-865A-40C3-BC47-9F1611D9C2E0}" type="presParOf" srcId="{EFEF1DE7-AA7C-4BAB-AF23-51F7CA3095B1}" destId="{8D7F63E6-0CD8-4F3D-B991-F11BFF0D2FDC}" srcOrd="5" destOrd="0" presId="urn:microsoft.com/office/officeart/2005/8/layout/orgChart1"/>
    <dgm:cxn modelId="{8C733128-807E-47AF-8CE7-6198EC9D555D}" type="presParOf" srcId="{8D7F63E6-0CD8-4F3D-B991-F11BFF0D2FDC}" destId="{B62F2EFF-D649-4AEB-A3BE-9D45F63E7119}" srcOrd="0" destOrd="0" presId="urn:microsoft.com/office/officeart/2005/8/layout/orgChart1"/>
    <dgm:cxn modelId="{E7108186-EBAF-418C-9D93-A03F4A6F1F4E}" type="presParOf" srcId="{B62F2EFF-D649-4AEB-A3BE-9D45F63E7119}" destId="{3D63640B-7756-4A72-865F-BA427592D85D}" srcOrd="0" destOrd="0" presId="urn:microsoft.com/office/officeart/2005/8/layout/orgChart1"/>
    <dgm:cxn modelId="{797D9531-A505-4AFD-B9C5-47283D747731}" type="presParOf" srcId="{B62F2EFF-D649-4AEB-A3BE-9D45F63E7119}" destId="{D1F6766C-42C7-4AFB-A358-9C496C29777E}" srcOrd="1" destOrd="0" presId="urn:microsoft.com/office/officeart/2005/8/layout/orgChart1"/>
    <dgm:cxn modelId="{57A82EB5-0CC6-466F-9775-E5388C6E2304}" type="presParOf" srcId="{8D7F63E6-0CD8-4F3D-B991-F11BFF0D2FDC}" destId="{78248C1C-9A31-47D9-AE63-D3294BC6FE32}" srcOrd="1" destOrd="0" presId="urn:microsoft.com/office/officeart/2005/8/layout/orgChart1"/>
    <dgm:cxn modelId="{25204D0B-CF11-4DCD-9F4F-E3709FF85FFA}" type="presParOf" srcId="{8D7F63E6-0CD8-4F3D-B991-F11BFF0D2FDC}" destId="{359A18DE-61F2-4F55-BA71-948E8186DDC6}" srcOrd="2" destOrd="0" presId="urn:microsoft.com/office/officeart/2005/8/layout/orgChart1"/>
    <dgm:cxn modelId="{FF50FA21-06B6-405F-8B44-11BC4C2A6642}" type="presParOf" srcId="{541CB04C-61BB-4F16-9ACB-837C32A0E949}" destId="{EA67C97B-A448-459C-8F33-7F22B793B98C}"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C67FAEA-D3D9-4395-97E5-1B3CF032E17E}" type="doc">
      <dgm:prSet loTypeId="urn:microsoft.com/office/officeart/2005/8/layout/process1" loCatId="process" qsTypeId="urn:microsoft.com/office/officeart/2005/8/quickstyle/simple1" qsCatId="simple" csTypeId="urn:microsoft.com/office/officeart/2005/8/colors/accent1_2" csCatId="accent1" phldr="1"/>
      <dgm:spPr/>
      <dgm:t>
        <a:bodyPr/>
        <a:lstStyle/>
        <a:p>
          <a:endParaRPr lang="en-IN"/>
        </a:p>
      </dgm:t>
    </dgm:pt>
    <dgm:pt modelId="{993BBA95-BD6F-484C-A496-1FA941149948}">
      <dgm:prSet phldrT="[Text]"/>
      <dgm:spPr/>
      <dgm:t>
        <a:bodyPr/>
        <a:lstStyle/>
        <a:p>
          <a:r>
            <a:rPr lang="en-IN" dirty="0" smtClean="0"/>
            <a:t>Electronic pulse is send to head</a:t>
          </a:r>
          <a:endParaRPr lang="en-IN" dirty="0"/>
        </a:p>
      </dgm:t>
    </dgm:pt>
    <dgm:pt modelId="{F1165322-200E-4607-B8C9-1E284CB1A6A6}" type="parTrans" cxnId="{9AAEC45D-CAE9-4C28-917B-6684C12E9303}">
      <dgm:prSet/>
      <dgm:spPr/>
      <dgm:t>
        <a:bodyPr/>
        <a:lstStyle/>
        <a:p>
          <a:endParaRPr lang="en-IN"/>
        </a:p>
      </dgm:t>
    </dgm:pt>
    <dgm:pt modelId="{090FCAD5-BA1E-48F7-8B09-66036B6FE403}" type="sibTrans" cxnId="{9AAEC45D-CAE9-4C28-917B-6684C12E9303}">
      <dgm:prSet/>
      <dgm:spPr/>
      <dgm:t>
        <a:bodyPr/>
        <a:lstStyle/>
        <a:p>
          <a:endParaRPr lang="en-IN"/>
        </a:p>
      </dgm:t>
    </dgm:pt>
    <dgm:pt modelId="{5436B1E8-62A1-4033-AB3C-23720C647F69}">
      <dgm:prSet phldrT="[Text]"/>
      <dgm:spPr/>
      <dgm:t>
        <a:bodyPr/>
        <a:lstStyle/>
        <a:p>
          <a:r>
            <a:rPr lang="en-IN" dirty="0" smtClean="0"/>
            <a:t>Produce magnetic field</a:t>
          </a:r>
          <a:endParaRPr lang="en-IN" dirty="0"/>
        </a:p>
      </dgm:t>
    </dgm:pt>
    <dgm:pt modelId="{19F26BD4-FC10-4265-9779-1B417EB7174E}" type="parTrans" cxnId="{F4F6534F-E74D-4F74-971C-1EB7F701D8F0}">
      <dgm:prSet/>
      <dgm:spPr/>
      <dgm:t>
        <a:bodyPr/>
        <a:lstStyle/>
        <a:p>
          <a:endParaRPr lang="en-IN"/>
        </a:p>
      </dgm:t>
    </dgm:pt>
    <dgm:pt modelId="{4CACB1B0-94BF-45D7-9D34-6EA7D19EE2B3}" type="sibTrans" cxnId="{F4F6534F-E74D-4F74-971C-1EB7F701D8F0}">
      <dgm:prSet/>
      <dgm:spPr/>
      <dgm:t>
        <a:bodyPr/>
        <a:lstStyle/>
        <a:p>
          <a:endParaRPr lang="en-IN"/>
        </a:p>
      </dgm:t>
    </dgm:pt>
    <dgm:pt modelId="{1CA159D2-4A73-4167-B26A-18D37BD8D581}">
      <dgm:prSet phldrT="[Text]"/>
      <dgm:spPr/>
      <dgm:t>
        <a:bodyPr/>
        <a:lstStyle/>
        <a:p>
          <a:r>
            <a:rPr lang="en-IN" dirty="0" smtClean="0"/>
            <a:t>Resulting magnetic field are recorded</a:t>
          </a:r>
          <a:endParaRPr lang="en-IN" dirty="0"/>
        </a:p>
      </dgm:t>
    </dgm:pt>
    <dgm:pt modelId="{02FDCD3D-C336-4EF8-BBD2-85F7A01A1D39}" type="parTrans" cxnId="{B087AE25-018F-4ED5-B550-4DCC83C8DB66}">
      <dgm:prSet/>
      <dgm:spPr/>
      <dgm:t>
        <a:bodyPr/>
        <a:lstStyle/>
        <a:p>
          <a:endParaRPr lang="en-IN"/>
        </a:p>
      </dgm:t>
    </dgm:pt>
    <dgm:pt modelId="{CE595FDA-0AFE-4846-909B-238C5A0A4202}" type="sibTrans" cxnId="{B087AE25-018F-4ED5-B550-4DCC83C8DB66}">
      <dgm:prSet/>
      <dgm:spPr/>
      <dgm:t>
        <a:bodyPr/>
        <a:lstStyle/>
        <a:p>
          <a:endParaRPr lang="en-IN"/>
        </a:p>
      </dgm:t>
    </dgm:pt>
    <dgm:pt modelId="{29417D6A-7ED7-4EB4-991C-CD4FDB869807}" type="pres">
      <dgm:prSet presAssocID="{AC67FAEA-D3D9-4395-97E5-1B3CF032E17E}" presName="Name0" presStyleCnt="0">
        <dgm:presLayoutVars>
          <dgm:dir/>
          <dgm:resizeHandles val="exact"/>
        </dgm:presLayoutVars>
      </dgm:prSet>
      <dgm:spPr/>
      <dgm:t>
        <a:bodyPr/>
        <a:lstStyle/>
        <a:p>
          <a:endParaRPr lang="en-IN"/>
        </a:p>
      </dgm:t>
    </dgm:pt>
    <dgm:pt modelId="{6BB955A4-56DF-46A9-B305-0C6E9D6D45C1}" type="pres">
      <dgm:prSet presAssocID="{993BBA95-BD6F-484C-A496-1FA941149948}" presName="node" presStyleLbl="node1" presStyleIdx="0" presStyleCnt="3" custLinFactNeighborX="14747" custLinFactNeighborY="-23701">
        <dgm:presLayoutVars>
          <dgm:bulletEnabled val="1"/>
        </dgm:presLayoutVars>
      </dgm:prSet>
      <dgm:spPr/>
      <dgm:t>
        <a:bodyPr/>
        <a:lstStyle/>
        <a:p>
          <a:endParaRPr lang="en-IN"/>
        </a:p>
      </dgm:t>
    </dgm:pt>
    <dgm:pt modelId="{3DCA492C-643C-4EB4-8FBE-2FB3A262CC8A}" type="pres">
      <dgm:prSet presAssocID="{090FCAD5-BA1E-48F7-8B09-66036B6FE403}" presName="sibTrans" presStyleLbl="sibTrans2D1" presStyleIdx="0" presStyleCnt="2"/>
      <dgm:spPr/>
      <dgm:t>
        <a:bodyPr/>
        <a:lstStyle/>
        <a:p>
          <a:endParaRPr lang="en-IN"/>
        </a:p>
      </dgm:t>
    </dgm:pt>
    <dgm:pt modelId="{684C0FF7-0821-4BCF-8FEC-CD7DAC51ED13}" type="pres">
      <dgm:prSet presAssocID="{090FCAD5-BA1E-48F7-8B09-66036B6FE403}" presName="connectorText" presStyleLbl="sibTrans2D1" presStyleIdx="0" presStyleCnt="2"/>
      <dgm:spPr/>
      <dgm:t>
        <a:bodyPr/>
        <a:lstStyle/>
        <a:p>
          <a:endParaRPr lang="en-IN"/>
        </a:p>
      </dgm:t>
    </dgm:pt>
    <dgm:pt modelId="{393010E5-B14C-4F1B-9F54-4EE732DBF349}" type="pres">
      <dgm:prSet presAssocID="{5436B1E8-62A1-4033-AB3C-23720C647F69}" presName="node" presStyleLbl="node1" presStyleIdx="1" presStyleCnt="3">
        <dgm:presLayoutVars>
          <dgm:bulletEnabled val="1"/>
        </dgm:presLayoutVars>
      </dgm:prSet>
      <dgm:spPr/>
      <dgm:t>
        <a:bodyPr/>
        <a:lstStyle/>
        <a:p>
          <a:endParaRPr lang="en-IN"/>
        </a:p>
      </dgm:t>
    </dgm:pt>
    <dgm:pt modelId="{1970EB4E-25C9-4A00-8A38-3B1BD921D067}" type="pres">
      <dgm:prSet presAssocID="{4CACB1B0-94BF-45D7-9D34-6EA7D19EE2B3}" presName="sibTrans" presStyleLbl="sibTrans2D1" presStyleIdx="1" presStyleCnt="2"/>
      <dgm:spPr/>
      <dgm:t>
        <a:bodyPr/>
        <a:lstStyle/>
        <a:p>
          <a:endParaRPr lang="en-IN"/>
        </a:p>
      </dgm:t>
    </dgm:pt>
    <dgm:pt modelId="{CD784E53-135E-43FD-B629-37458EB2E641}" type="pres">
      <dgm:prSet presAssocID="{4CACB1B0-94BF-45D7-9D34-6EA7D19EE2B3}" presName="connectorText" presStyleLbl="sibTrans2D1" presStyleIdx="1" presStyleCnt="2"/>
      <dgm:spPr/>
      <dgm:t>
        <a:bodyPr/>
        <a:lstStyle/>
        <a:p>
          <a:endParaRPr lang="en-IN"/>
        </a:p>
      </dgm:t>
    </dgm:pt>
    <dgm:pt modelId="{67408E9F-5F0B-4E7B-A308-D4BCCB06F1DD}" type="pres">
      <dgm:prSet presAssocID="{1CA159D2-4A73-4167-B26A-18D37BD8D581}" presName="node" presStyleLbl="node1" presStyleIdx="2" presStyleCnt="3">
        <dgm:presLayoutVars>
          <dgm:bulletEnabled val="1"/>
        </dgm:presLayoutVars>
      </dgm:prSet>
      <dgm:spPr/>
      <dgm:t>
        <a:bodyPr/>
        <a:lstStyle/>
        <a:p>
          <a:endParaRPr lang="en-IN"/>
        </a:p>
      </dgm:t>
    </dgm:pt>
  </dgm:ptLst>
  <dgm:cxnLst>
    <dgm:cxn modelId="{CED6120F-8216-4055-9EF8-C06C69A4C999}" type="presOf" srcId="{090FCAD5-BA1E-48F7-8B09-66036B6FE403}" destId="{684C0FF7-0821-4BCF-8FEC-CD7DAC51ED13}" srcOrd="1" destOrd="0" presId="urn:microsoft.com/office/officeart/2005/8/layout/process1"/>
    <dgm:cxn modelId="{18CA6F2F-DB65-4BA6-AC89-5005ADE7B0E2}" type="presOf" srcId="{090FCAD5-BA1E-48F7-8B09-66036B6FE403}" destId="{3DCA492C-643C-4EB4-8FBE-2FB3A262CC8A}" srcOrd="0" destOrd="0" presId="urn:microsoft.com/office/officeart/2005/8/layout/process1"/>
    <dgm:cxn modelId="{23832EFA-2772-495F-858C-58F78C0A3A7D}" type="presOf" srcId="{4CACB1B0-94BF-45D7-9D34-6EA7D19EE2B3}" destId="{1970EB4E-25C9-4A00-8A38-3B1BD921D067}" srcOrd="0" destOrd="0" presId="urn:microsoft.com/office/officeart/2005/8/layout/process1"/>
    <dgm:cxn modelId="{F4F6534F-E74D-4F74-971C-1EB7F701D8F0}" srcId="{AC67FAEA-D3D9-4395-97E5-1B3CF032E17E}" destId="{5436B1E8-62A1-4033-AB3C-23720C647F69}" srcOrd="1" destOrd="0" parTransId="{19F26BD4-FC10-4265-9779-1B417EB7174E}" sibTransId="{4CACB1B0-94BF-45D7-9D34-6EA7D19EE2B3}"/>
    <dgm:cxn modelId="{FBD9C534-FF9D-4A1F-8836-F72C9EF6F198}" type="presOf" srcId="{993BBA95-BD6F-484C-A496-1FA941149948}" destId="{6BB955A4-56DF-46A9-B305-0C6E9D6D45C1}" srcOrd="0" destOrd="0" presId="urn:microsoft.com/office/officeart/2005/8/layout/process1"/>
    <dgm:cxn modelId="{B087AE25-018F-4ED5-B550-4DCC83C8DB66}" srcId="{AC67FAEA-D3D9-4395-97E5-1B3CF032E17E}" destId="{1CA159D2-4A73-4167-B26A-18D37BD8D581}" srcOrd="2" destOrd="0" parTransId="{02FDCD3D-C336-4EF8-BBD2-85F7A01A1D39}" sibTransId="{CE595FDA-0AFE-4846-909B-238C5A0A4202}"/>
    <dgm:cxn modelId="{9AAEC45D-CAE9-4C28-917B-6684C12E9303}" srcId="{AC67FAEA-D3D9-4395-97E5-1B3CF032E17E}" destId="{993BBA95-BD6F-484C-A496-1FA941149948}" srcOrd="0" destOrd="0" parTransId="{F1165322-200E-4607-B8C9-1E284CB1A6A6}" sibTransId="{090FCAD5-BA1E-48F7-8B09-66036B6FE403}"/>
    <dgm:cxn modelId="{9B443C2C-B009-454D-AF08-3CECD3AF6C05}" type="presOf" srcId="{5436B1E8-62A1-4033-AB3C-23720C647F69}" destId="{393010E5-B14C-4F1B-9F54-4EE732DBF349}" srcOrd="0" destOrd="0" presId="urn:microsoft.com/office/officeart/2005/8/layout/process1"/>
    <dgm:cxn modelId="{1BC9107A-1672-4571-9C4C-CB3EE87DEFF2}" type="presOf" srcId="{AC67FAEA-D3D9-4395-97E5-1B3CF032E17E}" destId="{29417D6A-7ED7-4EB4-991C-CD4FDB869807}" srcOrd="0" destOrd="0" presId="urn:microsoft.com/office/officeart/2005/8/layout/process1"/>
    <dgm:cxn modelId="{9263F80C-304E-458C-9182-CF36FC37F344}" type="presOf" srcId="{1CA159D2-4A73-4167-B26A-18D37BD8D581}" destId="{67408E9F-5F0B-4E7B-A308-D4BCCB06F1DD}" srcOrd="0" destOrd="0" presId="urn:microsoft.com/office/officeart/2005/8/layout/process1"/>
    <dgm:cxn modelId="{86FE682B-AD22-497C-93C0-1AF121D0512C}" type="presOf" srcId="{4CACB1B0-94BF-45D7-9D34-6EA7D19EE2B3}" destId="{CD784E53-135E-43FD-B629-37458EB2E641}" srcOrd="1" destOrd="0" presId="urn:microsoft.com/office/officeart/2005/8/layout/process1"/>
    <dgm:cxn modelId="{5EFF13C3-A43D-4737-A281-0CB9312935F5}" type="presParOf" srcId="{29417D6A-7ED7-4EB4-991C-CD4FDB869807}" destId="{6BB955A4-56DF-46A9-B305-0C6E9D6D45C1}" srcOrd="0" destOrd="0" presId="urn:microsoft.com/office/officeart/2005/8/layout/process1"/>
    <dgm:cxn modelId="{B14A1E8C-BE25-4B4B-B5B3-DF905CC8A406}" type="presParOf" srcId="{29417D6A-7ED7-4EB4-991C-CD4FDB869807}" destId="{3DCA492C-643C-4EB4-8FBE-2FB3A262CC8A}" srcOrd="1" destOrd="0" presId="urn:microsoft.com/office/officeart/2005/8/layout/process1"/>
    <dgm:cxn modelId="{B9C07C0D-5803-414C-8782-884580E19C5E}" type="presParOf" srcId="{3DCA492C-643C-4EB4-8FBE-2FB3A262CC8A}" destId="{684C0FF7-0821-4BCF-8FEC-CD7DAC51ED13}" srcOrd="0" destOrd="0" presId="urn:microsoft.com/office/officeart/2005/8/layout/process1"/>
    <dgm:cxn modelId="{01A55099-9965-4B45-BDAD-B607D842E2F0}" type="presParOf" srcId="{29417D6A-7ED7-4EB4-991C-CD4FDB869807}" destId="{393010E5-B14C-4F1B-9F54-4EE732DBF349}" srcOrd="2" destOrd="0" presId="urn:microsoft.com/office/officeart/2005/8/layout/process1"/>
    <dgm:cxn modelId="{07042A3A-41C1-449D-BBA1-37FD16194D58}" type="presParOf" srcId="{29417D6A-7ED7-4EB4-991C-CD4FDB869807}" destId="{1970EB4E-25C9-4A00-8A38-3B1BD921D067}" srcOrd="3" destOrd="0" presId="urn:microsoft.com/office/officeart/2005/8/layout/process1"/>
    <dgm:cxn modelId="{BA51C096-7CF2-4AA7-B6BC-B450711D72F0}" type="presParOf" srcId="{1970EB4E-25C9-4A00-8A38-3B1BD921D067}" destId="{CD784E53-135E-43FD-B629-37458EB2E641}" srcOrd="0" destOrd="0" presId="urn:microsoft.com/office/officeart/2005/8/layout/process1"/>
    <dgm:cxn modelId="{01EC355C-2586-4D16-9334-A0EE40840ADE}" type="presParOf" srcId="{29417D6A-7ED7-4EB4-991C-CD4FDB869807}" destId="{67408E9F-5F0B-4E7B-A308-D4BCCB06F1DD}"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AC67FAEA-D3D9-4395-97E5-1B3CF032E17E}" type="doc">
      <dgm:prSet loTypeId="urn:microsoft.com/office/officeart/2005/8/layout/process1" loCatId="process" qsTypeId="urn:microsoft.com/office/officeart/2005/8/quickstyle/simple1" qsCatId="simple" csTypeId="urn:microsoft.com/office/officeart/2005/8/colors/accent1_2" csCatId="accent1" phldr="1"/>
      <dgm:spPr/>
      <dgm:t>
        <a:bodyPr/>
        <a:lstStyle/>
        <a:p>
          <a:endParaRPr lang="en-IN"/>
        </a:p>
      </dgm:t>
    </dgm:pt>
    <dgm:pt modelId="{993BBA95-BD6F-484C-A496-1FA941149948}">
      <dgm:prSet phldrT="[Text]"/>
      <dgm:spPr/>
      <dgm:t>
        <a:bodyPr/>
        <a:lstStyle/>
        <a:p>
          <a:r>
            <a:rPr lang="en-IN" dirty="0" err="1" smtClean="0"/>
            <a:t>Suface</a:t>
          </a:r>
          <a:r>
            <a:rPr lang="en-IN" dirty="0" smtClean="0"/>
            <a:t> under head produces current</a:t>
          </a:r>
          <a:endParaRPr lang="en-IN" dirty="0"/>
        </a:p>
      </dgm:t>
    </dgm:pt>
    <dgm:pt modelId="{F1165322-200E-4607-B8C9-1E284CB1A6A6}" type="parTrans" cxnId="{9AAEC45D-CAE9-4C28-917B-6684C12E9303}">
      <dgm:prSet/>
      <dgm:spPr/>
      <dgm:t>
        <a:bodyPr/>
        <a:lstStyle/>
        <a:p>
          <a:endParaRPr lang="en-IN"/>
        </a:p>
      </dgm:t>
    </dgm:pt>
    <dgm:pt modelId="{090FCAD5-BA1E-48F7-8B09-66036B6FE403}" type="sibTrans" cxnId="{9AAEC45D-CAE9-4C28-917B-6684C12E9303}">
      <dgm:prSet/>
      <dgm:spPr/>
      <dgm:t>
        <a:bodyPr/>
        <a:lstStyle/>
        <a:p>
          <a:endParaRPr lang="en-IN"/>
        </a:p>
      </dgm:t>
    </dgm:pt>
    <dgm:pt modelId="{5436B1E8-62A1-4033-AB3C-23720C647F69}">
      <dgm:prSet phldrT="[Text]"/>
      <dgm:spPr/>
      <dgm:t>
        <a:bodyPr/>
        <a:lstStyle/>
        <a:p>
          <a:r>
            <a:rPr lang="en-IN" dirty="0" smtClean="0"/>
            <a:t>Produce current is </a:t>
          </a:r>
          <a:r>
            <a:rPr lang="en-IN" dirty="0" err="1" smtClean="0"/>
            <a:t>os</a:t>
          </a:r>
          <a:r>
            <a:rPr lang="en-IN" dirty="0" smtClean="0"/>
            <a:t> same polarity as recorded</a:t>
          </a:r>
          <a:endParaRPr lang="en-IN" dirty="0"/>
        </a:p>
      </dgm:t>
    </dgm:pt>
    <dgm:pt modelId="{19F26BD4-FC10-4265-9779-1B417EB7174E}" type="parTrans" cxnId="{F4F6534F-E74D-4F74-971C-1EB7F701D8F0}">
      <dgm:prSet/>
      <dgm:spPr/>
      <dgm:t>
        <a:bodyPr/>
        <a:lstStyle/>
        <a:p>
          <a:endParaRPr lang="en-IN"/>
        </a:p>
      </dgm:t>
    </dgm:pt>
    <dgm:pt modelId="{4CACB1B0-94BF-45D7-9D34-6EA7D19EE2B3}" type="sibTrans" cxnId="{F4F6534F-E74D-4F74-971C-1EB7F701D8F0}">
      <dgm:prSet/>
      <dgm:spPr/>
      <dgm:t>
        <a:bodyPr/>
        <a:lstStyle/>
        <a:p>
          <a:endParaRPr lang="en-IN"/>
        </a:p>
      </dgm:t>
    </dgm:pt>
    <dgm:pt modelId="{29417D6A-7ED7-4EB4-991C-CD4FDB869807}" type="pres">
      <dgm:prSet presAssocID="{AC67FAEA-D3D9-4395-97E5-1B3CF032E17E}" presName="Name0" presStyleCnt="0">
        <dgm:presLayoutVars>
          <dgm:dir/>
          <dgm:resizeHandles val="exact"/>
        </dgm:presLayoutVars>
      </dgm:prSet>
      <dgm:spPr/>
      <dgm:t>
        <a:bodyPr/>
        <a:lstStyle/>
        <a:p>
          <a:endParaRPr lang="en-IN"/>
        </a:p>
      </dgm:t>
    </dgm:pt>
    <dgm:pt modelId="{6BB955A4-56DF-46A9-B305-0C6E9D6D45C1}" type="pres">
      <dgm:prSet presAssocID="{993BBA95-BD6F-484C-A496-1FA941149948}" presName="node" presStyleLbl="node1" presStyleIdx="0" presStyleCnt="2">
        <dgm:presLayoutVars>
          <dgm:bulletEnabled val="1"/>
        </dgm:presLayoutVars>
      </dgm:prSet>
      <dgm:spPr/>
      <dgm:t>
        <a:bodyPr/>
        <a:lstStyle/>
        <a:p>
          <a:endParaRPr lang="en-IN"/>
        </a:p>
      </dgm:t>
    </dgm:pt>
    <dgm:pt modelId="{3DCA492C-643C-4EB4-8FBE-2FB3A262CC8A}" type="pres">
      <dgm:prSet presAssocID="{090FCAD5-BA1E-48F7-8B09-66036B6FE403}" presName="sibTrans" presStyleLbl="sibTrans2D1" presStyleIdx="0" presStyleCnt="1"/>
      <dgm:spPr/>
      <dgm:t>
        <a:bodyPr/>
        <a:lstStyle/>
        <a:p>
          <a:endParaRPr lang="en-IN"/>
        </a:p>
      </dgm:t>
    </dgm:pt>
    <dgm:pt modelId="{684C0FF7-0821-4BCF-8FEC-CD7DAC51ED13}" type="pres">
      <dgm:prSet presAssocID="{090FCAD5-BA1E-48F7-8B09-66036B6FE403}" presName="connectorText" presStyleLbl="sibTrans2D1" presStyleIdx="0" presStyleCnt="1"/>
      <dgm:spPr/>
      <dgm:t>
        <a:bodyPr/>
        <a:lstStyle/>
        <a:p>
          <a:endParaRPr lang="en-IN"/>
        </a:p>
      </dgm:t>
    </dgm:pt>
    <dgm:pt modelId="{393010E5-B14C-4F1B-9F54-4EE732DBF349}" type="pres">
      <dgm:prSet presAssocID="{5436B1E8-62A1-4033-AB3C-23720C647F69}" presName="node" presStyleLbl="node1" presStyleIdx="1" presStyleCnt="2" custLinFactNeighborX="20419" custLinFactNeighborY="5043">
        <dgm:presLayoutVars>
          <dgm:bulletEnabled val="1"/>
        </dgm:presLayoutVars>
      </dgm:prSet>
      <dgm:spPr/>
      <dgm:t>
        <a:bodyPr/>
        <a:lstStyle/>
        <a:p>
          <a:endParaRPr lang="en-IN"/>
        </a:p>
      </dgm:t>
    </dgm:pt>
  </dgm:ptLst>
  <dgm:cxnLst>
    <dgm:cxn modelId="{9AAEC45D-CAE9-4C28-917B-6684C12E9303}" srcId="{AC67FAEA-D3D9-4395-97E5-1B3CF032E17E}" destId="{993BBA95-BD6F-484C-A496-1FA941149948}" srcOrd="0" destOrd="0" parTransId="{F1165322-200E-4607-B8C9-1E284CB1A6A6}" sibTransId="{090FCAD5-BA1E-48F7-8B09-66036B6FE403}"/>
    <dgm:cxn modelId="{EC129420-0F16-49D1-A305-B6B749690355}" type="presOf" srcId="{5436B1E8-62A1-4033-AB3C-23720C647F69}" destId="{393010E5-B14C-4F1B-9F54-4EE732DBF349}" srcOrd="0" destOrd="0" presId="urn:microsoft.com/office/officeart/2005/8/layout/process1"/>
    <dgm:cxn modelId="{767C4462-3DBC-4943-9C36-2240F8D79777}" type="presOf" srcId="{993BBA95-BD6F-484C-A496-1FA941149948}" destId="{6BB955A4-56DF-46A9-B305-0C6E9D6D45C1}" srcOrd="0" destOrd="0" presId="urn:microsoft.com/office/officeart/2005/8/layout/process1"/>
    <dgm:cxn modelId="{CB651462-AEB1-4154-B7FB-66757931FA92}" type="presOf" srcId="{AC67FAEA-D3D9-4395-97E5-1B3CF032E17E}" destId="{29417D6A-7ED7-4EB4-991C-CD4FDB869807}" srcOrd="0" destOrd="0" presId="urn:microsoft.com/office/officeart/2005/8/layout/process1"/>
    <dgm:cxn modelId="{4CD1C4D0-B0A8-44FE-A38B-0F057C65392A}" type="presOf" srcId="{090FCAD5-BA1E-48F7-8B09-66036B6FE403}" destId="{684C0FF7-0821-4BCF-8FEC-CD7DAC51ED13}" srcOrd="1" destOrd="0" presId="urn:microsoft.com/office/officeart/2005/8/layout/process1"/>
    <dgm:cxn modelId="{BF90B70B-D859-4B91-A905-425494E3A61B}" type="presOf" srcId="{090FCAD5-BA1E-48F7-8B09-66036B6FE403}" destId="{3DCA492C-643C-4EB4-8FBE-2FB3A262CC8A}" srcOrd="0" destOrd="0" presId="urn:microsoft.com/office/officeart/2005/8/layout/process1"/>
    <dgm:cxn modelId="{F4F6534F-E74D-4F74-971C-1EB7F701D8F0}" srcId="{AC67FAEA-D3D9-4395-97E5-1B3CF032E17E}" destId="{5436B1E8-62A1-4033-AB3C-23720C647F69}" srcOrd="1" destOrd="0" parTransId="{19F26BD4-FC10-4265-9779-1B417EB7174E}" sibTransId="{4CACB1B0-94BF-45D7-9D34-6EA7D19EE2B3}"/>
    <dgm:cxn modelId="{0BCBA619-EB6C-4FAE-81C5-48E112334A67}" type="presParOf" srcId="{29417D6A-7ED7-4EB4-991C-CD4FDB869807}" destId="{6BB955A4-56DF-46A9-B305-0C6E9D6D45C1}" srcOrd="0" destOrd="0" presId="urn:microsoft.com/office/officeart/2005/8/layout/process1"/>
    <dgm:cxn modelId="{C9F48DEE-5B8D-4C5F-B745-4480068729E3}" type="presParOf" srcId="{29417D6A-7ED7-4EB4-991C-CD4FDB869807}" destId="{3DCA492C-643C-4EB4-8FBE-2FB3A262CC8A}" srcOrd="1" destOrd="0" presId="urn:microsoft.com/office/officeart/2005/8/layout/process1"/>
    <dgm:cxn modelId="{BAF6CB25-8836-4303-9249-7BA2D99A29ED}" type="presParOf" srcId="{3DCA492C-643C-4EB4-8FBE-2FB3A262CC8A}" destId="{684C0FF7-0821-4BCF-8FEC-CD7DAC51ED13}" srcOrd="0" destOrd="0" presId="urn:microsoft.com/office/officeart/2005/8/layout/process1"/>
    <dgm:cxn modelId="{DDB465AF-354E-4FA4-9D20-39D85220AD4F}" type="presParOf" srcId="{29417D6A-7ED7-4EB4-991C-CD4FDB869807}" destId="{393010E5-B14C-4F1B-9F54-4EE732DBF349}" srcOrd="2" destOrd="0" presId="urn:microsoft.com/office/officeart/2005/8/layout/process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A8F2637C-6A2E-4A8A-B853-F727B06198AC}"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IN"/>
        </a:p>
      </dgm:t>
    </dgm:pt>
    <dgm:pt modelId="{52C2FC45-3567-4523-B568-D47E571F08D3}">
      <dgm:prSet phldrT="[Text]"/>
      <dgm:spPr/>
      <dgm:t>
        <a:bodyPr/>
        <a:lstStyle/>
        <a:p>
          <a:r>
            <a:rPr lang="en-IN" b="0" i="0" dirty="0" smtClean="0"/>
            <a:t>Mainly two types of operation are performed in single accumulator based CPU organization:</a:t>
          </a:r>
          <a:r>
            <a:rPr lang="en-IN" dirty="0" smtClean="0"/>
            <a:t/>
          </a:r>
          <a:br>
            <a:rPr lang="en-IN" dirty="0" smtClean="0"/>
          </a:br>
          <a:endParaRPr lang="en-IN" dirty="0"/>
        </a:p>
      </dgm:t>
    </dgm:pt>
    <dgm:pt modelId="{1E6D07E1-411C-4EF5-BC6B-C62F8F36BC0B}" type="parTrans" cxnId="{758C83F1-7FF9-4635-A328-C3A3B6705A20}">
      <dgm:prSet/>
      <dgm:spPr/>
      <dgm:t>
        <a:bodyPr/>
        <a:lstStyle/>
        <a:p>
          <a:endParaRPr lang="en-IN"/>
        </a:p>
      </dgm:t>
    </dgm:pt>
    <dgm:pt modelId="{A781A61B-5F9C-4D38-A2A0-2556C49E2023}" type="sibTrans" cxnId="{758C83F1-7FF9-4635-A328-C3A3B6705A20}">
      <dgm:prSet/>
      <dgm:spPr/>
      <dgm:t>
        <a:bodyPr/>
        <a:lstStyle/>
        <a:p>
          <a:endParaRPr lang="en-IN"/>
        </a:p>
      </dgm:t>
    </dgm:pt>
    <dgm:pt modelId="{10BB90C2-25F0-451A-908E-4039F0BEDA97}">
      <dgm:prSet phldrT="[Text]"/>
      <dgm:spPr/>
      <dgm:t>
        <a:bodyPr/>
        <a:lstStyle/>
        <a:p>
          <a:r>
            <a:rPr lang="en-IN" b="1" i="0" dirty="0" smtClean="0"/>
            <a:t>Data transfer operation-</a:t>
          </a:r>
        </a:p>
        <a:p>
          <a:r>
            <a:rPr lang="en-IN" b="0" i="0" dirty="0" smtClean="0"/>
            <a:t>In this type of operation, the data is transferred from a source to a destination.</a:t>
          </a:r>
          <a:endParaRPr lang="en-IN" b="1" i="0" dirty="0" smtClean="0"/>
        </a:p>
      </dgm:t>
    </dgm:pt>
    <dgm:pt modelId="{3258831C-264B-4AC4-B3AC-DE4C14F7104C}" type="parTrans" cxnId="{14C5AEA8-ED45-47D7-8E51-5B55F647F8CA}">
      <dgm:prSet/>
      <dgm:spPr/>
      <dgm:t>
        <a:bodyPr/>
        <a:lstStyle/>
        <a:p>
          <a:endParaRPr lang="en-IN"/>
        </a:p>
      </dgm:t>
    </dgm:pt>
    <dgm:pt modelId="{7407AA60-D03E-4757-A87E-0B87AB712473}" type="sibTrans" cxnId="{14C5AEA8-ED45-47D7-8E51-5B55F647F8CA}">
      <dgm:prSet/>
      <dgm:spPr/>
      <dgm:t>
        <a:bodyPr/>
        <a:lstStyle/>
        <a:p>
          <a:endParaRPr lang="en-IN"/>
        </a:p>
      </dgm:t>
    </dgm:pt>
    <dgm:pt modelId="{C9CC72A1-011B-4157-B0FF-0C1084B8DBE4}">
      <dgm:prSet/>
      <dgm:spPr/>
      <dgm:t>
        <a:bodyPr/>
        <a:lstStyle/>
        <a:p>
          <a:r>
            <a:rPr lang="en-IN" b="1" i="0" dirty="0" smtClean="0"/>
            <a:t>ALU operation –</a:t>
          </a:r>
          <a:r>
            <a:rPr lang="en-IN" dirty="0" smtClean="0"/>
            <a:t/>
          </a:r>
          <a:br>
            <a:rPr lang="en-IN" dirty="0" smtClean="0"/>
          </a:br>
          <a:r>
            <a:rPr lang="en-IN" b="0" i="0" dirty="0" smtClean="0"/>
            <a:t>In this type of operation, arithmetic operations are performed on the data.</a:t>
          </a:r>
          <a:endParaRPr lang="en-IN" dirty="0"/>
        </a:p>
      </dgm:t>
    </dgm:pt>
    <dgm:pt modelId="{9DE2DD8A-11E7-4BA7-8DD1-28544EF87EDC}" type="parTrans" cxnId="{E194BDEA-BBA4-4FF7-8CD6-0221CB7C6EBC}">
      <dgm:prSet/>
      <dgm:spPr/>
      <dgm:t>
        <a:bodyPr/>
        <a:lstStyle/>
        <a:p>
          <a:endParaRPr lang="en-IN"/>
        </a:p>
      </dgm:t>
    </dgm:pt>
    <dgm:pt modelId="{8B054D1F-7424-4205-8981-D9AD1055A858}" type="sibTrans" cxnId="{E194BDEA-BBA4-4FF7-8CD6-0221CB7C6EBC}">
      <dgm:prSet/>
      <dgm:spPr/>
      <dgm:t>
        <a:bodyPr/>
        <a:lstStyle/>
        <a:p>
          <a:endParaRPr lang="en-IN"/>
        </a:p>
      </dgm:t>
    </dgm:pt>
    <dgm:pt modelId="{7D6DBB98-30E0-4305-8165-CDA508A60E5C}" type="pres">
      <dgm:prSet presAssocID="{A8F2637C-6A2E-4A8A-B853-F727B06198AC}" presName="hierChild1" presStyleCnt="0">
        <dgm:presLayoutVars>
          <dgm:orgChart val="1"/>
          <dgm:chPref val="1"/>
          <dgm:dir/>
          <dgm:animOne val="branch"/>
          <dgm:animLvl val="lvl"/>
          <dgm:resizeHandles/>
        </dgm:presLayoutVars>
      </dgm:prSet>
      <dgm:spPr/>
      <dgm:t>
        <a:bodyPr/>
        <a:lstStyle/>
        <a:p>
          <a:endParaRPr lang="en-IN"/>
        </a:p>
      </dgm:t>
    </dgm:pt>
    <dgm:pt modelId="{E6A4818E-EA74-4D9B-AFD8-BBCEACF92F58}" type="pres">
      <dgm:prSet presAssocID="{52C2FC45-3567-4523-B568-D47E571F08D3}" presName="hierRoot1" presStyleCnt="0">
        <dgm:presLayoutVars>
          <dgm:hierBranch val="init"/>
        </dgm:presLayoutVars>
      </dgm:prSet>
      <dgm:spPr/>
    </dgm:pt>
    <dgm:pt modelId="{F46548F7-7A08-4364-BC13-03F6E5318EA6}" type="pres">
      <dgm:prSet presAssocID="{52C2FC45-3567-4523-B568-D47E571F08D3}" presName="rootComposite1" presStyleCnt="0"/>
      <dgm:spPr/>
    </dgm:pt>
    <dgm:pt modelId="{18696804-FFDC-40B5-BD0A-4245E14C1DF8}" type="pres">
      <dgm:prSet presAssocID="{52C2FC45-3567-4523-B568-D47E571F08D3}" presName="rootText1" presStyleLbl="node0" presStyleIdx="0" presStyleCnt="1">
        <dgm:presLayoutVars>
          <dgm:chPref val="3"/>
        </dgm:presLayoutVars>
      </dgm:prSet>
      <dgm:spPr/>
      <dgm:t>
        <a:bodyPr/>
        <a:lstStyle/>
        <a:p>
          <a:endParaRPr lang="en-IN"/>
        </a:p>
      </dgm:t>
    </dgm:pt>
    <dgm:pt modelId="{0DC08067-D406-4087-B697-80564F80D6D7}" type="pres">
      <dgm:prSet presAssocID="{52C2FC45-3567-4523-B568-D47E571F08D3}" presName="rootConnector1" presStyleLbl="node1" presStyleIdx="0" presStyleCnt="0"/>
      <dgm:spPr/>
      <dgm:t>
        <a:bodyPr/>
        <a:lstStyle/>
        <a:p>
          <a:endParaRPr lang="en-IN"/>
        </a:p>
      </dgm:t>
    </dgm:pt>
    <dgm:pt modelId="{720E4C84-BC81-4ABF-92B8-3237FF308E60}" type="pres">
      <dgm:prSet presAssocID="{52C2FC45-3567-4523-B568-D47E571F08D3}" presName="hierChild2" presStyleCnt="0"/>
      <dgm:spPr/>
    </dgm:pt>
    <dgm:pt modelId="{34EADA56-C04D-4099-9318-63DCC5356423}" type="pres">
      <dgm:prSet presAssocID="{3258831C-264B-4AC4-B3AC-DE4C14F7104C}" presName="Name37" presStyleLbl="parChTrans1D2" presStyleIdx="0" presStyleCnt="2"/>
      <dgm:spPr/>
      <dgm:t>
        <a:bodyPr/>
        <a:lstStyle/>
        <a:p>
          <a:endParaRPr lang="en-IN"/>
        </a:p>
      </dgm:t>
    </dgm:pt>
    <dgm:pt modelId="{73799C41-7C77-45BB-B3BD-B8E489FEC5CD}" type="pres">
      <dgm:prSet presAssocID="{10BB90C2-25F0-451A-908E-4039F0BEDA97}" presName="hierRoot2" presStyleCnt="0">
        <dgm:presLayoutVars>
          <dgm:hierBranch val="init"/>
        </dgm:presLayoutVars>
      </dgm:prSet>
      <dgm:spPr/>
    </dgm:pt>
    <dgm:pt modelId="{F4E7AF6E-9835-4380-B876-C6806297BCB7}" type="pres">
      <dgm:prSet presAssocID="{10BB90C2-25F0-451A-908E-4039F0BEDA97}" presName="rootComposite" presStyleCnt="0"/>
      <dgm:spPr/>
    </dgm:pt>
    <dgm:pt modelId="{EEFE715C-C288-40AD-AEB3-CC9E0A560C89}" type="pres">
      <dgm:prSet presAssocID="{10BB90C2-25F0-451A-908E-4039F0BEDA97}" presName="rootText" presStyleLbl="node2" presStyleIdx="0" presStyleCnt="2">
        <dgm:presLayoutVars>
          <dgm:chPref val="3"/>
        </dgm:presLayoutVars>
      </dgm:prSet>
      <dgm:spPr/>
      <dgm:t>
        <a:bodyPr/>
        <a:lstStyle/>
        <a:p>
          <a:endParaRPr lang="en-IN"/>
        </a:p>
      </dgm:t>
    </dgm:pt>
    <dgm:pt modelId="{6FF08E07-A710-4C77-B56A-347F5BF683E2}" type="pres">
      <dgm:prSet presAssocID="{10BB90C2-25F0-451A-908E-4039F0BEDA97}" presName="rootConnector" presStyleLbl="node2" presStyleIdx="0" presStyleCnt="2"/>
      <dgm:spPr/>
      <dgm:t>
        <a:bodyPr/>
        <a:lstStyle/>
        <a:p>
          <a:endParaRPr lang="en-IN"/>
        </a:p>
      </dgm:t>
    </dgm:pt>
    <dgm:pt modelId="{D72A3624-8929-4ADB-9C21-1930AD982CEE}" type="pres">
      <dgm:prSet presAssocID="{10BB90C2-25F0-451A-908E-4039F0BEDA97}" presName="hierChild4" presStyleCnt="0"/>
      <dgm:spPr/>
    </dgm:pt>
    <dgm:pt modelId="{E386D0ED-1B64-4E0E-B869-83E4A2792797}" type="pres">
      <dgm:prSet presAssocID="{10BB90C2-25F0-451A-908E-4039F0BEDA97}" presName="hierChild5" presStyleCnt="0"/>
      <dgm:spPr/>
    </dgm:pt>
    <dgm:pt modelId="{12C81ACE-3F7B-423E-9DE3-84FAF0B1348B}" type="pres">
      <dgm:prSet presAssocID="{9DE2DD8A-11E7-4BA7-8DD1-28544EF87EDC}" presName="Name37" presStyleLbl="parChTrans1D2" presStyleIdx="1" presStyleCnt="2"/>
      <dgm:spPr/>
      <dgm:t>
        <a:bodyPr/>
        <a:lstStyle/>
        <a:p>
          <a:endParaRPr lang="en-IN"/>
        </a:p>
      </dgm:t>
    </dgm:pt>
    <dgm:pt modelId="{63BB1D10-11DC-43D9-A39C-8BB5CFA0ADDB}" type="pres">
      <dgm:prSet presAssocID="{C9CC72A1-011B-4157-B0FF-0C1084B8DBE4}" presName="hierRoot2" presStyleCnt="0">
        <dgm:presLayoutVars>
          <dgm:hierBranch val="init"/>
        </dgm:presLayoutVars>
      </dgm:prSet>
      <dgm:spPr/>
    </dgm:pt>
    <dgm:pt modelId="{8A84BDBF-F1E0-4C87-8AE4-9AAA322394E1}" type="pres">
      <dgm:prSet presAssocID="{C9CC72A1-011B-4157-B0FF-0C1084B8DBE4}" presName="rootComposite" presStyleCnt="0"/>
      <dgm:spPr/>
    </dgm:pt>
    <dgm:pt modelId="{DD44A365-1E79-4F65-9168-BABD90297593}" type="pres">
      <dgm:prSet presAssocID="{C9CC72A1-011B-4157-B0FF-0C1084B8DBE4}" presName="rootText" presStyleLbl="node2" presStyleIdx="1" presStyleCnt="2">
        <dgm:presLayoutVars>
          <dgm:chPref val="3"/>
        </dgm:presLayoutVars>
      </dgm:prSet>
      <dgm:spPr/>
      <dgm:t>
        <a:bodyPr/>
        <a:lstStyle/>
        <a:p>
          <a:endParaRPr lang="en-IN"/>
        </a:p>
      </dgm:t>
    </dgm:pt>
    <dgm:pt modelId="{97A83988-8B5A-4C50-B0AA-CCB8DE0615DC}" type="pres">
      <dgm:prSet presAssocID="{C9CC72A1-011B-4157-B0FF-0C1084B8DBE4}" presName="rootConnector" presStyleLbl="node2" presStyleIdx="1" presStyleCnt="2"/>
      <dgm:spPr/>
      <dgm:t>
        <a:bodyPr/>
        <a:lstStyle/>
        <a:p>
          <a:endParaRPr lang="en-IN"/>
        </a:p>
      </dgm:t>
    </dgm:pt>
    <dgm:pt modelId="{4F71DBDD-AE9D-4A29-8A19-D04473232D94}" type="pres">
      <dgm:prSet presAssocID="{C9CC72A1-011B-4157-B0FF-0C1084B8DBE4}" presName="hierChild4" presStyleCnt="0"/>
      <dgm:spPr/>
    </dgm:pt>
    <dgm:pt modelId="{9854A593-C9D4-438F-9048-0406CE7F77C4}" type="pres">
      <dgm:prSet presAssocID="{C9CC72A1-011B-4157-B0FF-0C1084B8DBE4}" presName="hierChild5" presStyleCnt="0"/>
      <dgm:spPr/>
    </dgm:pt>
    <dgm:pt modelId="{1CC1A6DD-D142-4333-BAF0-EDBE2148EF7B}" type="pres">
      <dgm:prSet presAssocID="{52C2FC45-3567-4523-B568-D47E571F08D3}" presName="hierChild3" presStyleCnt="0"/>
      <dgm:spPr/>
    </dgm:pt>
  </dgm:ptLst>
  <dgm:cxnLst>
    <dgm:cxn modelId="{F89013F2-C672-49BB-88D1-EC2D974A3713}" type="presOf" srcId="{52C2FC45-3567-4523-B568-D47E571F08D3}" destId="{18696804-FFDC-40B5-BD0A-4245E14C1DF8}" srcOrd="0" destOrd="0" presId="urn:microsoft.com/office/officeart/2005/8/layout/orgChart1"/>
    <dgm:cxn modelId="{D8B99259-A87E-42E9-A125-69E44C1BF049}" type="presOf" srcId="{10BB90C2-25F0-451A-908E-4039F0BEDA97}" destId="{EEFE715C-C288-40AD-AEB3-CC9E0A560C89}" srcOrd="0" destOrd="0" presId="urn:microsoft.com/office/officeart/2005/8/layout/orgChart1"/>
    <dgm:cxn modelId="{5EAB0FF1-6FEA-4F56-8B6E-A5F0A067918C}" type="presOf" srcId="{52C2FC45-3567-4523-B568-D47E571F08D3}" destId="{0DC08067-D406-4087-B697-80564F80D6D7}" srcOrd="1" destOrd="0" presId="urn:microsoft.com/office/officeart/2005/8/layout/orgChart1"/>
    <dgm:cxn modelId="{5CBAE752-2B84-4470-B6DE-49E8A5B095F1}" type="presOf" srcId="{10BB90C2-25F0-451A-908E-4039F0BEDA97}" destId="{6FF08E07-A710-4C77-B56A-347F5BF683E2}" srcOrd="1" destOrd="0" presId="urn:microsoft.com/office/officeart/2005/8/layout/orgChart1"/>
    <dgm:cxn modelId="{25D6F9FE-525F-42A6-8433-56975E3CC9D5}" type="presOf" srcId="{C9CC72A1-011B-4157-B0FF-0C1084B8DBE4}" destId="{DD44A365-1E79-4F65-9168-BABD90297593}" srcOrd="0" destOrd="0" presId="urn:microsoft.com/office/officeart/2005/8/layout/orgChart1"/>
    <dgm:cxn modelId="{14C5AEA8-ED45-47D7-8E51-5B55F647F8CA}" srcId="{52C2FC45-3567-4523-B568-D47E571F08D3}" destId="{10BB90C2-25F0-451A-908E-4039F0BEDA97}" srcOrd="0" destOrd="0" parTransId="{3258831C-264B-4AC4-B3AC-DE4C14F7104C}" sibTransId="{7407AA60-D03E-4757-A87E-0B87AB712473}"/>
    <dgm:cxn modelId="{2A534A54-CB52-4F60-89EB-24AB475D4844}" type="presOf" srcId="{3258831C-264B-4AC4-B3AC-DE4C14F7104C}" destId="{34EADA56-C04D-4099-9318-63DCC5356423}" srcOrd="0" destOrd="0" presId="urn:microsoft.com/office/officeart/2005/8/layout/orgChart1"/>
    <dgm:cxn modelId="{95A59375-805F-4F46-BD76-B436AF28A9EC}" type="presOf" srcId="{A8F2637C-6A2E-4A8A-B853-F727B06198AC}" destId="{7D6DBB98-30E0-4305-8165-CDA508A60E5C}" srcOrd="0" destOrd="0" presId="urn:microsoft.com/office/officeart/2005/8/layout/orgChart1"/>
    <dgm:cxn modelId="{E194BDEA-BBA4-4FF7-8CD6-0221CB7C6EBC}" srcId="{52C2FC45-3567-4523-B568-D47E571F08D3}" destId="{C9CC72A1-011B-4157-B0FF-0C1084B8DBE4}" srcOrd="1" destOrd="0" parTransId="{9DE2DD8A-11E7-4BA7-8DD1-28544EF87EDC}" sibTransId="{8B054D1F-7424-4205-8981-D9AD1055A858}"/>
    <dgm:cxn modelId="{AE32B0C6-C04D-40D2-A7D3-DB33F2AE2FF5}" type="presOf" srcId="{C9CC72A1-011B-4157-B0FF-0C1084B8DBE4}" destId="{97A83988-8B5A-4C50-B0AA-CCB8DE0615DC}" srcOrd="1" destOrd="0" presId="urn:microsoft.com/office/officeart/2005/8/layout/orgChart1"/>
    <dgm:cxn modelId="{B9364233-3CDC-45F8-BB29-C0546B8D7F1A}" type="presOf" srcId="{9DE2DD8A-11E7-4BA7-8DD1-28544EF87EDC}" destId="{12C81ACE-3F7B-423E-9DE3-84FAF0B1348B}" srcOrd="0" destOrd="0" presId="urn:microsoft.com/office/officeart/2005/8/layout/orgChart1"/>
    <dgm:cxn modelId="{758C83F1-7FF9-4635-A328-C3A3B6705A20}" srcId="{A8F2637C-6A2E-4A8A-B853-F727B06198AC}" destId="{52C2FC45-3567-4523-B568-D47E571F08D3}" srcOrd="0" destOrd="0" parTransId="{1E6D07E1-411C-4EF5-BC6B-C62F8F36BC0B}" sibTransId="{A781A61B-5F9C-4D38-A2A0-2556C49E2023}"/>
    <dgm:cxn modelId="{509D1AF3-E3F5-40FD-871F-639323CCA6A0}" type="presParOf" srcId="{7D6DBB98-30E0-4305-8165-CDA508A60E5C}" destId="{E6A4818E-EA74-4D9B-AFD8-BBCEACF92F58}" srcOrd="0" destOrd="0" presId="urn:microsoft.com/office/officeart/2005/8/layout/orgChart1"/>
    <dgm:cxn modelId="{FE65F0E9-7942-4949-9786-46868D063EBF}" type="presParOf" srcId="{E6A4818E-EA74-4D9B-AFD8-BBCEACF92F58}" destId="{F46548F7-7A08-4364-BC13-03F6E5318EA6}" srcOrd="0" destOrd="0" presId="urn:microsoft.com/office/officeart/2005/8/layout/orgChart1"/>
    <dgm:cxn modelId="{A45CE2A5-E73D-4516-ACD4-C6F2D3C3DB6C}" type="presParOf" srcId="{F46548F7-7A08-4364-BC13-03F6E5318EA6}" destId="{18696804-FFDC-40B5-BD0A-4245E14C1DF8}" srcOrd="0" destOrd="0" presId="urn:microsoft.com/office/officeart/2005/8/layout/orgChart1"/>
    <dgm:cxn modelId="{DD2CA6D3-5E73-4E32-99BA-49B0453113B7}" type="presParOf" srcId="{F46548F7-7A08-4364-BC13-03F6E5318EA6}" destId="{0DC08067-D406-4087-B697-80564F80D6D7}" srcOrd="1" destOrd="0" presId="urn:microsoft.com/office/officeart/2005/8/layout/orgChart1"/>
    <dgm:cxn modelId="{9F3AADBF-446D-4B81-9078-491CFBB56CB0}" type="presParOf" srcId="{E6A4818E-EA74-4D9B-AFD8-BBCEACF92F58}" destId="{720E4C84-BC81-4ABF-92B8-3237FF308E60}" srcOrd="1" destOrd="0" presId="urn:microsoft.com/office/officeart/2005/8/layout/orgChart1"/>
    <dgm:cxn modelId="{5D93C3D6-E710-4CFF-98AC-92541B8B0636}" type="presParOf" srcId="{720E4C84-BC81-4ABF-92B8-3237FF308E60}" destId="{34EADA56-C04D-4099-9318-63DCC5356423}" srcOrd="0" destOrd="0" presId="urn:microsoft.com/office/officeart/2005/8/layout/orgChart1"/>
    <dgm:cxn modelId="{770CF36C-DF7B-4506-88C0-41AC9FB513E3}" type="presParOf" srcId="{720E4C84-BC81-4ABF-92B8-3237FF308E60}" destId="{73799C41-7C77-45BB-B3BD-B8E489FEC5CD}" srcOrd="1" destOrd="0" presId="urn:microsoft.com/office/officeart/2005/8/layout/orgChart1"/>
    <dgm:cxn modelId="{F34572EC-A693-40F4-BFD5-AAC198F28875}" type="presParOf" srcId="{73799C41-7C77-45BB-B3BD-B8E489FEC5CD}" destId="{F4E7AF6E-9835-4380-B876-C6806297BCB7}" srcOrd="0" destOrd="0" presId="urn:microsoft.com/office/officeart/2005/8/layout/orgChart1"/>
    <dgm:cxn modelId="{BB17205C-9241-4449-981F-0E1B58540491}" type="presParOf" srcId="{F4E7AF6E-9835-4380-B876-C6806297BCB7}" destId="{EEFE715C-C288-40AD-AEB3-CC9E0A560C89}" srcOrd="0" destOrd="0" presId="urn:microsoft.com/office/officeart/2005/8/layout/orgChart1"/>
    <dgm:cxn modelId="{1B60585B-62FC-4563-8252-1584884A8ED0}" type="presParOf" srcId="{F4E7AF6E-9835-4380-B876-C6806297BCB7}" destId="{6FF08E07-A710-4C77-B56A-347F5BF683E2}" srcOrd="1" destOrd="0" presId="urn:microsoft.com/office/officeart/2005/8/layout/orgChart1"/>
    <dgm:cxn modelId="{D8A3883D-4126-4762-9A14-D5F10C10D328}" type="presParOf" srcId="{73799C41-7C77-45BB-B3BD-B8E489FEC5CD}" destId="{D72A3624-8929-4ADB-9C21-1930AD982CEE}" srcOrd="1" destOrd="0" presId="urn:microsoft.com/office/officeart/2005/8/layout/orgChart1"/>
    <dgm:cxn modelId="{A7F25F5F-DCD0-475E-BA86-9B762A54F495}" type="presParOf" srcId="{73799C41-7C77-45BB-B3BD-B8E489FEC5CD}" destId="{E386D0ED-1B64-4E0E-B869-83E4A2792797}" srcOrd="2" destOrd="0" presId="urn:microsoft.com/office/officeart/2005/8/layout/orgChart1"/>
    <dgm:cxn modelId="{38237C56-D340-4FEC-BF0D-214B53FD886E}" type="presParOf" srcId="{720E4C84-BC81-4ABF-92B8-3237FF308E60}" destId="{12C81ACE-3F7B-423E-9DE3-84FAF0B1348B}" srcOrd="2" destOrd="0" presId="urn:microsoft.com/office/officeart/2005/8/layout/orgChart1"/>
    <dgm:cxn modelId="{C89722A3-0975-4AAD-BEAF-7427DF13547A}" type="presParOf" srcId="{720E4C84-BC81-4ABF-92B8-3237FF308E60}" destId="{63BB1D10-11DC-43D9-A39C-8BB5CFA0ADDB}" srcOrd="3" destOrd="0" presId="urn:microsoft.com/office/officeart/2005/8/layout/orgChart1"/>
    <dgm:cxn modelId="{84B2EFE3-65A9-465E-9065-EC66FE53F7CB}" type="presParOf" srcId="{63BB1D10-11DC-43D9-A39C-8BB5CFA0ADDB}" destId="{8A84BDBF-F1E0-4C87-8AE4-9AAA322394E1}" srcOrd="0" destOrd="0" presId="urn:microsoft.com/office/officeart/2005/8/layout/orgChart1"/>
    <dgm:cxn modelId="{4CEC189D-2476-4A1A-9FD4-29E1FF820C12}" type="presParOf" srcId="{8A84BDBF-F1E0-4C87-8AE4-9AAA322394E1}" destId="{DD44A365-1E79-4F65-9168-BABD90297593}" srcOrd="0" destOrd="0" presId="urn:microsoft.com/office/officeart/2005/8/layout/orgChart1"/>
    <dgm:cxn modelId="{3528D502-5315-4CB5-9FD0-F2834CF41F08}" type="presParOf" srcId="{8A84BDBF-F1E0-4C87-8AE4-9AAA322394E1}" destId="{97A83988-8B5A-4C50-B0AA-CCB8DE0615DC}" srcOrd="1" destOrd="0" presId="urn:microsoft.com/office/officeart/2005/8/layout/orgChart1"/>
    <dgm:cxn modelId="{EC156D9B-E5FC-4A8C-8D05-42AD5550694F}" type="presParOf" srcId="{63BB1D10-11DC-43D9-A39C-8BB5CFA0ADDB}" destId="{4F71DBDD-AE9D-4A29-8A19-D04473232D94}" srcOrd="1" destOrd="0" presId="urn:microsoft.com/office/officeart/2005/8/layout/orgChart1"/>
    <dgm:cxn modelId="{7EA48572-77D4-4CD2-B4DA-D0CE12A8A249}" type="presParOf" srcId="{63BB1D10-11DC-43D9-A39C-8BB5CFA0ADDB}" destId="{9854A593-C9D4-438F-9048-0406CE7F77C4}" srcOrd="2" destOrd="0" presId="urn:microsoft.com/office/officeart/2005/8/layout/orgChart1"/>
    <dgm:cxn modelId="{87BCB745-CDEA-4534-8140-2B5F3B4848F9}" type="presParOf" srcId="{E6A4818E-EA74-4D9B-AFD8-BBCEACF92F58}" destId="{1CC1A6DD-D142-4333-BAF0-EDBE2148EF7B}"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88E7CB1B-65D2-4C0E-B1B9-D3375165C618}" type="doc">
      <dgm:prSet loTypeId="urn:microsoft.com/office/officeart/2008/layout/HalfCircleOrganizationChart" loCatId="hierarchy" qsTypeId="urn:microsoft.com/office/officeart/2005/8/quickstyle/simple1" qsCatId="simple" csTypeId="urn:microsoft.com/office/officeart/2005/8/colors/accent1_2" csCatId="accent1" phldr="1"/>
      <dgm:spPr/>
      <dgm:t>
        <a:bodyPr/>
        <a:lstStyle/>
        <a:p>
          <a:endParaRPr lang="en-IN"/>
        </a:p>
      </dgm:t>
    </dgm:pt>
    <dgm:pt modelId="{5BB9B437-A368-41F3-A607-27ADA2279483}">
      <dgm:prSet phldrT="[Text]"/>
      <dgm:spPr/>
      <dgm:t>
        <a:bodyPr/>
        <a:lstStyle/>
        <a:p>
          <a:r>
            <a:rPr lang="en-IN" b="0" i="0" dirty="0" smtClean="0"/>
            <a:t>On the basis of number of address instruction are classified as:</a:t>
          </a:r>
          <a:endParaRPr lang="en-IN" dirty="0"/>
        </a:p>
      </dgm:t>
    </dgm:pt>
    <dgm:pt modelId="{FB653AF0-CE53-4B72-B05F-49E17C424A59}" type="parTrans" cxnId="{B346F155-ED13-4766-A72D-E998BDC1C870}">
      <dgm:prSet/>
      <dgm:spPr/>
      <dgm:t>
        <a:bodyPr/>
        <a:lstStyle/>
        <a:p>
          <a:endParaRPr lang="en-IN"/>
        </a:p>
      </dgm:t>
    </dgm:pt>
    <dgm:pt modelId="{00314AD7-AC79-469E-A8A8-AF38C5F0BD3F}" type="sibTrans" cxnId="{B346F155-ED13-4766-A72D-E998BDC1C870}">
      <dgm:prSet/>
      <dgm:spPr/>
      <dgm:t>
        <a:bodyPr/>
        <a:lstStyle/>
        <a:p>
          <a:endParaRPr lang="en-IN"/>
        </a:p>
      </dgm:t>
    </dgm:pt>
    <dgm:pt modelId="{D1D51823-15E0-4989-8DA4-4207DE4A4E0B}">
      <dgm:prSet phldrT="[Text]"/>
      <dgm:spPr/>
      <dgm:t>
        <a:bodyPr/>
        <a:lstStyle/>
        <a:p>
          <a:r>
            <a:rPr lang="en-IN" b="1" i="0" dirty="0" smtClean="0"/>
            <a:t>Zero Address Instructions</a:t>
          </a:r>
          <a:endParaRPr lang="en-IN" dirty="0"/>
        </a:p>
      </dgm:t>
    </dgm:pt>
    <dgm:pt modelId="{4D409D66-FBC9-4220-A170-0409004FFF60}" type="parTrans" cxnId="{14558BD3-6061-4BDA-898A-5A68ADFB05C8}">
      <dgm:prSet/>
      <dgm:spPr/>
      <dgm:t>
        <a:bodyPr/>
        <a:lstStyle/>
        <a:p>
          <a:endParaRPr lang="en-IN"/>
        </a:p>
      </dgm:t>
    </dgm:pt>
    <dgm:pt modelId="{478629B4-6C7E-479D-A73E-C66FDF2FEC82}" type="sibTrans" cxnId="{14558BD3-6061-4BDA-898A-5A68ADFB05C8}">
      <dgm:prSet/>
      <dgm:spPr/>
      <dgm:t>
        <a:bodyPr/>
        <a:lstStyle/>
        <a:p>
          <a:endParaRPr lang="en-IN"/>
        </a:p>
      </dgm:t>
    </dgm:pt>
    <dgm:pt modelId="{F2924135-458B-4FC7-8888-B26F92F621F6}">
      <dgm:prSet phldrT="[Text]"/>
      <dgm:spPr/>
      <dgm:t>
        <a:bodyPr/>
        <a:lstStyle/>
        <a:p>
          <a:r>
            <a:rPr lang="en-IN" b="1" i="0" dirty="0" smtClean="0"/>
            <a:t>One Address Instructions </a:t>
          </a:r>
          <a:endParaRPr lang="en-IN" dirty="0"/>
        </a:p>
      </dgm:t>
    </dgm:pt>
    <dgm:pt modelId="{9FFBBCA0-BCA7-4FF1-82A5-8D3279B9384C}" type="parTrans" cxnId="{9505BD20-BA43-423A-BBAA-2A5A7B3C5AE6}">
      <dgm:prSet/>
      <dgm:spPr/>
      <dgm:t>
        <a:bodyPr/>
        <a:lstStyle/>
        <a:p>
          <a:endParaRPr lang="en-IN"/>
        </a:p>
      </dgm:t>
    </dgm:pt>
    <dgm:pt modelId="{2271C037-A4D0-4C51-8DEB-1926BCEDFEF2}" type="sibTrans" cxnId="{9505BD20-BA43-423A-BBAA-2A5A7B3C5AE6}">
      <dgm:prSet/>
      <dgm:spPr/>
      <dgm:t>
        <a:bodyPr/>
        <a:lstStyle/>
        <a:p>
          <a:endParaRPr lang="en-IN"/>
        </a:p>
      </dgm:t>
    </dgm:pt>
    <dgm:pt modelId="{9D0D5CCE-B9B5-48CF-B023-90E4C8A0329C}">
      <dgm:prSet phldrT="[Text]"/>
      <dgm:spPr/>
      <dgm:t>
        <a:bodyPr/>
        <a:lstStyle/>
        <a:p>
          <a:r>
            <a:rPr lang="en-IN" b="1" i="0" dirty="0" smtClean="0"/>
            <a:t>Two Address Instructions</a:t>
          </a:r>
          <a:endParaRPr lang="en-IN" dirty="0"/>
        </a:p>
      </dgm:t>
    </dgm:pt>
    <dgm:pt modelId="{E2DCF825-C065-49D6-AE3A-540403533B22}" type="parTrans" cxnId="{3431047A-FD49-4DF0-9A79-565C546CAF02}">
      <dgm:prSet/>
      <dgm:spPr/>
      <dgm:t>
        <a:bodyPr/>
        <a:lstStyle/>
        <a:p>
          <a:endParaRPr lang="en-IN"/>
        </a:p>
      </dgm:t>
    </dgm:pt>
    <dgm:pt modelId="{35790E5F-1A8F-43FB-BAA9-430436CA664C}" type="sibTrans" cxnId="{3431047A-FD49-4DF0-9A79-565C546CAF02}">
      <dgm:prSet/>
      <dgm:spPr/>
      <dgm:t>
        <a:bodyPr/>
        <a:lstStyle/>
        <a:p>
          <a:endParaRPr lang="en-IN"/>
        </a:p>
      </dgm:t>
    </dgm:pt>
    <dgm:pt modelId="{312C4532-B4C9-44F1-AF16-D854EA8D4FC8}">
      <dgm:prSet phldrT="[Text]"/>
      <dgm:spPr/>
      <dgm:t>
        <a:bodyPr/>
        <a:lstStyle/>
        <a:p>
          <a:r>
            <a:rPr lang="en-IN" b="1" i="0" dirty="0" smtClean="0"/>
            <a:t>Three Address Instructions</a:t>
          </a:r>
          <a:endParaRPr lang="en-IN" dirty="0"/>
        </a:p>
      </dgm:t>
    </dgm:pt>
    <dgm:pt modelId="{39F364D2-6FB8-4137-B4B6-547B5F48DE6F}" type="parTrans" cxnId="{312E22FB-C0BD-47F6-863A-7EFBCF6B7C2F}">
      <dgm:prSet/>
      <dgm:spPr/>
      <dgm:t>
        <a:bodyPr/>
        <a:lstStyle/>
        <a:p>
          <a:endParaRPr lang="en-IN"/>
        </a:p>
      </dgm:t>
    </dgm:pt>
    <dgm:pt modelId="{63B99548-F9A7-4EDF-A874-A06DCBEA751D}" type="sibTrans" cxnId="{312E22FB-C0BD-47F6-863A-7EFBCF6B7C2F}">
      <dgm:prSet/>
      <dgm:spPr/>
      <dgm:t>
        <a:bodyPr/>
        <a:lstStyle/>
        <a:p>
          <a:endParaRPr lang="en-IN"/>
        </a:p>
      </dgm:t>
    </dgm:pt>
    <dgm:pt modelId="{AA8D2B2D-6E0F-44FE-B19B-7FB0B41A882F}" type="pres">
      <dgm:prSet presAssocID="{88E7CB1B-65D2-4C0E-B1B9-D3375165C618}" presName="Name0" presStyleCnt="0">
        <dgm:presLayoutVars>
          <dgm:orgChart val="1"/>
          <dgm:chPref val="1"/>
          <dgm:dir/>
          <dgm:animOne val="branch"/>
          <dgm:animLvl val="lvl"/>
          <dgm:resizeHandles/>
        </dgm:presLayoutVars>
      </dgm:prSet>
      <dgm:spPr/>
      <dgm:t>
        <a:bodyPr/>
        <a:lstStyle/>
        <a:p>
          <a:endParaRPr lang="en-IN"/>
        </a:p>
      </dgm:t>
    </dgm:pt>
    <dgm:pt modelId="{FB057FA8-A63F-4C95-A35A-565CFBAB4C26}" type="pres">
      <dgm:prSet presAssocID="{5BB9B437-A368-41F3-A607-27ADA2279483}" presName="hierRoot1" presStyleCnt="0">
        <dgm:presLayoutVars>
          <dgm:hierBranch val="init"/>
        </dgm:presLayoutVars>
      </dgm:prSet>
      <dgm:spPr/>
    </dgm:pt>
    <dgm:pt modelId="{6BE43F77-8E3A-4026-92CD-31BC00B18638}" type="pres">
      <dgm:prSet presAssocID="{5BB9B437-A368-41F3-A607-27ADA2279483}" presName="rootComposite1" presStyleCnt="0"/>
      <dgm:spPr/>
    </dgm:pt>
    <dgm:pt modelId="{89E07823-1F99-4D90-BA43-AC6624708F38}" type="pres">
      <dgm:prSet presAssocID="{5BB9B437-A368-41F3-A607-27ADA2279483}" presName="rootText1" presStyleLbl="alignAcc1" presStyleIdx="0" presStyleCnt="0">
        <dgm:presLayoutVars>
          <dgm:chPref val="3"/>
        </dgm:presLayoutVars>
      </dgm:prSet>
      <dgm:spPr/>
      <dgm:t>
        <a:bodyPr/>
        <a:lstStyle/>
        <a:p>
          <a:endParaRPr lang="en-IN"/>
        </a:p>
      </dgm:t>
    </dgm:pt>
    <dgm:pt modelId="{1E9E67B0-2A27-40B6-920B-9FD42D01B1CA}" type="pres">
      <dgm:prSet presAssocID="{5BB9B437-A368-41F3-A607-27ADA2279483}" presName="topArc1" presStyleLbl="parChTrans1D1" presStyleIdx="0" presStyleCnt="10"/>
      <dgm:spPr/>
    </dgm:pt>
    <dgm:pt modelId="{B2479F50-26BA-42AD-9830-0E7D72D4D5A5}" type="pres">
      <dgm:prSet presAssocID="{5BB9B437-A368-41F3-A607-27ADA2279483}" presName="bottomArc1" presStyleLbl="parChTrans1D1" presStyleIdx="1" presStyleCnt="10"/>
      <dgm:spPr/>
    </dgm:pt>
    <dgm:pt modelId="{BB4E52DE-61A3-42FD-A9F0-9C29848F9678}" type="pres">
      <dgm:prSet presAssocID="{5BB9B437-A368-41F3-A607-27ADA2279483}" presName="topConnNode1" presStyleLbl="node1" presStyleIdx="0" presStyleCnt="0"/>
      <dgm:spPr/>
      <dgm:t>
        <a:bodyPr/>
        <a:lstStyle/>
        <a:p>
          <a:endParaRPr lang="en-IN"/>
        </a:p>
      </dgm:t>
    </dgm:pt>
    <dgm:pt modelId="{31E6C52B-7DAA-49A3-A9BA-E1EA19A3612C}" type="pres">
      <dgm:prSet presAssocID="{5BB9B437-A368-41F3-A607-27ADA2279483}" presName="hierChild2" presStyleCnt="0"/>
      <dgm:spPr/>
    </dgm:pt>
    <dgm:pt modelId="{AF641AD7-6AA4-42A0-8ED4-295E96E6EDD7}" type="pres">
      <dgm:prSet presAssocID="{4D409D66-FBC9-4220-A170-0409004FFF60}" presName="Name28" presStyleLbl="parChTrans1D2" presStyleIdx="0" presStyleCnt="4"/>
      <dgm:spPr/>
      <dgm:t>
        <a:bodyPr/>
        <a:lstStyle/>
        <a:p>
          <a:endParaRPr lang="en-IN"/>
        </a:p>
      </dgm:t>
    </dgm:pt>
    <dgm:pt modelId="{88C1E60A-49A1-4B29-BA17-1D1222B5ED4B}" type="pres">
      <dgm:prSet presAssocID="{D1D51823-15E0-4989-8DA4-4207DE4A4E0B}" presName="hierRoot2" presStyleCnt="0">
        <dgm:presLayoutVars>
          <dgm:hierBranch val="init"/>
        </dgm:presLayoutVars>
      </dgm:prSet>
      <dgm:spPr/>
    </dgm:pt>
    <dgm:pt modelId="{6D33886F-8F2E-496C-B4D4-9922A8DACEC1}" type="pres">
      <dgm:prSet presAssocID="{D1D51823-15E0-4989-8DA4-4207DE4A4E0B}" presName="rootComposite2" presStyleCnt="0"/>
      <dgm:spPr/>
    </dgm:pt>
    <dgm:pt modelId="{245F1901-7374-4958-A8A6-7FD2230304A7}" type="pres">
      <dgm:prSet presAssocID="{D1D51823-15E0-4989-8DA4-4207DE4A4E0B}" presName="rootText2" presStyleLbl="alignAcc1" presStyleIdx="0" presStyleCnt="0">
        <dgm:presLayoutVars>
          <dgm:chPref val="3"/>
        </dgm:presLayoutVars>
      </dgm:prSet>
      <dgm:spPr/>
      <dgm:t>
        <a:bodyPr/>
        <a:lstStyle/>
        <a:p>
          <a:endParaRPr lang="en-IN"/>
        </a:p>
      </dgm:t>
    </dgm:pt>
    <dgm:pt modelId="{63FECE57-C815-4D82-B969-426228134B99}" type="pres">
      <dgm:prSet presAssocID="{D1D51823-15E0-4989-8DA4-4207DE4A4E0B}" presName="topArc2" presStyleLbl="parChTrans1D1" presStyleIdx="2" presStyleCnt="10"/>
      <dgm:spPr/>
    </dgm:pt>
    <dgm:pt modelId="{1FE93CF8-5D24-486A-8933-59813B12D055}" type="pres">
      <dgm:prSet presAssocID="{D1D51823-15E0-4989-8DA4-4207DE4A4E0B}" presName="bottomArc2" presStyleLbl="parChTrans1D1" presStyleIdx="3" presStyleCnt="10"/>
      <dgm:spPr/>
    </dgm:pt>
    <dgm:pt modelId="{8248D7BD-95F1-438D-9026-9FB0B90BBB2B}" type="pres">
      <dgm:prSet presAssocID="{D1D51823-15E0-4989-8DA4-4207DE4A4E0B}" presName="topConnNode2" presStyleLbl="node2" presStyleIdx="0" presStyleCnt="0"/>
      <dgm:spPr/>
      <dgm:t>
        <a:bodyPr/>
        <a:lstStyle/>
        <a:p>
          <a:endParaRPr lang="en-IN"/>
        </a:p>
      </dgm:t>
    </dgm:pt>
    <dgm:pt modelId="{09A45862-CAE4-40F9-A947-4874589F1B74}" type="pres">
      <dgm:prSet presAssocID="{D1D51823-15E0-4989-8DA4-4207DE4A4E0B}" presName="hierChild4" presStyleCnt="0"/>
      <dgm:spPr/>
    </dgm:pt>
    <dgm:pt modelId="{B4A530C3-50C4-4B62-86F4-6D66D2A6D07E}" type="pres">
      <dgm:prSet presAssocID="{D1D51823-15E0-4989-8DA4-4207DE4A4E0B}" presName="hierChild5" presStyleCnt="0"/>
      <dgm:spPr/>
    </dgm:pt>
    <dgm:pt modelId="{2353767F-2514-4F28-991C-F82FCFAA10FB}" type="pres">
      <dgm:prSet presAssocID="{9FFBBCA0-BCA7-4FF1-82A5-8D3279B9384C}" presName="Name28" presStyleLbl="parChTrans1D2" presStyleIdx="1" presStyleCnt="4"/>
      <dgm:spPr/>
      <dgm:t>
        <a:bodyPr/>
        <a:lstStyle/>
        <a:p>
          <a:endParaRPr lang="en-IN"/>
        </a:p>
      </dgm:t>
    </dgm:pt>
    <dgm:pt modelId="{E920F3B7-39E5-4131-A342-281EB645069B}" type="pres">
      <dgm:prSet presAssocID="{F2924135-458B-4FC7-8888-B26F92F621F6}" presName="hierRoot2" presStyleCnt="0">
        <dgm:presLayoutVars>
          <dgm:hierBranch val="init"/>
        </dgm:presLayoutVars>
      </dgm:prSet>
      <dgm:spPr/>
    </dgm:pt>
    <dgm:pt modelId="{439EB525-352A-4841-818F-1AD45D693DC5}" type="pres">
      <dgm:prSet presAssocID="{F2924135-458B-4FC7-8888-B26F92F621F6}" presName="rootComposite2" presStyleCnt="0"/>
      <dgm:spPr/>
    </dgm:pt>
    <dgm:pt modelId="{6F824463-5528-40F1-BEDD-AAE575040DCD}" type="pres">
      <dgm:prSet presAssocID="{F2924135-458B-4FC7-8888-B26F92F621F6}" presName="rootText2" presStyleLbl="alignAcc1" presStyleIdx="0" presStyleCnt="0">
        <dgm:presLayoutVars>
          <dgm:chPref val="3"/>
        </dgm:presLayoutVars>
      </dgm:prSet>
      <dgm:spPr/>
      <dgm:t>
        <a:bodyPr/>
        <a:lstStyle/>
        <a:p>
          <a:endParaRPr lang="en-IN"/>
        </a:p>
      </dgm:t>
    </dgm:pt>
    <dgm:pt modelId="{EE970444-ECA0-4CF4-95A3-E0E0F7FE9069}" type="pres">
      <dgm:prSet presAssocID="{F2924135-458B-4FC7-8888-B26F92F621F6}" presName="topArc2" presStyleLbl="parChTrans1D1" presStyleIdx="4" presStyleCnt="10"/>
      <dgm:spPr/>
    </dgm:pt>
    <dgm:pt modelId="{EE787713-B30A-4187-939F-2FB992E27D6A}" type="pres">
      <dgm:prSet presAssocID="{F2924135-458B-4FC7-8888-B26F92F621F6}" presName="bottomArc2" presStyleLbl="parChTrans1D1" presStyleIdx="5" presStyleCnt="10"/>
      <dgm:spPr/>
    </dgm:pt>
    <dgm:pt modelId="{137BE92B-389E-45B2-B234-6951100290AD}" type="pres">
      <dgm:prSet presAssocID="{F2924135-458B-4FC7-8888-B26F92F621F6}" presName="topConnNode2" presStyleLbl="node2" presStyleIdx="0" presStyleCnt="0"/>
      <dgm:spPr/>
      <dgm:t>
        <a:bodyPr/>
        <a:lstStyle/>
        <a:p>
          <a:endParaRPr lang="en-IN"/>
        </a:p>
      </dgm:t>
    </dgm:pt>
    <dgm:pt modelId="{2F151A71-0228-41EF-B461-4B0ECB27B469}" type="pres">
      <dgm:prSet presAssocID="{F2924135-458B-4FC7-8888-B26F92F621F6}" presName="hierChild4" presStyleCnt="0"/>
      <dgm:spPr/>
    </dgm:pt>
    <dgm:pt modelId="{50288CBE-89C6-4760-9B99-CF4684861769}" type="pres">
      <dgm:prSet presAssocID="{F2924135-458B-4FC7-8888-B26F92F621F6}" presName="hierChild5" presStyleCnt="0"/>
      <dgm:spPr/>
    </dgm:pt>
    <dgm:pt modelId="{13102186-62B6-4BC7-A2CA-877F9BDF6C79}" type="pres">
      <dgm:prSet presAssocID="{E2DCF825-C065-49D6-AE3A-540403533B22}" presName="Name28" presStyleLbl="parChTrans1D2" presStyleIdx="2" presStyleCnt="4"/>
      <dgm:spPr/>
      <dgm:t>
        <a:bodyPr/>
        <a:lstStyle/>
        <a:p>
          <a:endParaRPr lang="en-IN"/>
        </a:p>
      </dgm:t>
    </dgm:pt>
    <dgm:pt modelId="{75F6E336-A2A3-4725-B6D6-189E9900B47A}" type="pres">
      <dgm:prSet presAssocID="{9D0D5CCE-B9B5-48CF-B023-90E4C8A0329C}" presName="hierRoot2" presStyleCnt="0">
        <dgm:presLayoutVars>
          <dgm:hierBranch val="init"/>
        </dgm:presLayoutVars>
      </dgm:prSet>
      <dgm:spPr/>
    </dgm:pt>
    <dgm:pt modelId="{0DEE9BF0-9E99-4981-9CB8-CC41A7DDE39E}" type="pres">
      <dgm:prSet presAssocID="{9D0D5CCE-B9B5-48CF-B023-90E4C8A0329C}" presName="rootComposite2" presStyleCnt="0"/>
      <dgm:spPr/>
    </dgm:pt>
    <dgm:pt modelId="{21E64DD1-F768-49C8-80B3-56DCC7A68749}" type="pres">
      <dgm:prSet presAssocID="{9D0D5CCE-B9B5-48CF-B023-90E4C8A0329C}" presName="rootText2" presStyleLbl="alignAcc1" presStyleIdx="0" presStyleCnt="0">
        <dgm:presLayoutVars>
          <dgm:chPref val="3"/>
        </dgm:presLayoutVars>
      </dgm:prSet>
      <dgm:spPr/>
      <dgm:t>
        <a:bodyPr/>
        <a:lstStyle/>
        <a:p>
          <a:endParaRPr lang="en-IN"/>
        </a:p>
      </dgm:t>
    </dgm:pt>
    <dgm:pt modelId="{DB6E1E1D-E01E-482F-A60E-FCDB1692F025}" type="pres">
      <dgm:prSet presAssocID="{9D0D5CCE-B9B5-48CF-B023-90E4C8A0329C}" presName="topArc2" presStyleLbl="parChTrans1D1" presStyleIdx="6" presStyleCnt="10"/>
      <dgm:spPr/>
    </dgm:pt>
    <dgm:pt modelId="{887D5D88-FA77-47BA-B7C1-AA91C8077BEF}" type="pres">
      <dgm:prSet presAssocID="{9D0D5CCE-B9B5-48CF-B023-90E4C8A0329C}" presName="bottomArc2" presStyleLbl="parChTrans1D1" presStyleIdx="7" presStyleCnt="10"/>
      <dgm:spPr/>
    </dgm:pt>
    <dgm:pt modelId="{18147C09-E5F5-4E0D-AB96-EEA32EA050C1}" type="pres">
      <dgm:prSet presAssocID="{9D0D5CCE-B9B5-48CF-B023-90E4C8A0329C}" presName="topConnNode2" presStyleLbl="node2" presStyleIdx="0" presStyleCnt="0"/>
      <dgm:spPr/>
      <dgm:t>
        <a:bodyPr/>
        <a:lstStyle/>
        <a:p>
          <a:endParaRPr lang="en-IN"/>
        </a:p>
      </dgm:t>
    </dgm:pt>
    <dgm:pt modelId="{121B7698-06FA-4B43-845A-3B77E2F846B6}" type="pres">
      <dgm:prSet presAssocID="{9D0D5CCE-B9B5-48CF-B023-90E4C8A0329C}" presName="hierChild4" presStyleCnt="0"/>
      <dgm:spPr/>
    </dgm:pt>
    <dgm:pt modelId="{9824C1CC-B729-4C66-A08F-CFF707ECC0A9}" type="pres">
      <dgm:prSet presAssocID="{9D0D5CCE-B9B5-48CF-B023-90E4C8A0329C}" presName="hierChild5" presStyleCnt="0"/>
      <dgm:spPr/>
    </dgm:pt>
    <dgm:pt modelId="{FF6BFABA-F32A-4164-8CF6-6BFE0B348955}" type="pres">
      <dgm:prSet presAssocID="{39F364D2-6FB8-4137-B4B6-547B5F48DE6F}" presName="Name28" presStyleLbl="parChTrans1D2" presStyleIdx="3" presStyleCnt="4"/>
      <dgm:spPr/>
      <dgm:t>
        <a:bodyPr/>
        <a:lstStyle/>
        <a:p>
          <a:endParaRPr lang="en-IN"/>
        </a:p>
      </dgm:t>
    </dgm:pt>
    <dgm:pt modelId="{9366E1D0-7E32-41B3-859E-8E6ED943F8CD}" type="pres">
      <dgm:prSet presAssocID="{312C4532-B4C9-44F1-AF16-D854EA8D4FC8}" presName="hierRoot2" presStyleCnt="0">
        <dgm:presLayoutVars>
          <dgm:hierBranch val="init"/>
        </dgm:presLayoutVars>
      </dgm:prSet>
      <dgm:spPr/>
    </dgm:pt>
    <dgm:pt modelId="{C22C1422-460A-4C5E-B0D5-50BA1B81DF38}" type="pres">
      <dgm:prSet presAssocID="{312C4532-B4C9-44F1-AF16-D854EA8D4FC8}" presName="rootComposite2" presStyleCnt="0"/>
      <dgm:spPr/>
    </dgm:pt>
    <dgm:pt modelId="{620E5408-9CB5-48A1-BC29-FD97B5760A39}" type="pres">
      <dgm:prSet presAssocID="{312C4532-B4C9-44F1-AF16-D854EA8D4FC8}" presName="rootText2" presStyleLbl="alignAcc1" presStyleIdx="0" presStyleCnt="0">
        <dgm:presLayoutVars>
          <dgm:chPref val="3"/>
        </dgm:presLayoutVars>
      </dgm:prSet>
      <dgm:spPr/>
      <dgm:t>
        <a:bodyPr/>
        <a:lstStyle/>
        <a:p>
          <a:endParaRPr lang="en-IN"/>
        </a:p>
      </dgm:t>
    </dgm:pt>
    <dgm:pt modelId="{BC3C5990-C3BD-4D6A-A77F-0C23AE9B00F9}" type="pres">
      <dgm:prSet presAssocID="{312C4532-B4C9-44F1-AF16-D854EA8D4FC8}" presName="topArc2" presStyleLbl="parChTrans1D1" presStyleIdx="8" presStyleCnt="10"/>
      <dgm:spPr/>
    </dgm:pt>
    <dgm:pt modelId="{3D271B27-D364-4769-A9FA-F6166ACFE1F7}" type="pres">
      <dgm:prSet presAssocID="{312C4532-B4C9-44F1-AF16-D854EA8D4FC8}" presName="bottomArc2" presStyleLbl="parChTrans1D1" presStyleIdx="9" presStyleCnt="10"/>
      <dgm:spPr/>
    </dgm:pt>
    <dgm:pt modelId="{4B7437AF-8BFE-4FC2-821A-05B2D34BAA4F}" type="pres">
      <dgm:prSet presAssocID="{312C4532-B4C9-44F1-AF16-D854EA8D4FC8}" presName="topConnNode2" presStyleLbl="node2" presStyleIdx="0" presStyleCnt="0"/>
      <dgm:spPr/>
      <dgm:t>
        <a:bodyPr/>
        <a:lstStyle/>
        <a:p>
          <a:endParaRPr lang="en-IN"/>
        </a:p>
      </dgm:t>
    </dgm:pt>
    <dgm:pt modelId="{E1046CD0-5352-4278-9572-38176B8C6839}" type="pres">
      <dgm:prSet presAssocID="{312C4532-B4C9-44F1-AF16-D854EA8D4FC8}" presName="hierChild4" presStyleCnt="0"/>
      <dgm:spPr/>
    </dgm:pt>
    <dgm:pt modelId="{AEBB9434-E32B-43EF-B9B0-07ACEA50464C}" type="pres">
      <dgm:prSet presAssocID="{312C4532-B4C9-44F1-AF16-D854EA8D4FC8}" presName="hierChild5" presStyleCnt="0"/>
      <dgm:spPr/>
    </dgm:pt>
    <dgm:pt modelId="{E0B8F081-882B-496E-802B-AC39AFEE140C}" type="pres">
      <dgm:prSet presAssocID="{5BB9B437-A368-41F3-A607-27ADA2279483}" presName="hierChild3" presStyleCnt="0"/>
      <dgm:spPr/>
    </dgm:pt>
  </dgm:ptLst>
  <dgm:cxnLst>
    <dgm:cxn modelId="{F6B8DB17-9CF6-4877-A6D3-0893ECD9FF88}" type="presOf" srcId="{4D409D66-FBC9-4220-A170-0409004FFF60}" destId="{AF641AD7-6AA4-42A0-8ED4-295E96E6EDD7}" srcOrd="0" destOrd="0" presId="urn:microsoft.com/office/officeart/2008/layout/HalfCircleOrganizationChart"/>
    <dgm:cxn modelId="{B346F155-ED13-4766-A72D-E998BDC1C870}" srcId="{88E7CB1B-65D2-4C0E-B1B9-D3375165C618}" destId="{5BB9B437-A368-41F3-A607-27ADA2279483}" srcOrd="0" destOrd="0" parTransId="{FB653AF0-CE53-4B72-B05F-49E17C424A59}" sibTransId="{00314AD7-AC79-469E-A8A8-AF38C5F0BD3F}"/>
    <dgm:cxn modelId="{C14B298F-A218-422D-BE42-7D923DCD74E9}" type="presOf" srcId="{D1D51823-15E0-4989-8DA4-4207DE4A4E0B}" destId="{245F1901-7374-4958-A8A6-7FD2230304A7}" srcOrd="0" destOrd="0" presId="urn:microsoft.com/office/officeart/2008/layout/HalfCircleOrganizationChart"/>
    <dgm:cxn modelId="{3431047A-FD49-4DF0-9A79-565C546CAF02}" srcId="{5BB9B437-A368-41F3-A607-27ADA2279483}" destId="{9D0D5CCE-B9B5-48CF-B023-90E4C8A0329C}" srcOrd="2" destOrd="0" parTransId="{E2DCF825-C065-49D6-AE3A-540403533B22}" sibTransId="{35790E5F-1A8F-43FB-BAA9-430436CA664C}"/>
    <dgm:cxn modelId="{E00809AF-4E09-402C-A702-BD390A5F257B}" type="presOf" srcId="{9FFBBCA0-BCA7-4FF1-82A5-8D3279B9384C}" destId="{2353767F-2514-4F28-991C-F82FCFAA10FB}" srcOrd="0" destOrd="0" presId="urn:microsoft.com/office/officeart/2008/layout/HalfCircleOrganizationChart"/>
    <dgm:cxn modelId="{9505BD20-BA43-423A-BBAA-2A5A7B3C5AE6}" srcId="{5BB9B437-A368-41F3-A607-27ADA2279483}" destId="{F2924135-458B-4FC7-8888-B26F92F621F6}" srcOrd="1" destOrd="0" parTransId="{9FFBBCA0-BCA7-4FF1-82A5-8D3279B9384C}" sibTransId="{2271C037-A4D0-4C51-8DEB-1926BCEDFEF2}"/>
    <dgm:cxn modelId="{4E0F87AD-4262-4971-95FF-F78EFCA60FC3}" type="presOf" srcId="{39F364D2-6FB8-4137-B4B6-547B5F48DE6F}" destId="{FF6BFABA-F32A-4164-8CF6-6BFE0B348955}" srcOrd="0" destOrd="0" presId="urn:microsoft.com/office/officeart/2008/layout/HalfCircleOrganizationChart"/>
    <dgm:cxn modelId="{82913870-EFDE-4C3A-BFFE-586ED01F16DF}" type="presOf" srcId="{9D0D5CCE-B9B5-48CF-B023-90E4C8A0329C}" destId="{18147C09-E5F5-4E0D-AB96-EEA32EA050C1}" srcOrd="1" destOrd="0" presId="urn:microsoft.com/office/officeart/2008/layout/HalfCircleOrganizationChart"/>
    <dgm:cxn modelId="{A2BA6B25-0B50-40FB-A4D7-7CA328CA4238}" type="presOf" srcId="{F2924135-458B-4FC7-8888-B26F92F621F6}" destId="{137BE92B-389E-45B2-B234-6951100290AD}" srcOrd="1" destOrd="0" presId="urn:microsoft.com/office/officeart/2008/layout/HalfCircleOrganizationChart"/>
    <dgm:cxn modelId="{60F9B156-5098-4B33-9932-DEDC35EAF5F3}" type="presOf" srcId="{312C4532-B4C9-44F1-AF16-D854EA8D4FC8}" destId="{4B7437AF-8BFE-4FC2-821A-05B2D34BAA4F}" srcOrd="1" destOrd="0" presId="urn:microsoft.com/office/officeart/2008/layout/HalfCircleOrganizationChart"/>
    <dgm:cxn modelId="{0EF2ECBE-C83E-4BAC-B1FD-D48AF9B35EC6}" type="presOf" srcId="{9D0D5CCE-B9B5-48CF-B023-90E4C8A0329C}" destId="{21E64DD1-F768-49C8-80B3-56DCC7A68749}" srcOrd="0" destOrd="0" presId="urn:microsoft.com/office/officeart/2008/layout/HalfCircleOrganizationChart"/>
    <dgm:cxn modelId="{5E8B87D5-B2AF-4C59-8998-5EDB62C06F48}" type="presOf" srcId="{88E7CB1B-65D2-4C0E-B1B9-D3375165C618}" destId="{AA8D2B2D-6E0F-44FE-B19B-7FB0B41A882F}" srcOrd="0" destOrd="0" presId="urn:microsoft.com/office/officeart/2008/layout/HalfCircleOrganizationChart"/>
    <dgm:cxn modelId="{A75D4E35-3439-4CB4-977C-4673F8656339}" type="presOf" srcId="{312C4532-B4C9-44F1-AF16-D854EA8D4FC8}" destId="{620E5408-9CB5-48A1-BC29-FD97B5760A39}" srcOrd="0" destOrd="0" presId="urn:microsoft.com/office/officeart/2008/layout/HalfCircleOrganizationChart"/>
    <dgm:cxn modelId="{819B599D-6FF4-4D66-B607-6603180E15E0}" type="presOf" srcId="{5BB9B437-A368-41F3-A607-27ADA2279483}" destId="{BB4E52DE-61A3-42FD-A9F0-9C29848F9678}" srcOrd="1" destOrd="0" presId="urn:microsoft.com/office/officeart/2008/layout/HalfCircleOrganizationChart"/>
    <dgm:cxn modelId="{5617053E-7D12-4782-8D95-4C33793F679C}" type="presOf" srcId="{5BB9B437-A368-41F3-A607-27ADA2279483}" destId="{89E07823-1F99-4D90-BA43-AC6624708F38}" srcOrd="0" destOrd="0" presId="urn:microsoft.com/office/officeart/2008/layout/HalfCircleOrganizationChart"/>
    <dgm:cxn modelId="{312E22FB-C0BD-47F6-863A-7EFBCF6B7C2F}" srcId="{5BB9B437-A368-41F3-A607-27ADA2279483}" destId="{312C4532-B4C9-44F1-AF16-D854EA8D4FC8}" srcOrd="3" destOrd="0" parTransId="{39F364D2-6FB8-4137-B4B6-547B5F48DE6F}" sibTransId="{63B99548-F9A7-4EDF-A874-A06DCBEA751D}"/>
    <dgm:cxn modelId="{9B556EC8-894C-4B37-8AE8-A98EBCEEDC3A}" type="presOf" srcId="{F2924135-458B-4FC7-8888-B26F92F621F6}" destId="{6F824463-5528-40F1-BEDD-AAE575040DCD}" srcOrd="0" destOrd="0" presId="urn:microsoft.com/office/officeart/2008/layout/HalfCircleOrganizationChart"/>
    <dgm:cxn modelId="{BAFCBD4A-52DC-46B6-A6E8-8142A0B7979A}" type="presOf" srcId="{E2DCF825-C065-49D6-AE3A-540403533B22}" destId="{13102186-62B6-4BC7-A2CA-877F9BDF6C79}" srcOrd="0" destOrd="0" presId="urn:microsoft.com/office/officeart/2008/layout/HalfCircleOrganizationChart"/>
    <dgm:cxn modelId="{14558BD3-6061-4BDA-898A-5A68ADFB05C8}" srcId="{5BB9B437-A368-41F3-A607-27ADA2279483}" destId="{D1D51823-15E0-4989-8DA4-4207DE4A4E0B}" srcOrd="0" destOrd="0" parTransId="{4D409D66-FBC9-4220-A170-0409004FFF60}" sibTransId="{478629B4-6C7E-479D-A73E-C66FDF2FEC82}"/>
    <dgm:cxn modelId="{A47A1664-DC47-4602-8A14-16884FC86C29}" type="presOf" srcId="{D1D51823-15E0-4989-8DA4-4207DE4A4E0B}" destId="{8248D7BD-95F1-438D-9026-9FB0B90BBB2B}" srcOrd="1" destOrd="0" presId="urn:microsoft.com/office/officeart/2008/layout/HalfCircleOrganizationChart"/>
    <dgm:cxn modelId="{0A641BF3-E631-4199-826B-0962B7928C83}" type="presParOf" srcId="{AA8D2B2D-6E0F-44FE-B19B-7FB0B41A882F}" destId="{FB057FA8-A63F-4C95-A35A-565CFBAB4C26}" srcOrd="0" destOrd="0" presId="urn:microsoft.com/office/officeart/2008/layout/HalfCircleOrganizationChart"/>
    <dgm:cxn modelId="{5EA345B7-F4BD-407B-AD62-F03EAAB8903D}" type="presParOf" srcId="{FB057FA8-A63F-4C95-A35A-565CFBAB4C26}" destId="{6BE43F77-8E3A-4026-92CD-31BC00B18638}" srcOrd="0" destOrd="0" presId="urn:microsoft.com/office/officeart/2008/layout/HalfCircleOrganizationChart"/>
    <dgm:cxn modelId="{1F928112-3B3D-44AA-B500-2E0CF8B38469}" type="presParOf" srcId="{6BE43F77-8E3A-4026-92CD-31BC00B18638}" destId="{89E07823-1F99-4D90-BA43-AC6624708F38}" srcOrd="0" destOrd="0" presId="urn:microsoft.com/office/officeart/2008/layout/HalfCircleOrganizationChart"/>
    <dgm:cxn modelId="{59FF83AE-E379-4AC2-9B08-A68CD8B5974F}" type="presParOf" srcId="{6BE43F77-8E3A-4026-92CD-31BC00B18638}" destId="{1E9E67B0-2A27-40B6-920B-9FD42D01B1CA}" srcOrd="1" destOrd="0" presId="urn:microsoft.com/office/officeart/2008/layout/HalfCircleOrganizationChart"/>
    <dgm:cxn modelId="{3D5F95B5-0303-444D-98A1-AFB70CD68160}" type="presParOf" srcId="{6BE43F77-8E3A-4026-92CD-31BC00B18638}" destId="{B2479F50-26BA-42AD-9830-0E7D72D4D5A5}" srcOrd="2" destOrd="0" presId="urn:microsoft.com/office/officeart/2008/layout/HalfCircleOrganizationChart"/>
    <dgm:cxn modelId="{1BD86E5D-2835-41AF-87C7-7DC33F431C6A}" type="presParOf" srcId="{6BE43F77-8E3A-4026-92CD-31BC00B18638}" destId="{BB4E52DE-61A3-42FD-A9F0-9C29848F9678}" srcOrd="3" destOrd="0" presId="urn:microsoft.com/office/officeart/2008/layout/HalfCircleOrganizationChart"/>
    <dgm:cxn modelId="{BEB92089-2E51-4DA8-B8CF-AD434440FA95}" type="presParOf" srcId="{FB057FA8-A63F-4C95-A35A-565CFBAB4C26}" destId="{31E6C52B-7DAA-49A3-A9BA-E1EA19A3612C}" srcOrd="1" destOrd="0" presId="urn:microsoft.com/office/officeart/2008/layout/HalfCircleOrganizationChart"/>
    <dgm:cxn modelId="{9344C919-E301-4CAA-AF2C-75A47C8001BC}" type="presParOf" srcId="{31E6C52B-7DAA-49A3-A9BA-E1EA19A3612C}" destId="{AF641AD7-6AA4-42A0-8ED4-295E96E6EDD7}" srcOrd="0" destOrd="0" presId="urn:microsoft.com/office/officeart/2008/layout/HalfCircleOrganizationChart"/>
    <dgm:cxn modelId="{45486962-EAD5-4754-91B4-318717BA5B6B}" type="presParOf" srcId="{31E6C52B-7DAA-49A3-A9BA-E1EA19A3612C}" destId="{88C1E60A-49A1-4B29-BA17-1D1222B5ED4B}" srcOrd="1" destOrd="0" presId="urn:microsoft.com/office/officeart/2008/layout/HalfCircleOrganizationChart"/>
    <dgm:cxn modelId="{072629B8-3933-4E3C-8774-8A28FB64671B}" type="presParOf" srcId="{88C1E60A-49A1-4B29-BA17-1D1222B5ED4B}" destId="{6D33886F-8F2E-496C-B4D4-9922A8DACEC1}" srcOrd="0" destOrd="0" presId="urn:microsoft.com/office/officeart/2008/layout/HalfCircleOrganizationChart"/>
    <dgm:cxn modelId="{F0C3D382-06A5-4BB6-BE03-5CD783AD0D72}" type="presParOf" srcId="{6D33886F-8F2E-496C-B4D4-9922A8DACEC1}" destId="{245F1901-7374-4958-A8A6-7FD2230304A7}" srcOrd="0" destOrd="0" presId="urn:microsoft.com/office/officeart/2008/layout/HalfCircleOrganizationChart"/>
    <dgm:cxn modelId="{313E2132-D50F-4C07-95CD-6342F24A426C}" type="presParOf" srcId="{6D33886F-8F2E-496C-B4D4-9922A8DACEC1}" destId="{63FECE57-C815-4D82-B969-426228134B99}" srcOrd="1" destOrd="0" presId="urn:microsoft.com/office/officeart/2008/layout/HalfCircleOrganizationChart"/>
    <dgm:cxn modelId="{907E6F3B-AA84-414F-9507-B6F167B26847}" type="presParOf" srcId="{6D33886F-8F2E-496C-B4D4-9922A8DACEC1}" destId="{1FE93CF8-5D24-486A-8933-59813B12D055}" srcOrd="2" destOrd="0" presId="urn:microsoft.com/office/officeart/2008/layout/HalfCircleOrganizationChart"/>
    <dgm:cxn modelId="{6EE14451-7F06-4B13-A00E-B712DF64FE03}" type="presParOf" srcId="{6D33886F-8F2E-496C-B4D4-9922A8DACEC1}" destId="{8248D7BD-95F1-438D-9026-9FB0B90BBB2B}" srcOrd="3" destOrd="0" presId="urn:microsoft.com/office/officeart/2008/layout/HalfCircleOrganizationChart"/>
    <dgm:cxn modelId="{9BC23B32-8312-4417-8773-60462C171CAE}" type="presParOf" srcId="{88C1E60A-49A1-4B29-BA17-1D1222B5ED4B}" destId="{09A45862-CAE4-40F9-A947-4874589F1B74}" srcOrd="1" destOrd="0" presId="urn:microsoft.com/office/officeart/2008/layout/HalfCircleOrganizationChart"/>
    <dgm:cxn modelId="{4E296BE8-C5DB-4285-AA47-B5D1678E37C1}" type="presParOf" srcId="{88C1E60A-49A1-4B29-BA17-1D1222B5ED4B}" destId="{B4A530C3-50C4-4B62-86F4-6D66D2A6D07E}" srcOrd="2" destOrd="0" presId="urn:microsoft.com/office/officeart/2008/layout/HalfCircleOrganizationChart"/>
    <dgm:cxn modelId="{904A228C-CB71-4AD9-89CE-CA7F68A3436E}" type="presParOf" srcId="{31E6C52B-7DAA-49A3-A9BA-E1EA19A3612C}" destId="{2353767F-2514-4F28-991C-F82FCFAA10FB}" srcOrd="2" destOrd="0" presId="urn:microsoft.com/office/officeart/2008/layout/HalfCircleOrganizationChart"/>
    <dgm:cxn modelId="{643C9FA4-E558-4EA9-9387-359227DE806A}" type="presParOf" srcId="{31E6C52B-7DAA-49A3-A9BA-E1EA19A3612C}" destId="{E920F3B7-39E5-4131-A342-281EB645069B}" srcOrd="3" destOrd="0" presId="urn:microsoft.com/office/officeart/2008/layout/HalfCircleOrganizationChart"/>
    <dgm:cxn modelId="{E3CB3D9F-299B-4F41-9A8F-A4BBC0BABA32}" type="presParOf" srcId="{E920F3B7-39E5-4131-A342-281EB645069B}" destId="{439EB525-352A-4841-818F-1AD45D693DC5}" srcOrd="0" destOrd="0" presId="urn:microsoft.com/office/officeart/2008/layout/HalfCircleOrganizationChart"/>
    <dgm:cxn modelId="{324EF39B-1F00-48AD-B77E-6CC4835B196B}" type="presParOf" srcId="{439EB525-352A-4841-818F-1AD45D693DC5}" destId="{6F824463-5528-40F1-BEDD-AAE575040DCD}" srcOrd="0" destOrd="0" presId="urn:microsoft.com/office/officeart/2008/layout/HalfCircleOrganizationChart"/>
    <dgm:cxn modelId="{CCEDC124-9358-46B2-B8F8-34A376FDDCA7}" type="presParOf" srcId="{439EB525-352A-4841-818F-1AD45D693DC5}" destId="{EE970444-ECA0-4CF4-95A3-E0E0F7FE9069}" srcOrd="1" destOrd="0" presId="urn:microsoft.com/office/officeart/2008/layout/HalfCircleOrganizationChart"/>
    <dgm:cxn modelId="{C39121AB-5084-4614-B31F-FA7CAF27D7C3}" type="presParOf" srcId="{439EB525-352A-4841-818F-1AD45D693DC5}" destId="{EE787713-B30A-4187-939F-2FB992E27D6A}" srcOrd="2" destOrd="0" presId="urn:microsoft.com/office/officeart/2008/layout/HalfCircleOrganizationChart"/>
    <dgm:cxn modelId="{C100ED7F-B832-4C62-AF83-BA0AFF622368}" type="presParOf" srcId="{439EB525-352A-4841-818F-1AD45D693DC5}" destId="{137BE92B-389E-45B2-B234-6951100290AD}" srcOrd="3" destOrd="0" presId="urn:microsoft.com/office/officeart/2008/layout/HalfCircleOrganizationChart"/>
    <dgm:cxn modelId="{BB6AF1A6-6DC9-4E5B-99DB-9499F1CDFBA1}" type="presParOf" srcId="{E920F3B7-39E5-4131-A342-281EB645069B}" destId="{2F151A71-0228-41EF-B461-4B0ECB27B469}" srcOrd="1" destOrd="0" presId="urn:microsoft.com/office/officeart/2008/layout/HalfCircleOrganizationChart"/>
    <dgm:cxn modelId="{EF2423D6-3E2F-4F01-81B1-07A199953A45}" type="presParOf" srcId="{E920F3B7-39E5-4131-A342-281EB645069B}" destId="{50288CBE-89C6-4760-9B99-CF4684861769}" srcOrd="2" destOrd="0" presId="urn:microsoft.com/office/officeart/2008/layout/HalfCircleOrganizationChart"/>
    <dgm:cxn modelId="{919AD3CC-A4F2-4F7C-AD45-8C966D08F321}" type="presParOf" srcId="{31E6C52B-7DAA-49A3-A9BA-E1EA19A3612C}" destId="{13102186-62B6-4BC7-A2CA-877F9BDF6C79}" srcOrd="4" destOrd="0" presId="urn:microsoft.com/office/officeart/2008/layout/HalfCircleOrganizationChart"/>
    <dgm:cxn modelId="{A4939873-CC6B-4417-9D2C-57CC6C4D342B}" type="presParOf" srcId="{31E6C52B-7DAA-49A3-A9BA-E1EA19A3612C}" destId="{75F6E336-A2A3-4725-B6D6-189E9900B47A}" srcOrd="5" destOrd="0" presId="urn:microsoft.com/office/officeart/2008/layout/HalfCircleOrganizationChart"/>
    <dgm:cxn modelId="{223A9048-161F-4DC0-B58E-AC90DF893EF5}" type="presParOf" srcId="{75F6E336-A2A3-4725-B6D6-189E9900B47A}" destId="{0DEE9BF0-9E99-4981-9CB8-CC41A7DDE39E}" srcOrd="0" destOrd="0" presId="urn:microsoft.com/office/officeart/2008/layout/HalfCircleOrganizationChart"/>
    <dgm:cxn modelId="{22104314-2FFC-49C0-A9AD-B6FD49E86B7D}" type="presParOf" srcId="{0DEE9BF0-9E99-4981-9CB8-CC41A7DDE39E}" destId="{21E64DD1-F768-49C8-80B3-56DCC7A68749}" srcOrd="0" destOrd="0" presId="urn:microsoft.com/office/officeart/2008/layout/HalfCircleOrganizationChart"/>
    <dgm:cxn modelId="{20E3E2C4-C005-4FC0-9B70-8CFC7749804A}" type="presParOf" srcId="{0DEE9BF0-9E99-4981-9CB8-CC41A7DDE39E}" destId="{DB6E1E1D-E01E-482F-A60E-FCDB1692F025}" srcOrd="1" destOrd="0" presId="urn:microsoft.com/office/officeart/2008/layout/HalfCircleOrganizationChart"/>
    <dgm:cxn modelId="{D41C1A94-E1E8-44FF-B553-916A3AA50C05}" type="presParOf" srcId="{0DEE9BF0-9E99-4981-9CB8-CC41A7DDE39E}" destId="{887D5D88-FA77-47BA-B7C1-AA91C8077BEF}" srcOrd="2" destOrd="0" presId="urn:microsoft.com/office/officeart/2008/layout/HalfCircleOrganizationChart"/>
    <dgm:cxn modelId="{CBE4684A-7FCD-4086-BB56-8742A0B37AC8}" type="presParOf" srcId="{0DEE9BF0-9E99-4981-9CB8-CC41A7DDE39E}" destId="{18147C09-E5F5-4E0D-AB96-EEA32EA050C1}" srcOrd="3" destOrd="0" presId="urn:microsoft.com/office/officeart/2008/layout/HalfCircleOrganizationChart"/>
    <dgm:cxn modelId="{D85D5981-1548-4EC8-A69C-05E107B0767E}" type="presParOf" srcId="{75F6E336-A2A3-4725-B6D6-189E9900B47A}" destId="{121B7698-06FA-4B43-845A-3B77E2F846B6}" srcOrd="1" destOrd="0" presId="urn:microsoft.com/office/officeart/2008/layout/HalfCircleOrganizationChart"/>
    <dgm:cxn modelId="{64E36709-EB67-41C8-936B-585303B5EF06}" type="presParOf" srcId="{75F6E336-A2A3-4725-B6D6-189E9900B47A}" destId="{9824C1CC-B729-4C66-A08F-CFF707ECC0A9}" srcOrd="2" destOrd="0" presId="urn:microsoft.com/office/officeart/2008/layout/HalfCircleOrganizationChart"/>
    <dgm:cxn modelId="{840AF3BC-8CFC-457A-B3CC-D0607B68145D}" type="presParOf" srcId="{31E6C52B-7DAA-49A3-A9BA-E1EA19A3612C}" destId="{FF6BFABA-F32A-4164-8CF6-6BFE0B348955}" srcOrd="6" destOrd="0" presId="urn:microsoft.com/office/officeart/2008/layout/HalfCircleOrganizationChart"/>
    <dgm:cxn modelId="{36E16A56-DF06-45EF-98EE-9A5B479B5FD0}" type="presParOf" srcId="{31E6C52B-7DAA-49A3-A9BA-E1EA19A3612C}" destId="{9366E1D0-7E32-41B3-859E-8E6ED943F8CD}" srcOrd="7" destOrd="0" presId="urn:microsoft.com/office/officeart/2008/layout/HalfCircleOrganizationChart"/>
    <dgm:cxn modelId="{153209E9-0B27-4638-8AF4-C875ED420613}" type="presParOf" srcId="{9366E1D0-7E32-41B3-859E-8E6ED943F8CD}" destId="{C22C1422-460A-4C5E-B0D5-50BA1B81DF38}" srcOrd="0" destOrd="0" presId="urn:microsoft.com/office/officeart/2008/layout/HalfCircleOrganizationChart"/>
    <dgm:cxn modelId="{977AFE33-6152-4CE4-B8D8-2F444898F91E}" type="presParOf" srcId="{C22C1422-460A-4C5E-B0D5-50BA1B81DF38}" destId="{620E5408-9CB5-48A1-BC29-FD97B5760A39}" srcOrd="0" destOrd="0" presId="urn:microsoft.com/office/officeart/2008/layout/HalfCircleOrganizationChart"/>
    <dgm:cxn modelId="{F192348A-9978-4562-9EDF-071C3CDA369F}" type="presParOf" srcId="{C22C1422-460A-4C5E-B0D5-50BA1B81DF38}" destId="{BC3C5990-C3BD-4D6A-A77F-0C23AE9B00F9}" srcOrd="1" destOrd="0" presId="urn:microsoft.com/office/officeart/2008/layout/HalfCircleOrganizationChart"/>
    <dgm:cxn modelId="{AAC4DE4C-3401-4AF7-B5D8-F5EE9D8A7501}" type="presParOf" srcId="{C22C1422-460A-4C5E-B0D5-50BA1B81DF38}" destId="{3D271B27-D364-4769-A9FA-F6166ACFE1F7}" srcOrd="2" destOrd="0" presId="urn:microsoft.com/office/officeart/2008/layout/HalfCircleOrganizationChart"/>
    <dgm:cxn modelId="{FBF8C8B8-11CB-4645-A1A4-FACF1B8342F4}" type="presParOf" srcId="{C22C1422-460A-4C5E-B0D5-50BA1B81DF38}" destId="{4B7437AF-8BFE-4FC2-821A-05B2D34BAA4F}" srcOrd="3" destOrd="0" presId="urn:microsoft.com/office/officeart/2008/layout/HalfCircleOrganizationChart"/>
    <dgm:cxn modelId="{23343EAF-6574-46B0-84D5-23FD58F2C2E7}" type="presParOf" srcId="{9366E1D0-7E32-41B3-859E-8E6ED943F8CD}" destId="{E1046CD0-5352-4278-9572-38176B8C6839}" srcOrd="1" destOrd="0" presId="urn:microsoft.com/office/officeart/2008/layout/HalfCircleOrganizationChart"/>
    <dgm:cxn modelId="{3D962F2B-2377-4ED4-B3DE-73FCE47F96D0}" type="presParOf" srcId="{9366E1D0-7E32-41B3-859E-8E6ED943F8CD}" destId="{AEBB9434-E32B-43EF-B9B0-07ACEA50464C}" srcOrd="2" destOrd="0" presId="urn:microsoft.com/office/officeart/2008/layout/HalfCircleOrganizationChart"/>
    <dgm:cxn modelId="{B6A8A7CF-8938-49A2-BCCD-EA5FCC78FEC0}" type="presParOf" srcId="{FB057FA8-A63F-4C95-A35A-565CFBAB4C26}" destId="{E0B8F081-882B-496E-802B-AC39AFEE140C}" srcOrd="2" destOrd="0" presId="urn:microsoft.com/office/officeart/2008/layout/HalfCircle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E3A0CB-4B81-46EA-A2BB-90D848276D85}">
      <dsp:nvSpPr>
        <dsp:cNvPr id="0" name=""/>
        <dsp:cNvSpPr/>
      </dsp:nvSpPr>
      <dsp:spPr>
        <a:xfrm>
          <a:off x="-3531063" y="-542762"/>
          <a:ext cx="4209724" cy="4209724"/>
        </a:xfrm>
        <a:prstGeom prst="blockArc">
          <a:avLst>
            <a:gd name="adj1" fmla="val 18900000"/>
            <a:gd name="adj2" fmla="val 2700000"/>
            <a:gd name="adj3" fmla="val 513"/>
          </a:avLst>
        </a:pr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9B8037C-9338-431E-A498-7D18D7E7F8FD}">
      <dsp:nvSpPr>
        <dsp:cNvPr id="0" name=""/>
        <dsp:cNvSpPr/>
      </dsp:nvSpPr>
      <dsp:spPr>
        <a:xfrm>
          <a:off x="254268" y="164520"/>
          <a:ext cx="8678719" cy="328915"/>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1077" tIns="45720" rIns="45720" bIns="45720" numCol="1" spcCol="1270" anchor="ctr" anchorCtr="0">
          <a:noAutofit/>
        </a:bodyPr>
        <a:lstStyle/>
        <a:p>
          <a:pPr lvl="0" algn="l" defTabSz="800100">
            <a:lnSpc>
              <a:spcPct val="90000"/>
            </a:lnSpc>
            <a:spcBef>
              <a:spcPct val="0"/>
            </a:spcBef>
            <a:spcAft>
              <a:spcPct val="35000"/>
            </a:spcAft>
          </a:pPr>
          <a:r>
            <a:rPr lang="en-IN" sz="1800" kern="1200" dirty="0" smtClean="0"/>
            <a:t>Introduction to computer</a:t>
          </a:r>
          <a:endParaRPr lang="en-IN" sz="1800" kern="1200" dirty="0"/>
        </a:p>
      </dsp:txBody>
      <dsp:txXfrm>
        <a:off x="254268" y="164520"/>
        <a:ext cx="8678719" cy="328915"/>
      </dsp:txXfrm>
    </dsp:sp>
    <dsp:sp modelId="{96A7B12B-1998-4FBC-BFCC-3D09033FB26C}">
      <dsp:nvSpPr>
        <dsp:cNvPr id="0" name=""/>
        <dsp:cNvSpPr/>
      </dsp:nvSpPr>
      <dsp:spPr>
        <a:xfrm>
          <a:off x="48696" y="123405"/>
          <a:ext cx="411144" cy="411144"/>
        </a:xfrm>
        <a:prstGeom prst="ellipse">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1494313-172D-4C76-A18A-ED370612221D}">
      <dsp:nvSpPr>
        <dsp:cNvPr id="0" name=""/>
        <dsp:cNvSpPr/>
      </dsp:nvSpPr>
      <dsp:spPr>
        <a:xfrm>
          <a:off x="524824" y="657831"/>
          <a:ext cx="8408164" cy="328915"/>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1077" tIns="45720" rIns="45720" bIns="45720" numCol="1" spcCol="1270" anchor="ctr" anchorCtr="0">
          <a:noAutofit/>
        </a:bodyPr>
        <a:lstStyle/>
        <a:p>
          <a:pPr lvl="0" algn="l" defTabSz="800100">
            <a:lnSpc>
              <a:spcPct val="90000"/>
            </a:lnSpc>
            <a:spcBef>
              <a:spcPct val="0"/>
            </a:spcBef>
            <a:spcAft>
              <a:spcPct val="35000"/>
            </a:spcAft>
          </a:pPr>
          <a:r>
            <a:rPr lang="en-IN" sz="1800" kern="1200" dirty="0" smtClean="0"/>
            <a:t>Input output organization</a:t>
          </a:r>
          <a:endParaRPr lang="en-IN" sz="1800" kern="1200" dirty="0"/>
        </a:p>
      </dsp:txBody>
      <dsp:txXfrm>
        <a:off x="524824" y="657831"/>
        <a:ext cx="8408164" cy="328915"/>
      </dsp:txXfrm>
    </dsp:sp>
    <dsp:sp modelId="{9C5BC235-5C54-44F2-8249-F845E7F5E992}">
      <dsp:nvSpPr>
        <dsp:cNvPr id="0" name=""/>
        <dsp:cNvSpPr/>
      </dsp:nvSpPr>
      <dsp:spPr>
        <a:xfrm>
          <a:off x="319251" y="616717"/>
          <a:ext cx="411144" cy="411144"/>
        </a:xfrm>
        <a:prstGeom prst="ellipse">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687F95F-AEC2-42B5-A504-CCA29A881486}">
      <dsp:nvSpPr>
        <dsp:cNvPr id="0" name=""/>
        <dsp:cNvSpPr/>
      </dsp:nvSpPr>
      <dsp:spPr>
        <a:xfrm>
          <a:off x="648542" y="1151142"/>
          <a:ext cx="8284445" cy="328915"/>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1077" tIns="45720" rIns="45720" bIns="45720" numCol="1" spcCol="1270" anchor="ctr" anchorCtr="0">
          <a:noAutofit/>
        </a:bodyPr>
        <a:lstStyle/>
        <a:p>
          <a:pPr lvl="0" algn="l" defTabSz="800100">
            <a:lnSpc>
              <a:spcPct val="90000"/>
            </a:lnSpc>
            <a:spcBef>
              <a:spcPct val="0"/>
            </a:spcBef>
            <a:spcAft>
              <a:spcPct val="35000"/>
            </a:spcAft>
          </a:pPr>
          <a:r>
            <a:rPr lang="en-IN" sz="1800" kern="1200" dirty="0" smtClean="0"/>
            <a:t>Memory Organization</a:t>
          </a:r>
          <a:endParaRPr lang="en-IN" sz="1800" kern="1200" dirty="0"/>
        </a:p>
      </dsp:txBody>
      <dsp:txXfrm>
        <a:off x="648542" y="1151142"/>
        <a:ext cx="8284445" cy="328915"/>
      </dsp:txXfrm>
    </dsp:sp>
    <dsp:sp modelId="{BE94D896-2707-4E2A-A420-742F30B95300}">
      <dsp:nvSpPr>
        <dsp:cNvPr id="0" name=""/>
        <dsp:cNvSpPr/>
      </dsp:nvSpPr>
      <dsp:spPr>
        <a:xfrm>
          <a:off x="442970" y="1110028"/>
          <a:ext cx="411144" cy="411144"/>
        </a:xfrm>
        <a:prstGeom prst="ellipse">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6D62BF3-C875-4867-9747-2C7E668CD71B}">
      <dsp:nvSpPr>
        <dsp:cNvPr id="0" name=""/>
        <dsp:cNvSpPr/>
      </dsp:nvSpPr>
      <dsp:spPr>
        <a:xfrm>
          <a:off x="648542" y="1644141"/>
          <a:ext cx="8284445" cy="328915"/>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1077" tIns="45720" rIns="45720" bIns="45720" numCol="1" spcCol="1270" anchor="ctr" anchorCtr="0">
          <a:noAutofit/>
        </a:bodyPr>
        <a:lstStyle/>
        <a:p>
          <a:pPr lvl="0" algn="l" defTabSz="800100">
            <a:lnSpc>
              <a:spcPct val="90000"/>
            </a:lnSpc>
            <a:spcBef>
              <a:spcPct val="0"/>
            </a:spcBef>
            <a:spcAft>
              <a:spcPct val="35000"/>
            </a:spcAft>
          </a:pPr>
          <a:r>
            <a:rPr lang="en-IN" sz="1800" kern="1200" dirty="0" smtClean="0"/>
            <a:t>High speed memories and secondary memories</a:t>
          </a:r>
          <a:endParaRPr lang="en-IN" sz="1800" kern="1200" dirty="0"/>
        </a:p>
      </dsp:txBody>
      <dsp:txXfrm>
        <a:off x="648542" y="1644141"/>
        <a:ext cx="8284445" cy="328915"/>
      </dsp:txXfrm>
    </dsp:sp>
    <dsp:sp modelId="{A8AD0FEA-9EC6-4053-BDF7-13CD8F96559B}">
      <dsp:nvSpPr>
        <dsp:cNvPr id="0" name=""/>
        <dsp:cNvSpPr/>
      </dsp:nvSpPr>
      <dsp:spPr>
        <a:xfrm>
          <a:off x="442970" y="1603027"/>
          <a:ext cx="411144" cy="411144"/>
        </a:xfrm>
        <a:prstGeom prst="ellipse">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5E25BC8-6E38-4EA4-8AA3-B880678A7962}">
      <dsp:nvSpPr>
        <dsp:cNvPr id="0" name=""/>
        <dsp:cNvSpPr/>
      </dsp:nvSpPr>
      <dsp:spPr>
        <a:xfrm>
          <a:off x="524824" y="2137452"/>
          <a:ext cx="8408164" cy="328915"/>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1077" tIns="45720" rIns="45720" bIns="45720" numCol="1" spcCol="1270" anchor="ctr" anchorCtr="0">
          <a:noAutofit/>
        </a:bodyPr>
        <a:lstStyle/>
        <a:p>
          <a:pPr lvl="0" algn="l" defTabSz="800100">
            <a:lnSpc>
              <a:spcPct val="90000"/>
            </a:lnSpc>
            <a:spcBef>
              <a:spcPct val="0"/>
            </a:spcBef>
            <a:spcAft>
              <a:spcPct val="35000"/>
            </a:spcAft>
          </a:pPr>
          <a:r>
            <a:rPr lang="en-IN" sz="1800" kern="1200" dirty="0" smtClean="0"/>
            <a:t>CPU Organization</a:t>
          </a:r>
          <a:endParaRPr lang="en-IN" sz="1800" kern="1200" dirty="0"/>
        </a:p>
      </dsp:txBody>
      <dsp:txXfrm>
        <a:off x="524824" y="2137452"/>
        <a:ext cx="8408164" cy="328915"/>
      </dsp:txXfrm>
    </dsp:sp>
    <dsp:sp modelId="{9C7F9A9C-E055-4C87-B299-2B854638FD4C}">
      <dsp:nvSpPr>
        <dsp:cNvPr id="0" name=""/>
        <dsp:cNvSpPr/>
      </dsp:nvSpPr>
      <dsp:spPr>
        <a:xfrm>
          <a:off x="319251" y="2096338"/>
          <a:ext cx="411144" cy="411144"/>
        </a:xfrm>
        <a:prstGeom prst="ellipse">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318F8C0-C552-494C-A806-6B34A1A832E4}">
      <dsp:nvSpPr>
        <dsp:cNvPr id="0" name=""/>
        <dsp:cNvSpPr/>
      </dsp:nvSpPr>
      <dsp:spPr>
        <a:xfrm>
          <a:off x="254268" y="2630763"/>
          <a:ext cx="8678719" cy="328915"/>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1077" tIns="45720" rIns="45720" bIns="45720" numCol="1" spcCol="1270" anchor="ctr" anchorCtr="0">
          <a:noAutofit/>
        </a:bodyPr>
        <a:lstStyle/>
        <a:p>
          <a:pPr lvl="0" algn="l" defTabSz="800100">
            <a:lnSpc>
              <a:spcPct val="90000"/>
            </a:lnSpc>
            <a:spcBef>
              <a:spcPct val="0"/>
            </a:spcBef>
            <a:spcAft>
              <a:spcPct val="35000"/>
            </a:spcAft>
          </a:pPr>
          <a:r>
            <a:rPr lang="en-IN" sz="1800" kern="1200" dirty="0" smtClean="0"/>
            <a:t>Control unit</a:t>
          </a:r>
          <a:endParaRPr lang="en-IN" sz="1800" kern="1200" dirty="0"/>
        </a:p>
      </dsp:txBody>
      <dsp:txXfrm>
        <a:off x="254268" y="2630763"/>
        <a:ext cx="8678719" cy="328915"/>
      </dsp:txXfrm>
    </dsp:sp>
    <dsp:sp modelId="{B5EE61FE-FC62-4703-A81C-F1D09EB7CA3D}">
      <dsp:nvSpPr>
        <dsp:cNvPr id="0" name=""/>
        <dsp:cNvSpPr/>
      </dsp:nvSpPr>
      <dsp:spPr>
        <a:xfrm>
          <a:off x="48696" y="2589649"/>
          <a:ext cx="411144" cy="411144"/>
        </a:xfrm>
        <a:prstGeom prst="ellipse">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8A34BF-C1C0-4740-95E7-31EA272179A6}">
      <dsp:nvSpPr>
        <dsp:cNvPr id="0" name=""/>
        <dsp:cNvSpPr/>
      </dsp:nvSpPr>
      <dsp:spPr>
        <a:xfrm>
          <a:off x="4064000" y="2459823"/>
          <a:ext cx="2875309" cy="499020"/>
        </a:xfrm>
        <a:custGeom>
          <a:avLst/>
          <a:gdLst/>
          <a:ahLst/>
          <a:cxnLst/>
          <a:rect l="0" t="0" r="0" b="0"/>
          <a:pathLst>
            <a:path>
              <a:moveTo>
                <a:pt x="0" y="0"/>
              </a:moveTo>
              <a:lnTo>
                <a:pt x="0" y="249510"/>
              </a:lnTo>
              <a:lnTo>
                <a:pt x="2875309" y="249510"/>
              </a:lnTo>
              <a:lnTo>
                <a:pt x="2875309" y="499020"/>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ECA7252-7342-4886-A7E8-A052B1295603}">
      <dsp:nvSpPr>
        <dsp:cNvPr id="0" name=""/>
        <dsp:cNvSpPr/>
      </dsp:nvSpPr>
      <dsp:spPr>
        <a:xfrm>
          <a:off x="4018280" y="2459823"/>
          <a:ext cx="91440" cy="499020"/>
        </a:xfrm>
        <a:custGeom>
          <a:avLst/>
          <a:gdLst/>
          <a:ahLst/>
          <a:cxnLst/>
          <a:rect l="0" t="0" r="0" b="0"/>
          <a:pathLst>
            <a:path>
              <a:moveTo>
                <a:pt x="45720" y="0"/>
              </a:moveTo>
              <a:lnTo>
                <a:pt x="45720" y="499020"/>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F3E5C98-2ABA-4C18-8C42-BA2C922FD370}">
      <dsp:nvSpPr>
        <dsp:cNvPr id="0" name=""/>
        <dsp:cNvSpPr/>
      </dsp:nvSpPr>
      <dsp:spPr>
        <a:xfrm>
          <a:off x="1188690" y="2459823"/>
          <a:ext cx="2875309" cy="499020"/>
        </a:xfrm>
        <a:custGeom>
          <a:avLst/>
          <a:gdLst/>
          <a:ahLst/>
          <a:cxnLst/>
          <a:rect l="0" t="0" r="0" b="0"/>
          <a:pathLst>
            <a:path>
              <a:moveTo>
                <a:pt x="2875309" y="0"/>
              </a:moveTo>
              <a:lnTo>
                <a:pt x="2875309" y="249510"/>
              </a:lnTo>
              <a:lnTo>
                <a:pt x="0" y="249510"/>
              </a:lnTo>
              <a:lnTo>
                <a:pt x="0" y="499020"/>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4782548-7C7A-4DB5-8304-CC6C6A52F39E}">
      <dsp:nvSpPr>
        <dsp:cNvPr id="0" name=""/>
        <dsp:cNvSpPr/>
      </dsp:nvSpPr>
      <dsp:spPr>
        <a:xfrm>
          <a:off x="2875855" y="1271678"/>
          <a:ext cx="2376289" cy="1188144"/>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035" tIns="26035" rIns="26035" bIns="26035" numCol="1" spcCol="1270" anchor="ctr" anchorCtr="0">
          <a:noAutofit/>
        </a:bodyPr>
        <a:lstStyle/>
        <a:p>
          <a:pPr lvl="0" algn="ctr" defTabSz="1822450">
            <a:lnSpc>
              <a:spcPct val="90000"/>
            </a:lnSpc>
            <a:spcBef>
              <a:spcPct val="0"/>
            </a:spcBef>
            <a:spcAft>
              <a:spcPct val="35000"/>
            </a:spcAft>
          </a:pPr>
          <a:r>
            <a:rPr lang="en-IN" sz="4100" kern="1200" dirty="0" smtClean="0"/>
            <a:t>Addressing mode</a:t>
          </a:r>
          <a:endParaRPr lang="en-IN" sz="4100" kern="1200" dirty="0"/>
        </a:p>
      </dsp:txBody>
      <dsp:txXfrm>
        <a:off x="2875855" y="1271678"/>
        <a:ext cx="2376289" cy="1188144"/>
      </dsp:txXfrm>
    </dsp:sp>
    <dsp:sp modelId="{EF7B9574-2B56-4D0A-8047-0DE7CBF492A8}">
      <dsp:nvSpPr>
        <dsp:cNvPr id="0" name=""/>
        <dsp:cNvSpPr/>
      </dsp:nvSpPr>
      <dsp:spPr>
        <a:xfrm>
          <a:off x="545" y="2958843"/>
          <a:ext cx="2376289" cy="1188144"/>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035" tIns="26035" rIns="26035" bIns="26035" numCol="1" spcCol="1270" anchor="ctr" anchorCtr="0">
          <a:noAutofit/>
        </a:bodyPr>
        <a:lstStyle/>
        <a:p>
          <a:pPr lvl="0" algn="ctr" defTabSz="1822450">
            <a:lnSpc>
              <a:spcPct val="90000"/>
            </a:lnSpc>
            <a:spcBef>
              <a:spcPct val="0"/>
            </a:spcBef>
            <a:spcAft>
              <a:spcPct val="35000"/>
            </a:spcAft>
          </a:pPr>
          <a:r>
            <a:rPr lang="en-IN" sz="4100" kern="1200" dirty="0" smtClean="0"/>
            <a:t>Immediate</a:t>
          </a:r>
          <a:endParaRPr lang="en-IN" sz="4100" kern="1200" dirty="0"/>
        </a:p>
      </dsp:txBody>
      <dsp:txXfrm>
        <a:off x="545" y="2958843"/>
        <a:ext cx="2376289" cy="1188144"/>
      </dsp:txXfrm>
    </dsp:sp>
    <dsp:sp modelId="{76A57005-5190-4F45-9838-C595BC4531CE}">
      <dsp:nvSpPr>
        <dsp:cNvPr id="0" name=""/>
        <dsp:cNvSpPr/>
      </dsp:nvSpPr>
      <dsp:spPr>
        <a:xfrm>
          <a:off x="2875855" y="2958843"/>
          <a:ext cx="2376289" cy="1188144"/>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035" tIns="26035" rIns="26035" bIns="26035" numCol="1" spcCol="1270" anchor="ctr" anchorCtr="0">
          <a:noAutofit/>
        </a:bodyPr>
        <a:lstStyle/>
        <a:p>
          <a:pPr lvl="0" algn="ctr" defTabSz="1822450">
            <a:lnSpc>
              <a:spcPct val="90000"/>
            </a:lnSpc>
            <a:spcBef>
              <a:spcPct val="0"/>
            </a:spcBef>
            <a:spcAft>
              <a:spcPct val="35000"/>
            </a:spcAft>
          </a:pPr>
          <a:r>
            <a:rPr lang="en-IN" sz="4100" kern="1200" dirty="0" smtClean="0"/>
            <a:t>Direct</a:t>
          </a:r>
          <a:endParaRPr lang="en-IN" sz="4100" kern="1200" dirty="0"/>
        </a:p>
      </dsp:txBody>
      <dsp:txXfrm>
        <a:off x="2875855" y="2958843"/>
        <a:ext cx="2376289" cy="1188144"/>
      </dsp:txXfrm>
    </dsp:sp>
    <dsp:sp modelId="{8ED5D916-68E3-49C6-9AF9-26632A072934}">
      <dsp:nvSpPr>
        <dsp:cNvPr id="0" name=""/>
        <dsp:cNvSpPr/>
      </dsp:nvSpPr>
      <dsp:spPr>
        <a:xfrm>
          <a:off x="5751165" y="2958843"/>
          <a:ext cx="2376289" cy="1188144"/>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035" tIns="26035" rIns="26035" bIns="26035" numCol="1" spcCol="1270" anchor="ctr" anchorCtr="0">
          <a:noAutofit/>
        </a:bodyPr>
        <a:lstStyle/>
        <a:p>
          <a:pPr lvl="0" algn="ctr" defTabSz="1822450">
            <a:lnSpc>
              <a:spcPct val="90000"/>
            </a:lnSpc>
            <a:spcBef>
              <a:spcPct val="0"/>
            </a:spcBef>
            <a:spcAft>
              <a:spcPct val="35000"/>
            </a:spcAft>
          </a:pPr>
          <a:r>
            <a:rPr lang="en-IN" sz="4100" kern="1200" dirty="0" smtClean="0"/>
            <a:t>Indirect</a:t>
          </a:r>
          <a:endParaRPr lang="en-IN" sz="4100" kern="1200" dirty="0"/>
        </a:p>
      </dsp:txBody>
      <dsp:txXfrm>
        <a:off x="5751165" y="2958843"/>
        <a:ext cx="2376289" cy="118814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ACEAA6-2137-4E19-A365-FDC8761F1813}">
      <dsp:nvSpPr>
        <dsp:cNvPr id="0" name=""/>
        <dsp:cNvSpPr/>
      </dsp:nvSpPr>
      <dsp:spPr>
        <a:xfrm>
          <a:off x="2380" y="121160"/>
          <a:ext cx="1377156" cy="826293"/>
        </a:xfrm>
        <a:prstGeom prst="roundRect">
          <a:avLst>
            <a:gd name="adj" fmla="val 10000"/>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IN" sz="2200" kern="1200" dirty="0" smtClean="0"/>
            <a:t>DATA</a:t>
          </a:r>
          <a:endParaRPr lang="en-IN" sz="2200" kern="1200" dirty="0"/>
        </a:p>
      </dsp:txBody>
      <dsp:txXfrm>
        <a:off x="26581" y="145361"/>
        <a:ext cx="1328754" cy="777891"/>
      </dsp:txXfrm>
    </dsp:sp>
    <dsp:sp modelId="{BD7C5490-0AF1-4F93-8515-70B5256CCD30}">
      <dsp:nvSpPr>
        <dsp:cNvPr id="0" name=""/>
        <dsp:cNvSpPr/>
      </dsp:nvSpPr>
      <dsp:spPr>
        <a:xfrm>
          <a:off x="1517252" y="363540"/>
          <a:ext cx="291957" cy="341534"/>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IN" sz="1600" kern="1200"/>
        </a:p>
      </dsp:txBody>
      <dsp:txXfrm>
        <a:off x="1517252" y="431847"/>
        <a:ext cx="204370" cy="204920"/>
      </dsp:txXfrm>
    </dsp:sp>
    <dsp:sp modelId="{04722466-3DA7-4F14-92CE-B8E5B9A2AF03}">
      <dsp:nvSpPr>
        <dsp:cNvPr id="0" name=""/>
        <dsp:cNvSpPr/>
      </dsp:nvSpPr>
      <dsp:spPr>
        <a:xfrm>
          <a:off x="1930399" y="121160"/>
          <a:ext cx="4267201" cy="826293"/>
        </a:xfrm>
        <a:prstGeom prst="roundRect">
          <a:avLst>
            <a:gd name="adj" fmla="val 10000"/>
          </a:avLst>
        </a:prstGeom>
        <a:solidFill>
          <a:schemeClr val="accent5">
            <a:hueOff val="7693906"/>
            <a:satOff val="-2748"/>
            <a:lumOff val="4412"/>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smtClean="0"/>
            <a:t>Sequence of </a:t>
          </a:r>
          <a:r>
            <a:rPr lang="en-US" sz="2200" kern="1200" dirty="0" err="1" smtClean="0"/>
            <a:t>arthmetic</a:t>
          </a:r>
          <a:r>
            <a:rPr lang="en-US" sz="2200" kern="1200" dirty="0" smtClean="0"/>
            <a:t> and logic functions</a:t>
          </a:r>
          <a:endParaRPr lang="en-IN" sz="2200" kern="1200" dirty="0"/>
        </a:p>
      </dsp:txBody>
      <dsp:txXfrm>
        <a:off x="1954600" y="145361"/>
        <a:ext cx="4218799" cy="777891"/>
      </dsp:txXfrm>
    </dsp:sp>
    <dsp:sp modelId="{2BC0F682-F4FB-4EAC-86C9-E62CCDF4392F}">
      <dsp:nvSpPr>
        <dsp:cNvPr id="0" name=""/>
        <dsp:cNvSpPr/>
      </dsp:nvSpPr>
      <dsp:spPr>
        <a:xfrm>
          <a:off x="6335316" y="363540"/>
          <a:ext cx="291957" cy="341534"/>
        </a:xfrm>
        <a:prstGeom prst="rightArrow">
          <a:avLst>
            <a:gd name="adj1" fmla="val 60000"/>
            <a:gd name="adj2" fmla="val 50000"/>
          </a:avLst>
        </a:prstGeom>
        <a:solidFill>
          <a:schemeClr val="accent5">
            <a:hueOff val="15387812"/>
            <a:satOff val="-5496"/>
            <a:lumOff val="8825"/>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IN" sz="1600" kern="1200"/>
        </a:p>
      </dsp:txBody>
      <dsp:txXfrm>
        <a:off x="6335316" y="431847"/>
        <a:ext cx="204370" cy="204920"/>
      </dsp:txXfrm>
    </dsp:sp>
    <dsp:sp modelId="{33C1F8BD-8962-48E3-B86F-A55930AD3B93}">
      <dsp:nvSpPr>
        <dsp:cNvPr id="0" name=""/>
        <dsp:cNvSpPr/>
      </dsp:nvSpPr>
      <dsp:spPr>
        <a:xfrm>
          <a:off x="6748463" y="121160"/>
          <a:ext cx="1377156" cy="826293"/>
        </a:xfrm>
        <a:prstGeom prst="roundRect">
          <a:avLst>
            <a:gd name="adj" fmla="val 10000"/>
          </a:avLst>
        </a:prstGeom>
        <a:solidFill>
          <a:schemeClr val="accent5">
            <a:hueOff val="15387812"/>
            <a:satOff val="-5496"/>
            <a:lumOff val="8825"/>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IN" sz="2200" kern="1200" dirty="0" smtClean="0"/>
            <a:t>RESULTS</a:t>
          </a:r>
          <a:endParaRPr lang="en-IN" sz="2200" kern="1200" dirty="0"/>
        </a:p>
      </dsp:txBody>
      <dsp:txXfrm>
        <a:off x="6772664" y="145361"/>
        <a:ext cx="1328754" cy="77789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40BD8C-4F70-419F-9797-CB506B634D40}">
      <dsp:nvSpPr>
        <dsp:cNvPr id="0" name=""/>
        <dsp:cNvSpPr/>
      </dsp:nvSpPr>
      <dsp:spPr>
        <a:xfrm>
          <a:off x="33467" y="1947"/>
          <a:ext cx="1901224" cy="1140734"/>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Instruction code      </a:t>
          </a:r>
          <a:endParaRPr lang="en-IN" sz="1900" kern="1200" dirty="0"/>
        </a:p>
      </dsp:txBody>
      <dsp:txXfrm>
        <a:off x="66878" y="35358"/>
        <a:ext cx="1834402" cy="1073912"/>
      </dsp:txXfrm>
    </dsp:sp>
    <dsp:sp modelId="{53B3F58C-A659-4379-BC98-229BDCAA8C2C}">
      <dsp:nvSpPr>
        <dsp:cNvPr id="0" name=""/>
        <dsp:cNvSpPr/>
      </dsp:nvSpPr>
      <dsp:spPr>
        <a:xfrm>
          <a:off x="2101999" y="336563"/>
          <a:ext cx="403059" cy="47150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IN" sz="1500" kern="1200"/>
        </a:p>
      </dsp:txBody>
      <dsp:txXfrm>
        <a:off x="2101999" y="430864"/>
        <a:ext cx="282141" cy="282901"/>
      </dsp:txXfrm>
    </dsp:sp>
    <dsp:sp modelId="{CE83675E-96A1-44AE-8D65-21F1051DD26A}">
      <dsp:nvSpPr>
        <dsp:cNvPr id="0" name=""/>
        <dsp:cNvSpPr/>
      </dsp:nvSpPr>
      <dsp:spPr>
        <a:xfrm>
          <a:off x="2695180" y="1947"/>
          <a:ext cx="1901224" cy="1140734"/>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Instructions interpreter</a:t>
          </a:r>
          <a:endParaRPr lang="en-IN" sz="1900" kern="1200" dirty="0"/>
        </a:p>
      </dsp:txBody>
      <dsp:txXfrm>
        <a:off x="2728591" y="35358"/>
        <a:ext cx="1834402" cy="1073912"/>
      </dsp:txXfrm>
    </dsp:sp>
    <dsp:sp modelId="{FA791AD0-A06D-4B40-997E-5552F3CD114C}">
      <dsp:nvSpPr>
        <dsp:cNvPr id="0" name=""/>
        <dsp:cNvSpPr/>
      </dsp:nvSpPr>
      <dsp:spPr>
        <a:xfrm rot="5489714">
          <a:off x="3306757" y="1276712"/>
          <a:ext cx="688059" cy="47150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IN" sz="1500" kern="1200"/>
        </a:p>
      </dsp:txBody>
      <dsp:txXfrm rot="10800000">
        <a:off x="3379328" y="1300312"/>
        <a:ext cx="546608" cy="282901"/>
      </dsp:txXfrm>
    </dsp:sp>
    <dsp:sp modelId="{3649FC50-070B-46A6-A593-6476B75CE82D}">
      <dsp:nvSpPr>
        <dsp:cNvPr id="0" name=""/>
        <dsp:cNvSpPr/>
      </dsp:nvSpPr>
      <dsp:spPr>
        <a:xfrm>
          <a:off x="72328" y="1905119"/>
          <a:ext cx="1901224" cy="1140734"/>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Data                                                           </a:t>
          </a:r>
          <a:endParaRPr lang="en-IN" sz="1900" kern="1200" dirty="0"/>
        </a:p>
      </dsp:txBody>
      <dsp:txXfrm>
        <a:off x="105739" y="1938530"/>
        <a:ext cx="1834402" cy="1073912"/>
      </dsp:txXfrm>
    </dsp:sp>
    <dsp:sp modelId="{3D4B40F8-890C-44EF-AC27-E1815ABDBC90}">
      <dsp:nvSpPr>
        <dsp:cNvPr id="0" name=""/>
        <dsp:cNvSpPr/>
      </dsp:nvSpPr>
      <dsp:spPr>
        <a:xfrm rot="21598733">
          <a:off x="2717887" y="2238779"/>
          <a:ext cx="1793171" cy="47150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IN" sz="1500" kern="1200"/>
        </a:p>
      </dsp:txBody>
      <dsp:txXfrm>
        <a:off x="2717887" y="2333106"/>
        <a:ext cx="1651720" cy="282901"/>
      </dsp:txXfrm>
    </dsp:sp>
    <dsp:sp modelId="{60799571-EB17-4B7D-A750-311E8F1A29A1}">
      <dsp:nvSpPr>
        <dsp:cNvPr id="0" name=""/>
        <dsp:cNvSpPr/>
      </dsp:nvSpPr>
      <dsp:spPr>
        <a:xfrm>
          <a:off x="5356894" y="1903171"/>
          <a:ext cx="1901224" cy="1140734"/>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IN" sz="1900" kern="1200" dirty="0" smtClean="0"/>
            <a:t>Result</a:t>
          </a:r>
          <a:endParaRPr lang="en-IN" sz="1900" kern="1200" dirty="0"/>
        </a:p>
      </dsp:txBody>
      <dsp:txXfrm>
        <a:off x="5390305" y="1936582"/>
        <a:ext cx="1834402" cy="1073912"/>
      </dsp:txXfrm>
    </dsp:sp>
    <dsp:sp modelId="{34867684-E520-4605-A822-D3015B6CAA54}">
      <dsp:nvSpPr>
        <dsp:cNvPr id="0" name=""/>
        <dsp:cNvSpPr/>
      </dsp:nvSpPr>
      <dsp:spPr>
        <a:xfrm>
          <a:off x="4786527" y="2237787"/>
          <a:ext cx="403059" cy="47150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IN" sz="1500" kern="1200"/>
        </a:p>
      </dsp:txBody>
      <dsp:txXfrm rot="10800000">
        <a:off x="4786527" y="2332088"/>
        <a:ext cx="282141" cy="282901"/>
      </dsp:txXfrm>
    </dsp:sp>
    <dsp:sp modelId="{35C3DDC3-6932-4254-8CAB-0278891E0350}">
      <dsp:nvSpPr>
        <dsp:cNvPr id="0" name=""/>
        <dsp:cNvSpPr/>
      </dsp:nvSpPr>
      <dsp:spPr>
        <a:xfrm>
          <a:off x="2695180" y="1903171"/>
          <a:ext cx="1901224" cy="1140734"/>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General purpose arithmetic and logic functions</a:t>
          </a:r>
          <a:endParaRPr lang="en-IN" sz="1900" kern="1200" dirty="0"/>
        </a:p>
      </dsp:txBody>
      <dsp:txXfrm>
        <a:off x="2728591" y="1936582"/>
        <a:ext cx="1834402" cy="107391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ED5B6D-5101-488B-B8C7-AF05D4F574D7}">
      <dsp:nvSpPr>
        <dsp:cNvPr id="0" name=""/>
        <dsp:cNvSpPr/>
      </dsp:nvSpPr>
      <dsp:spPr>
        <a:xfrm>
          <a:off x="574258" y="1886829"/>
          <a:ext cx="1457494" cy="728747"/>
        </a:xfrm>
        <a:prstGeom prst="roundRect">
          <a:avLst>
            <a:gd name="adj" fmla="val 10000"/>
          </a:avLst>
        </a:prstGeom>
        <a:solidFill>
          <a:schemeClr val="accent1">
            <a:alpha val="8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IN" sz="2800" kern="1200" dirty="0" smtClean="0"/>
            <a:t>MEMORY</a:t>
          </a:r>
          <a:endParaRPr lang="en-IN" sz="2800" kern="1200" dirty="0"/>
        </a:p>
      </dsp:txBody>
      <dsp:txXfrm>
        <a:off x="595602" y="1908173"/>
        <a:ext cx="1414806" cy="686059"/>
      </dsp:txXfrm>
    </dsp:sp>
    <dsp:sp modelId="{F2953D70-DD8E-4207-A0A7-FF2DFC312508}">
      <dsp:nvSpPr>
        <dsp:cNvPr id="0" name=""/>
        <dsp:cNvSpPr/>
      </dsp:nvSpPr>
      <dsp:spPr>
        <a:xfrm rot="17945813">
          <a:off x="1723815" y="1711354"/>
          <a:ext cx="1198873" cy="32124"/>
        </a:xfrm>
        <a:custGeom>
          <a:avLst/>
          <a:gdLst/>
          <a:ahLst/>
          <a:cxnLst/>
          <a:rect l="0" t="0" r="0" b="0"/>
          <a:pathLst>
            <a:path>
              <a:moveTo>
                <a:pt x="0" y="16062"/>
              </a:moveTo>
              <a:lnTo>
                <a:pt x="1198873" y="16062"/>
              </a:lnTo>
            </a:path>
          </a:pathLst>
        </a:custGeom>
        <a:noFill/>
        <a:ln w="15875" cap="flat" cmpd="sng" algn="ctr">
          <a:solidFill>
            <a:schemeClr val="accent1">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IN" sz="500" kern="1200"/>
        </a:p>
      </dsp:txBody>
      <dsp:txXfrm>
        <a:off x="2293280" y="1697444"/>
        <a:ext cx="59943" cy="59943"/>
      </dsp:txXfrm>
    </dsp:sp>
    <dsp:sp modelId="{65C85B91-E31E-4693-B5A9-C0417A232C05}">
      <dsp:nvSpPr>
        <dsp:cNvPr id="0" name=""/>
        <dsp:cNvSpPr/>
      </dsp:nvSpPr>
      <dsp:spPr>
        <a:xfrm>
          <a:off x="2614750" y="839255"/>
          <a:ext cx="1457494" cy="728747"/>
        </a:xfrm>
        <a:prstGeom prst="roundRect">
          <a:avLst>
            <a:gd name="adj" fmla="val 10000"/>
          </a:avLst>
        </a:prstGeom>
        <a:solidFill>
          <a:schemeClr val="accent1">
            <a:alpha val="7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IN" sz="2800" kern="1200" dirty="0" smtClean="0"/>
            <a:t>ROM</a:t>
          </a:r>
          <a:endParaRPr lang="en-IN" sz="2800" kern="1200" dirty="0"/>
        </a:p>
      </dsp:txBody>
      <dsp:txXfrm>
        <a:off x="2636094" y="860599"/>
        <a:ext cx="1414806" cy="686059"/>
      </dsp:txXfrm>
    </dsp:sp>
    <dsp:sp modelId="{1209973C-BA9E-4EE2-BDCF-3912272ED01B}">
      <dsp:nvSpPr>
        <dsp:cNvPr id="0" name=""/>
        <dsp:cNvSpPr/>
      </dsp:nvSpPr>
      <dsp:spPr>
        <a:xfrm rot="18289469">
          <a:off x="3853295" y="768537"/>
          <a:ext cx="1020896" cy="32124"/>
        </a:xfrm>
        <a:custGeom>
          <a:avLst/>
          <a:gdLst/>
          <a:ahLst/>
          <a:cxnLst/>
          <a:rect l="0" t="0" r="0" b="0"/>
          <a:pathLst>
            <a:path>
              <a:moveTo>
                <a:pt x="0" y="16062"/>
              </a:moveTo>
              <a:lnTo>
                <a:pt x="1020896" y="16062"/>
              </a:lnTo>
            </a:path>
          </a:pathLst>
        </a:custGeom>
        <a:noFill/>
        <a:ln w="15875" cap="flat" cmpd="sng" algn="ctr">
          <a:solidFill>
            <a:schemeClr val="accent1">
              <a:tint val="7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IN" sz="500" kern="1200"/>
        </a:p>
      </dsp:txBody>
      <dsp:txXfrm>
        <a:off x="4338221" y="759077"/>
        <a:ext cx="51044" cy="51044"/>
      </dsp:txXfrm>
    </dsp:sp>
    <dsp:sp modelId="{6D379CA1-8BEA-45DC-B117-8FA0B6A2353D}">
      <dsp:nvSpPr>
        <dsp:cNvPr id="0" name=""/>
        <dsp:cNvSpPr/>
      </dsp:nvSpPr>
      <dsp:spPr>
        <a:xfrm>
          <a:off x="4655242" y="1196"/>
          <a:ext cx="1457494" cy="728747"/>
        </a:xfrm>
        <a:prstGeom prst="roundRect">
          <a:avLst>
            <a:gd name="adj" fmla="val 10000"/>
          </a:avLst>
        </a:prstGeom>
        <a:solidFill>
          <a:schemeClr val="accent1">
            <a:alpha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IN" sz="2800" kern="1200" dirty="0" smtClean="0"/>
            <a:t>PROM</a:t>
          </a:r>
          <a:endParaRPr lang="en-IN" sz="2800" kern="1200" dirty="0"/>
        </a:p>
      </dsp:txBody>
      <dsp:txXfrm>
        <a:off x="4676586" y="22540"/>
        <a:ext cx="1414806" cy="686059"/>
      </dsp:txXfrm>
    </dsp:sp>
    <dsp:sp modelId="{D4F2C272-BF91-41F9-A9B7-D1FD21BB48EC}">
      <dsp:nvSpPr>
        <dsp:cNvPr id="0" name=""/>
        <dsp:cNvSpPr/>
      </dsp:nvSpPr>
      <dsp:spPr>
        <a:xfrm>
          <a:off x="4072245" y="1187567"/>
          <a:ext cx="582997" cy="32124"/>
        </a:xfrm>
        <a:custGeom>
          <a:avLst/>
          <a:gdLst/>
          <a:ahLst/>
          <a:cxnLst/>
          <a:rect l="0" t="0" r="0" b="0"/>
          <a:pathLst>
            <a:path>
              <a:moveTo>
                <a:pt x="0" y="16062"/>
              </a:moveTo>
              <a:lnTo>
                <a:pt x="582997" y="16062"/>
              </a:lnTo>
            </a:path>
          </a:pathLst>
        </a:custGeom>
        <a:noFill/>
        <a:ln w="15875" cap="flat" cmpd="sng" algn="ctr">
          <a:solidFill>
            <a:schemeClr val="accent1">
              <a:tint val="7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IN" sz="500" kern="1200"/>
        </a:p>
      </dsp:txBody>
      <dsp:txXfrm>
        <a:off x="4349169" y="1189054"/>
        <a:ext cx="29149" cy="29149"/>
      </dsp:txXfrm>
    </dsp:sp>
    <dsp:sp modelId="{3B19A74B-F24B-4F9E-A959-CAEFE1BB8BE5}">
      <dsp:nvSpPr>
        <dsp:cNvPr id="0" name=""/>
        <dsp:cNvSpPr/>
      </dsp:nvSpPr>
      <dsp:spPr>
        <a:xfrm>
          <a:off x="4655242" y="839255"/>
          <a:ext cx="1457494" cy="728747"/>
        </a:xfrm>
        <a:prstGeom prst="roundRect">
          <a:avLst>
            <a:gd name="adj" fmla="val 10000"/>
          </a:avLst>
        </a:prstGeom>
        <a:solidFill>
          <a:schemeClr val="accent1">
            <a:alpha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IN" sz="2800" kern="1200" dirty="0" smtClean="0"/>
            <a:t>EROM</a:t>
          </a:r>
          <a:endParaRPr lang="en-IN" sz="2800" kern="1200" dirty="0"/>
        </a:p>
      </dsp:txBody>
      <dsp:txXfrm>
        <a:off x="4676586" y="860599"/>
        <a:ext cx="1414806" cy="686059"/>
      </dsp:txXfrm>
    </dsp:sp>
    <dsp:sp modelId="{5FDE73FF-9A98-49FF-8DED-537E051E7F80}">
      <dsp:nvSpPr>
        <dsp:cNvPr id="0" name=""/>
        <dsp:cNvSpPr/>
      </dsp:nvSpPr>
      <dsp:spPr>
        <a:xfrm rot="3310531">
          <a:off x="3853295" y="1606596"/>
          <a:ext cx="1020896" cy="32124"/>
        </a:xfrm>
        <a:custGeom>
          <a:avLst/>
          <a:gdLst/>
          <a:ahLst/>
          <a:cxnLst/>
          <a:rect l="0" t="0" r="0" b="0"/>
          <a:pathLst>
            <a:path>
              <a:moveTo>
                <a:pt x="0" y="16062"/>
              </a:moveTo>
              <a:lnTo>
                <a:pt x="1020896" y="16062"/>
              </a:lnTo>
            </a:path>
          </a:pathLst>
        </a:custGeom>
        <a:noFill/>
        <a:ln w="15875" cap="flat" cmpd="sng" algn="ctr">
          <a:solidFill>
            <a:schemeClr val="accent1">
              <a:tint val="7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IN" sz="500" kern="1200"/>
        </a:p>
      </dsp:txBody>
      <dsp:txXfrm>
        <a:off x="4338221" y="1597136"/>
        <a:ext cx="51044" cy="51044"/>
      </dsp:txXfrm>
    </dsp:sp>
    <dsp:sp modelId="{C609970A-8E75-45E6-A748-E0157B9A870F}">
      <dsp:nvSpPr>
        <dsp:cNvPr id="0" name=""/>
        <dsp:cNvSpPr/>
      </dsp:nvSpPr>
      <dsp:spPr>
        <a:xfrm>
          <a:off x="4655242" y="1677314"/>
          <a:ext cx="1457494" cy="728747"/>
        </a:xfrm>
        <a:prstGeom prst="roundRect">
          <a:avLst>
            <a:gd name="adj" fmla="val 10000"/>
          </a:avLst>
        </a:prstGeom>
        <a:solidFill>
          <a:schemeClr val="accent1">
            <a:alpha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IN" sz="2800" kern="1200" dirty="0" smtClean="0"/>
            <a:t>EEPROM</a:t>
          </a:r>
          <a:endParaRPr lang="en-IN" sz="2800" kern="1200" dirty="0"/>
        </a:p>
      </dsp:txBody>
      <dsp:txXfrm>
        <a:off x="4676586" y="1698658"/>
        <a:ext cx="1414806" cy="686059"/>
      </dsp:txXfrm>
    </dsp:sp>
    <dsp:sp modelId="{C5F24233-BEB1-4A19-8912-8F7C6F07EF70}">
      <dsp:nvSpPr>
        <dsp:cNvPr id="0" name=""/>
        <dsp:cNvSpPr/>
      </dsp:nvSpPr>
      <dsp:spPr>
        <a:xfrm rot="3654187">
          <a:off x="1723815" y="2758928"/>
          <a:ext cx="1198873" cy="32124"/>
        </a:xfrm>
        <a:custGeom>
          <a:avLst/>
          <a:gdLst/>
          <a:ahLst/>
          <a:cxnLst/>
          <a:rect l="0" t="0" r="0" b="0"/>
          <a:pathLst>
            <a:path>
              <a:moveTo>
                <a:pt x="0" y="16062"/>
              </a:moveTo>
              <a:lnTo>
                <a:pt x="1198873" y="16062"/>
              </a:lnTo>
            </a:path>
          </a:pathLst>
        </a:custGeom>
        <a:noFill/>
        <a:ln w="15875" cap="flat" cmpd="sng" algn="ctr">
          <a:solidFill>
            <a:schemeClr val="accent1">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IN" sz="500" kern="1200"/>
        </a:p>
      </dsp:txBody>
      <dsp:txXfrm>
        <a:off x="2293280" y="2745018"/>
        <a:ext cx="59943" cy="59943"/>
      </dsp:txXfrm>
    </dsp:sp>
    <dsp:sp modelId="{A442B130-FDFF-464F-AD2A-E07D79291E3B}">
      <dsp:nvSpPr>
        <dsp:cNvPr id="0" name=""/>
        <dsp:cNvSpPr/>
      </dsp:nvSpPr>
      <dsp:spPr>
        <a:xfrm>
          <a:off x="2614750" y="2934403"/>
          <a:ext cx="1457494" cy="728747"/>
        </a:xfrm>
        <a:prstGeom prst="roundRect">
          <a:avLst>
            <a:gd name="adj" fmla="val 10000"/>
          </a:avLst>
        </a:prstGeom>
        <a:solidFill>
          <a:schemeClr val="accent1">
            <a:alpha val="7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IN" sz="2800" kern="1200" dirty="0" smtClean="0"/>
            <a:t>RAM</a:t>
          </a:r>
          <a:endParaRPr lang="en-IN" sz="2800" kern="1200" dirty="0"/>
        </a:p>
      </dsp:txBody>
      <dsp:txXfrm>
        <a:off x="2636094" y="2955747"/>
        <a:ext cx="1414806" cy="686059"/>
      </dsp:txXfrm>
    </dsp:sp>
    <dsp:sp modelId="{601278E1-4B5A-4BC1-9E9A-B7D545837724}">
      <dsp:nvSpPr>
        <dsp:cNvPr id="0" name=""/>
        <dsp:cNvSpPr/>
      </dsp:nvSpPr>
      <dsp:spPr>
        <a:xfrm rot="19457599">
          <a:off x="4004762" y="3073200"/>
          <a:ext cx="717963" cy="32124"/>
        </a:xfrm>
        <a:custGeom>
          <a:avLst/>
          <a:gdLst/>
          <a:ahLst/>
          <a:cxnLst/>
          <a:rect l="0" t="0" r="0" b="0"/>
          <a:pathLst>
            <a:path>
              <a:moveTo>
                <a:pt x="0" y="16062"/>
              </a:moveTo>
              <a:lnTo>
                <a:pt x="717963" y="16062"/>
              </a:lnTo>
            </a:path>
          </a:pathLst>
        </a:custGeom>
        <a:noFill/>
        <a:ln w="15875" cap="flat" cmpd="sng" algn="ctr">
          <a:solidFill>
            <a:schemeClr val="accent1">
              <a:tint val="7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IN" sz="500" kern="1200"/>
        </a:p>
      </dsp:txBody>
      <dsp:txXfrm>
        <a:off x="4345795" y="3071313"/>
        <a:ext cx="35898" cy="35898"/>
      </dsp:txXfrm>
    </dsp:sp>
    <dsp:sp modelId="{C7606667-CAA0-40E0-9F12-AA2FE6F02985}">
      <dsp:nvSpPr>
        <dsp:cNvPr id="0" name=""/>
        <dsp:cNvSpPr/>
      </dsp:nvSpPr>
      <dsp:spPr>
        <a:xfrm>
          <a:off x="4655242" y="2515374"/>
          <a:ext cx="1457494" cy="728747"/>
        </a:xfrm>
        <a:prstGeom prst="roundRect">
          <a:avLst>
            <a:gd name="adj" fmla="val 10000"/>
          </a:avLst>
        </a:prstGeom>
        <a:solidFill>
          <a:schemeClr val="accent1">
            <a:alpha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IN" sz="2800" kern="1200" dirty="0" smtClean="0"/>
            <a:t>SRAM</a:t>
          </a:r>
          <a:endParaRPr lang="en-IN" sz="2800" kern="1200" dirty="0"/>
        </a:p>
      </dsp:txBody>
      <dsp:txXfrm>
        <a:off x="4676586" y="2536718"/>
        <a:ext cx="1414806" cy="686059"/>
      </dsp:txXfrm>
    </dsp:sp>
    <dsp:sp modelId="{2690B868-954B-4FB2-B0FC-357C2FA4EDDA}">
      <dsp:nvSpPr>
        <dsp:cNvPr id="0" name=""/>
        <dsp:cNvSpPr/>
      </dsp:nvSpPr>
      <dsp:spPr>
        <a:xfrm rot="2142401">
          <a:off x="4004762" y="3492230"/>
          <a:ext cx="717963" cy="32124"/>
        </a:xfrm>
        <a:custGeom>
          <a:avLst/>
          <a:gdLst/>
          <a:ahLst/>
          <a:cxnLst/>
          <a:rect l="0" t="0" r="0" b="0"/>
          <a:pathLst>
            <a:path>
              <a:moveTo>
                <a:pt x="0" y="16062"/>
              </a:moveTo>
              <a:lnTo>
                <a:pt x="717963" y="16062"/>
              </a:lnTo>
            </a:path>
          </a:pathLst>
        </a:custGeom>
        <a:noFill/>
        <a:ln w="15875" cap="flat" cmpd="sng" algn="ctr">
          <a:solidFill>
            <a:schemeClr val="accent1">
              <a:tint val="7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IN" sz="500" kern="1200"/>
        </a:p>
      </dsp:txBody>
      <dsp:txXfrm>
        <a:off x="4345795" y="3490343"/>
        <a:ext cx="35898" cy="35898"/>
      </dsp:txXfrm>
    </dsp:sp>
    <dsp:sp modelId="{3DE4A7A0-024D-45F8-B420-C2A48234431E}">
      <dsp:nvSpPr>
        <dsp:cNvPr id="0" name=""/>
        <dsp:cNvSpPr/>
      </dsp:nvSpPr>
      <dsp:spPr>
        <a:xfrm>
          <a:off x="4655242" y="3353433"/>
          <a:ext cx="1457494" cy="728747"/>
        </a:xfrm>
        <a:prstGeom prst="roundRect">
          <a:avLst>
            <a:gd name="adj" fmla="val 10000"/>
          </a:avLst>
        </a:prstGeom>
        <a:solidFill>
          <a:schemeClr val="accent1">
            <a:alpha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IN" sz="2800" kern="1200" dirty="0" smtClean="0"/>
            <a:t>DRAM</a:t>
          </a:r>
          <a:endParaRPr lang="en-IN" sz="2800" kern="1200" dirty="0"/>
        </a:p>
      </dsp:txBody>
      <dsp:txXfrm>
        <a:off x="4676586" y="3374777"/>
        <a:ext cx="1414806" cy="68605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2B4DB2-FD6F-4078-B661-43266FDC9DA0}">
      <dsp:nvSpPr>
        <dsp:cNvPr id="0" name=""/>
        <dsp:cNvSpPr/>
      </dsp:nvSpPr>
      <dsp:spPr>
        <a:xfrm>
          <a:off x="5544354" y="2518870"/>
          <a:ext cx="3922671" cy="680794"/>
        </a:xfrm>
        <a:custGeom>
          <a:avLst/>
          <a:gdLst/>
          <a:ahLst/>
          <a:cxnLst/>
          <a:rect l="0" t="0" r="0" b="0"/>
          <a:pathLst>
            <a:path>
              <a:moveTo>
                <a:pt x="0" y="0"/>
              </a:moveTo>
              <a:lnTo>
                <a:pt x="0" y="340397"/>
              </a:lnTo>
              <a:lnTo>
                <a:pt x="3922671" y="340397"/>
              </a:lnTo>
              <a:lnTo>
                <a:pt x="3922671" y="680794"/>
              </a:lnTo>
            </a:path>
          </a:pathLst>
        </a:custGeom>
        <a:noFill/>
        <a:ln w="15875"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8758E53-9AA3-42C9-A003-E8C6BC5C4B30}">
      <dsp:nvSpPr>
        <dsp:cNvPr id="0" name=""/>
        <dsp:cNvSpPr/>
      </dsp:nvSpPr>
      <dsp:spPr>
        <a:xfrm>
          <a:off x="5498634" y="2518870"/>
          <a:ext cx="91440" cy="680794"/>
        </a:xfrm>
        <a:custGeom>
          <a:avLst/>
          <a:gdLst/>
          <a:ahLst/>
          <a:cxnLst/>
          <a:rect l="0" t="0" r="0" b="0"/>
          <a:pathLst>
            <a:path>
              <a:moveTo>
                <a:pt x="45720" y="0"/>
              </a:moveTo>
              <a:lnTo>
                <a:pt x="45720" y="340397"/>
              </a:lnTo>
              <a:lnTo>
                <a:pt x="49318" y="340397"/>
              </a:lnTo>
              <a:lnTo>
                <a:pt x="49318" y="680794"/>
              </a:lnTo>
            </a:path>
          </a:pathLst>
        </a:custGeom>
        <a:noFill/>
        <a:ln w="15875"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CAE3E8E-2285-4AFF-BBD9-D5F352F5B5FF}">
      <dsp:nvSpPr>
        <dsp:cNvPr id="0" name=""/>
        <dsp:cNvSpPr/>
      </dsp:nvSpPr>
      <dsp:spPr>
        <a:xfrm>
          <a:off x="1625281" y="2518870"/>
          <a:ext cx="3919072" cy="680794"/>
        </a:xfrm>
        <a:custGeom>
          <a:avLst/>
          <a:gdLst/>
          <a:ahLst/>
          <a:cxnLst/>
          <a:rect l="0" t="0" r="0" b="0"/>
          <a:pathLst>
            <a:path>
              <a:moveTo>
                <a:pt x="3919072" y="0"/>
              </a:moveTo>
              <a:lnTo>
                <a:pt x="3919072" y="340397"/>
              </a:lnTo>
              <a:lnTo>
                <a:pt x="0" y="340397"/>
              </a:lnTo>
              <a:lnTo>
                <a:pt x="0" y="680794"/>
              </a:lnTo>
            </a:path>
          </a:pathLst>
        </a:custGeom>
        <a:noFill/>
        <a:ln w="15875"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F0C251B-E011-4CD4-BCBD-60A028B5B799}">
      <dsp:nvSpPr>
        <dsp:cNvPr id="0" name=""/>
        <dsp:cNvSpPr/>
      </dsp:nvSpPr>
      <dsp:spPr>
        <a:xfrm>
          <a:off x="882405" y="897931"/>
          <a:ext cx="9323898" cy="1620938"/>
        </a:xfrm>
        <a:prstGeom prst="rect">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2667000">
            <a:lnSpc>
              <a:spcPct val="90000"/>
            </a:lnSpc>
            <a:spcBef>
              <a:spcPct val="0"/>
            </a:spcBef>
            <a:spcAft>
              <a:spcPct val="35000"/>
            </a:spcAft>
          </a:pPr>
          <a:r>
            <a:rPr lang="en-IN" sz="6000" kern="1200" dirty="0" smtClean="0"/>
            <a:t>Mapping Techniques</a:t>
          </a:r>
          <a:endParaRPr lang="en-IN" sz="6000" kern="1200" dirty="0"/>
        </a:p>
      </dsp:txBody>
      <dsp:txXfrm>
        <a:off x="882405" y="897931"/>
        <a:ext cx="9323898" cy="1620938"/>
      </dsp:txXfrm>
    </dsp:sp>
    <dsp:sp modelId="{64EDB55C-29DB-458B-9064-AB8AED604A5A}">
      <dsp:nvSpPr>
        <dsp:cNvPr id="0" name=""/>
        <dsp:cNvSpPr/>
      </dsp:nvSpPr>
      <dsp:spPr>
        <a:xfrm>
          <a:off x="4342" y="3199664"/>
          <a:ext cx="3241877" cy="1620938"/>
        </a:xfrm>
        <a:prstGeom prst="rect">
          <a:avLst/>
        </a:prstGeom>
        <a:solidFill>
          <a:schemeClr val="accent6">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lvl="0" algn="ctr" defTabSz="2311400">
            <a:lnSpc>
              <a:spcPct val="90000"/>
            </a:lnSpc>
            <a:spcBef>
              <a:spcPct val="0"/>
            </a:spcBef>
            <a:spcAft>
              <a:spcPct val="35000"/>
            </a:spcAft>
          </a:pPr>
          <a:r>
            <a:rPr lang="en-IN" sz="5200" b="1" i="0" kern="1200" dirty="0" smtClean="0"/>
            <a:t>Direct Mapping</a:t>
          </a:r>
          <a:endParaRPr lang="en-IN" sz="5200" kern="1200" dirty="0"/>
        </a:p>
      </dsp:txBody>
      <dsp:txXfrm>
        <a:off x="4342" y="3199664"/>
        <a:ext cx="3241877" cy="1620938"/>
      </dsp:txXfrm>
    </dsp:sp>
    <dsp:sp modelId="{35A49913-A3C7-4E1C-A5E4-6D954A37AAE4}">
      <dsp:nvSpPr>
        <dsp:cNvPr id="0" name=""/>
        <dsp:cNvSpPr/>
      </dsp:nvSpPr>
      <dsp:spPr>
        <a:xfrm>
          <a:off x="3927014" y="3199664"/>
          <a:ext cx="3241877" cy="1620938"/>
        </a:xfrm>
        <a:prstGeom prst="rect">
          <a:avLst/>
        </a:prstGeom>
        <a:solidFill>
          <a:schemeClr val="accent6">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lvl="0" algn="ctr" defTabSz="2311400">
            <a:lnSpc>
              <a:spcPct val="90000"/>
            </a:lnSpc>
            <a:spcBef>
              <a:spcPct val="0"/>
            </a:spcBef>
            <a:spcAft>
              <a:spcPct val="35000"/>
            </a:spcAft>
          </a:pPr>
          <a:r>
            <a:rPr lang="en-IN" sz="5200" b="1" i="0" kern="1200" dirty="0" smtClean="0"/>
            <a:t>Associative Mapping </a:t>
          </a:r>
          <a:endParaRPr lang="en-IN" sz="5200" kern="1200" dirty="0"/>
        </a:p>
      </dsp:txBody>
      <dsp:txXfrm>
        <a:off x="3927014" y="3199664"/>
        <a:ext cx="3241877" cy="1620938"/>
      </dsp:txXfrm>
    </dsp:sp>
    <dsp:sp modelId="{3D63640B-7756-4A72-865F-BA427592D85D}">
      <dsp:nvSpPr>
        <dsp:cNvPr id="0" name=""/>
        <dsp:cNvSpPr/>
      </dsp:nvSpPr>
      <dsp:spPr>
        <a:xfrm>
          <a:off x="7849685" y="3199664"/>
          <a:ext cx="3234680" cy="1826684"/>
        </a:xfrm>
        <a:prstGeom prst="rect">
          <a:avLst/>
        </a:prstGeom>
        <a:solidFill>
          <a:schemeClr val="accent6">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1778000">
            <a:lnSpc>
              <a:spcPct val="90000"/>
            </a:lnSpc>
            <a:spcBef>
              <a:spcPct val="0"/>
            </a:spcBef>
            <a:spcAft>
              <a:spcPct val="35000"/>
            </a:spcAft>
          </a:pPr>
          <a:r>
            <a:rPr lang="en-IN" sz="4000" b="1" i="0" kern="1200" dirty="0" smtClean="0"/>
            <a:t>Set-associative Mapping</a:t>
          </a:r>
          <a:endParaRPr lang="en-IN" sz="4000" kern="1200" dirty="0"/>
        </a:p>
      </dsp:txBody>
      <dsp:txXfrm>
        <a:off x="7849685" y="3199664"/>
        <a:ext cx="3234680" cy="182668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B955A4-56DF-46A9-B305-0C6E9D6D45C1}">
      <dsp:nvSpPr>
        <dsp:cNvPr id="0" name=""/>
        <dsp:cNvSpPr/>
      </dsp:nvSpPr>
      <dsp:spPr>
        <a:xfrm>
          <a:off x="125080" y="0"/>
          <a:ext cx="2006623" cy="1203974"/>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IN" sz="2400" kern="1200" dirty="0" smtClean="0"/>
            <a:t>Electronic pulse is send to head</a:t>
          </a:r>
          <a:endParaRPr lang="en-IN" sz="2400" kern="1200" dirty="0"/>
        </a:p>
      </dsp:txBody>
      <dsp:txXfrm>
        <a:off x="160343" y="35263"/>
        <a:ext cx="1936097" cy="1133448"/>
      </dsp:txXfrm>
    </dsp:sp>
    <dsp:sp modelId="{3DCA492C-643C-4EB4-8FBE-2FB3A262CC8A}">
      <dsp:nvSpPr>
        <dsp:cNvPr id="0" name=""/>
        <dsp:cNvSpPr/>
      </dsp:nvSpPr>
      <dsp:spPr>
        <a:xfrm rot="61533">
          <a:off x="2302745" y="377434"/>
          <a:ext cx="362727" cy="49764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n-IN" sz="2000" kern="1200"/>
        </a:p>
      </dsp:txBody>
      <dsp:txXfrm>
        <a:off x="2302754" y="475988"/>
        <a:ext cx="253909" cy="298586"/>
      </dsp:txXfrm>
    </dsp:sp>
    <dsp:sp modelId="{393010E5-B14C-4F1B-9F54-4EE732DBF349}">
      <dsp:nvSpPr>
        <dsp:cNvPr id="0" name=""/>
        <dsp:cNvSpPr/>
      </dsp:nvSpPr>
      <dsp:spPr>
        <a:xfrm>
          <a:off x="2815986" y="48169"/>
          <a:ext cx="2006623" cy="1203974"/>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IN" sz="2400" kern="1200" dirty="0" smtClean="0"/>
            <a:t>Produce magnetic field</a:t>
          </a:r>
          <a:endParaRPr lang="en-IN" sz="2400" kern="1200" dirty="0"/>
        </a:p>
      </dsp:txBody>
      <dsp:txXfrm>
        <a:off x="2851249" y="83432"/>
        <a:ext cx="1936097" cy="1133448"/>
      </dsp:txXfrm>
    </dsp:sp>
    <dsp:sp modelId="{1970EB4E-25C9-4A00-8A38-3B1BD921D067}">
      <dsp:nvSpPr>
        <dsp:cNvPr id="0" name=""/>
        <dsp:cNvSpPr/>
      </dsp:nvSpPr>
      <dsp:spPr>
        <a:xfrm>
          <a:off x="5023272" y="401335"/>
          <a:ext cx="425404" cy="49764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n-IN" sz="2000" kern="1200"/>
        </a:p>
      </dsp:txBody>
      <dsp:txXfrm>
        <a:off x="5023272" y="500863"/>
        <a:ext cx="297783" cy="298586"/>
      </dsp:txXfrm>
    </dsp:sp>
    <dsp:sp modelId="{67408E9F-5F0B-4E7B-A308-D4BCCB06F1DD}">
      <dsp:nvSpPr>
        <dsp:cNvPr id="0" name=""/>
        <dsp:cNvSpPr/>
      </dsp:nvSpPr>
      <dsp:spPr>
        <a:xfrm>
          <a:off x="5625259" y="48169"/>
          <a:ext cx="2006623" cy="1203974"/>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IN" sz="2400" kern="1200" dirty="0" smtClean="0"/>
            <a:t>Resulting magnetic field are recorded</a:t>
          </a:r>
          <a:endParaRPr lang="en-IN" sz="2400" kern="1200" dirty="0"/>
        </a:p>
      </dsp:txBody>
      <dsp:txXfrm>
        <a:off x="5660522" y="83432"/>
        <a:ext cx="1936097" cy="113344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B955A4-56DF-46A9-B305-0C6E9D6D45C1}">
      <dsp:nvSpPr>
        <dsp:cNvPr id="0" name=""/>
        <dsp:cNvSpPr/>
      </dsp:nvSpPr>
      <dsp:spPr>
        <a:xfrm>
          <a:off x="1419" y="0"/>
          <a:ext cx="3028083" cy="1549754"/>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IN" sz="3000" kern="1200" dirty="0" err="1" smtClean="0"/>
            <a:t>Suface</a:t>
          </a:r>
          <a:r>
            <a:rPr lang="en-IN" sz="3000" kern="1200" dirty="0" smtClean="0"/>
            <a:t> under head produces current</a:t>
          </a:r>
          <a:endParaRPr lang="en-IN" sz="3000" kern="1200" dirty="0"/>
        </a:p>
      </dsp:txBody>
      <dsp:txXfrm>
        <a:off x="46810" y="45391"/>
        <a:ext cx="2937301" cy="1458972"/>
      </dsp:txXfrm>
    </dsp:sp>
    <dsp:sp modelId="{3DCA492C-643C-4EB4-8FBE-2FB3A262CC8A}">
      <dsp:nvSpPr>
        <dsp:cNvPr id="0" name=""/>
        <dsp:cNvSpPr/>
      </dsp:nvSpPr>
      <dsp:spPr>
        <a:xfrm>
          <a:off x="3332666" y="399394"/>
          <a:ext cx="642706" cy="75096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066800">
            <a:lnSpc>
              <a:spcPct val="90000"/>
            </a:lnSpc>
            <a:spcBef>
              <a:spcPct val="0"/>
            </a:spcBef>
            <a:spcAft>
              <a:spcPct val="35000"/>
            </a:spcAft>
          </a:pPr>
          <a:endParaRPr lang="en-IN" sz="2400" kern="1200"/>
        </a:p>
      </dsp:txBody>
      <dsp:txXfrm>
        <a:off x="3332666" y="549587"/>
        <a:ext cx="449894" cy="450578"/>
      </dsp:txXfrm>
    </dsp:sp>
    <dsp:sp modelId="{393010E5-B14C-4F1B-9F54-4EE732DBF349}">
      <dsp:nvSpPr>
        <dsp:cNvPr id="0" name=""/>
        <dsp:cNvSpPr/>
      </dsp:nvSpPr>
      <dsp:spPr>
        <a:xfrm>
          <a:off x="4242156" y="0"/>
          <a:ext cx="3028083" cy="1549754"/>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IN" sz="3000" kern="1200" dirty="0" smtClean="0"/>
            <a:t>Produce current is </a:t>
          </a:r>
          <a:r>
            <a:rPr lang="en-IN" sz="3000" kern="1200" dirty="0" err="1" smtClean="0"/>
            <a:t>os</a:t>
          </a:r>
          <a:r>
            <a:rPr lang="en-IN" sz="3000" kern="1200" dirty="0" smtClean="0"/>
            <a:t> same polarity as recorded</a:t>
          </a:r>
          <a:endParaRPr lang="en-IN" sz="3000" kern="1200" dirty="0"/>
        </a:p>
      </dsp:txBody>
      <dsp:txXfrm>
        <a:off x="4287547" y="45391"/>
        <a:ext cx="2937301" cy="1458972"/>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C81ACE-3F7B-423E-9DE3-84FAF0B1348B}">
      <dsp:nvSpPr>
        <dsp:cNvPr id="0" name=""/>
        <dsp:cNvSpPr/>
      </dsp:nvSpPr>
      <dsp:spPr>
        <a:xfrm>
          <a:off x="4064000" y="2323347"/>
          <a:ext cx="2224013" cy="771971"/>
        </a:xfrm>
        <a:custGeom>
          <a:avLst/>
          <a:gdLst/>
          <a:ahLst/>
          <a:cxnLst/>
          <a:rect l="0" t="0" r="0" b="0"/>
          <a:pathLst>
            <a:path>
              <a:moveTo>
                <a:pt x="0" y="0"/>
              </a:moveTo>
              <a:lnTo>
                <a:pt x="0" y="385985"/>
              </a:lnTo>
              <a:lnTo>
                <a:pt x="2224013" y="385985"/>
              </a:lnTo>
              <a:lnTo>
                <a:pt x="2224013" y="771971"/>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4EADA56-C04D-4099-9318-63DCC5356423}">
      <dsp:nvSpPr>
        <dsp:cNvPr id="0" name=""/>
        <dsp:cNvSpPr/>
      </dsp:nvSpPr>
      <dsp:spPr>
        <a:xfrm>
          <a:off x="1839986" y="2323347"/>
          <a:ext cx="2224013" cy="771971"/>
        </a:xfrm>
        <a:custGeom>
          <a:avLst/>
          <a:gdLst/>
          <a:ahLst/>
          <a:cxnLst/>
          <a:rect l="0" t="0" r="0" b="0"/>
          <a:pathLst>
            <a:path>
              <a:moveTo>
                <a:pt x="2224013" y="0"/>
              </a:moveTo>
              <a:lnTo>
                <a:pt x="2224013" y="385985"/>
              </a:lnTo>
              <a:lnTo>
                <a:pt x="0" y="385985"/>
              </a:lnTo>
              <a:lnTo>
                <a:pt x="0" y="771971"/>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8696804-FFDC-40B5-BD0A-4245E14C1DF8}">
      <dsp:nvSpPr>
        <dsp:cNvPr id="0" name=""/>
        <dsp:cNvSpPr/>
      </dsp:nvSpPr>
      <dsp:spPr>
        <a:xfrm>
          <a:off x="2225972" y="485320"/>
          <a:ext cx="3676054" cy="1838027"/>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lvl="0" algn="ctr" defTabSz="1155700">
            <a:lnSpc>
              <a:spcPct val="90000"/>
            </a:lnSpc>
            <a:spcBef>
              <a:spcPct val="0"/>
            </a:spcBef>
            <a:spcAft>
              <a:spcPct val="35000"/>
            </a:spcAft>
          </a:pPr>
          <a:r>
            <a:rPr lang="en-IN" sz="2600" b="0" i="0" kern="1200" dirty="0" smtClean="0"/>
            <a:t>Mainly two types of operation are performed in single accumulator based CPU organization:</a:t>
          </a:r>
          <a:r>
            <a:rPr lang="en-IN" sz="2600" kern="1200" dirty="0" smtClean="0"/>
            <a:t/>
          </a:r>
          <a:br>
            <a:rPr lang="en-IN" sz="2600" kern="1200" dirty="0" smtClean="0"/>
          </a:br>
          <a:endParaRPr lang="en-IN" sz="2600" kern="1200" dirty="0"/>
        </a:p>
      </dsp:txBody>
      <dsp:txXfrm>
        <a:off x="2225972" y="485320"/>
        <a:ext cx="3676054" cy="1838027"/>
      </dsp:txXfrm>
    </dsp:sp>
    <dsp:sp modelId="{EEFE715C-C288-40AD-AEB3-CC9E0A560C89}">
      <dsp:nvSpPr>
        <dsp:cNvPr id="0" name=""/>
        <dsp:cNvSpPr/>
      </dsp:nvSpPr>
      <dsp:spPr>
        <a:xfrm>
          <a:off x="1959" y="3095319"/>
          <a:ext cx="3676054" cy="1838027"/>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lvl="0" algn="ctr" defTabSz="1155700">
            <a:lnSpc>
              <a:spcPct val="90000"/>
            </a:lnSpc>
            <a:spcBef>
              <a:spcPct val="0"/>
            </a:spcBef>
            <a:spcAft>
              <a:spcPct val="35000"/>
            </a:spcAft>
          </a:pPr>
          <a:r>
            <a:rPr lang="en-IN" sz="2600" b="1" i="0" kern="1200" dirty="0" smtClean="0"/>
            <a:t>Data transfer operation-</a:t>
          </a:r>
        </a:p>
        <a:p>
          <a:pPr lvl="0" algn="ctr" defTabSz="1155700">
            <a:lnSpc>
              <a:spcPct val="90000"/>
            </a:lnSpc>
            <a:spcBef>
              <a:spcPct val="0"/>
            </a:spcBef>
            <a:spcAft>
              <a:spcPct val="35000"/>
            </a:spcAft>
          </a:pPr>
          <a:r>
            <a:rPr lang="en-IN" sz="2600" b="0" i="0" kern="1200" dirty="0" smtClean="0"/>
            <a:t>In this type of operation, the data is transferred from a source to a destination.</a:t>
          </a:r>
          <a:endParaRPr lang="en-IN" sz="2600" b="1" i="0" kern="1200" dirty="0" smtClean="0"/>
        </a:p>
      </dsp:txBody>
      <dsp:txXfrm>
        <a:off x="1959" y="3095319"/>
        <a:ext cx="3676054" cy="1838027"/>
      </dsp:txXfrm>
    </dsp:sp>
    <dsp:sp modelId="{DD44A365-1E79-4F65-9168-BABD90297593}">
      <dsp:nvSpPr>
        <dsp:cNvPr id="0" name=""/>
        <dsp:cNvSpPr/>
      </dsp:nvSpPr>
      <dsp:spPr>
        <a:xfrm>
          <a:off x="4449985" y="3095319"/>
          <a:ext cx="3676054" cy="1838027"/>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lvl="0" algn="ctr" defTabSz="1155700">
            <a:lnSpc>
              <a:spcPct val="90000"/>
            </a:lnSpc>
            <a:spcBef>
              <a:spcPct val="0"/>
            </a:spcBef>
            <a:spcAft>
              <a:spcPct val="35000"/>
            </a:spcAft>
          </a:pPr>
          <a:r>
            <a:rPr lang="en-IN" sz="2600" b="1" i="0" kern="1200" dirty="0" smtClean="0"/>
            <a:t>ALU operation –</a:t>
          </a:r>
          <a:r>
            <a:rPr lang="en-IN" sz="2600" kern="1200" dirty="0" smtClean="0"/>
            <a:t/>
          </a:r>
          <a:br>
            <a:rPr lang="en-IN" sz="2600" kern="1200" dirty="0" smtClean="0"/>
          </a:br>
          <a:r>
            <a:rPr lang="en-IN" sz="2600" b="0" i="0" kern="1200" dirty="0" smtClean="0"/>
            <a:t>In this type of operation, arithmetic operations are performed on the data.</a:t>
          </a:r>
          <a:endParaRPr lang="en-IN" sz="2600" kern="1200" dirty="0"/>
        </a:p>
      </dsp:txBody>
      <dsp:txXfrm>
        <a:off x="4449985" y="3095319"/>
        <a:ext cx="3676054" cy="1838027"/>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6BFABA-F32A-4164-8CF6-6BFE0B348955}">
      <dsp:nvSpPr>
        <dsp:cNvPr id="0" name=""/>
        <dsp:cNvSpPr/>
      </dsp:nvSpPr>
      <dsp:spPr>
        <a:xfrm>
          <a:off x="4736384" y="2494730"/>
          <a:ext cx="3709565" cy="429205"/>
        </a:xfrm>
        <a:custGeom>
          <a:avLst/>
          <a:gdLst/>
          <a:ahLst/>
          <a:cxnLst/>
          <a:rect l="0" t="0" r="0" b="0"/>
          <a:pathLst>
            <a:path>
              <a:moveTo>
                <a:pt x="0" y="0"/>
              </a:moveTo>
              <a:lnTo>
                <a:pt x="0" y="214602"/>
              </a:lnTo>
              <a:lnTo>
                <a:pt x="3709565" y="214602"/>
              </a:lnTo>
              <a:lnTo>
                <a:pt x="3709565" y="429205"/>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3102186-62B6-4BC7-A2CA-877F9BDF6C79}">
      <dsp:nvSpPr>
        <dsp:cNvPr id="0" name=""/>
        <dsp:cNvSpPr/>
      </dsp:nvSpPr>
      <dsp:spPr>
        <a:xfrm>
          <a:off x="4736384" y="2494730"/>
          <a:ext cx="1236521" cy="429205"/>
        </a:xfrm>
        <a:custGeom>
          <a:avLst/>
          <a:gdLst/>
          <a:ahLst/>
          <a:cxnLst/>
          <a:rect l="0" t="0" r="0" b="0"/>
          <a:pathLst>
            <a:path>
              <a:moveTo>
                <a:pt x="0" y="0"/>
              </a:moveTo>
              <a:lnTo>
                <a:pt x="0" y="214602"/>
              </a:lnTo>
              <a:lnTo>
                <a:pt x="1236521" y="214602"/>
              </a:lnTo>
              <a:lnTo>
                <a:pt x="1236521" y="429205"/>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353767F-2514-4F28-991C-F82FCFAA10FB}">
      <dsp:nvSpPr>
        <dsp:cNvPr id="0" name=""/>
        <dsp:cNvSpPr/>
      </dsp:nvSpPr>
      <dsp:spPr>
        <a:xfrm>
          <a:off x="3499863" y="2494730"/>
          <a:ext cx="1236521" cy="429205"/>
        </a:xfrm>
        <a:custGeom>
          <a:avLst/>
          <a:gdLst/>
          <a:ahLst/>
          <a:cxnLst/>
          <a:rect l="0" t="0" r="0" b="0"/>
          <a:pathLst>
            <a:path>
              <a:moveTo>
                <a:pt x="1236521" y="0"/>
              </a:moveTo>
              <a:lnTo>
                <a:pt x="1236521" y="214602"/>
              </a:lnTo>
              <a:lnTo>
                <a:pt x="0" y="214602"/>
              </a:lnTo>
              <a:lnTo>
                <a:pt x="0" y="429205"/>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F641AD7-6AA4-42A0-8ED4-295E96E6EDD7}">
      <dsp:nvSpPr>
        <dsp:cNvPr id="0" name=""/>
        <dsp:cNvSpPr/>
      </dsp:nvSpPr>
      <dsp:spPr>
        <a:xfrm>
          <a:off x="1026819" y="2494730"/>
          <a:ext cx="3709565" cy="429205"/>
        </a:xfrm>
        <a:custGeom>
          <a:avLst/>
          <a:gdLst/>
          <a:ahLst/>
          <a:cxnLst/>
          <a:rect l="0" t="0" r="0" b="0"/>
          <a:pathLst>
            <a:path>
              <a:moveTo>
                <a:pt x="3709565" y="0"/>
              </a:moveTo>
              <a:lnTo>
                <a:pt x="3709565" y="214602"/>
              </a:lnTo>
              <a:lnTo>
                <a:pt x="0" y="214602"/>
              </a:lnTo>
              <a:lnTo>
                <a:pt x="0" y="429205"/>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E9E67B0-2A27-40B6-920B-9FD42D01B1CA}">
      <dsp:nvSpPr>
        <dsp:cNvPr id="0" name=""/>
        <dsp:cNvSpPr/>
      </dsp:nvSpPr>
      <dsp:spPr>
        <a:xfrm>
          <a:off x="4225425" y="1472811"/>
          <a:ext cx="1021919" cy="1021919"/>
        </a:xfrm>
        <a:prstGeom prst="arc">
          <a:avLst>
            <a:gd name="adj1" fmla="val 13200000"/>
            <a:gd name="adj2" fmla="val 19200000"/>
          </a:avLst>
        </a:pr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2479F50-26BA-42AD-9830-0E7D72D4D5A5}">
      <dsp:nvSpPr>
        <dsp:cNvPr id="0" name=""/>
        <dsp:cNvSpPr/>
      </dsp:nvSpPr>
      <dsp:spPr>
        <a:xfrm>
          <a:off x="4225425" y="1472811"/>
          <a:ext cx="1021919" cy="1021919"/>
        </a:xfrm>
        <a:prstGeom prst="arc">
          <a:avLst>
            <a:gd name="adj1" fmla="val 2400000"/>
            <a:gd name="adj2" fmla="val 8400000"/>
          </a:avLst>
        </a:pr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9E07823-1F99-4D90-BA43-AC6624708F38}">
      <dsp:nvSpPr>
        <dsp:cNvPr id="0" name=""/>
        <dsp:cNvSpPr/>
      </dsp:nvSpPr>
      <dsp:spPr>
        <a:xfrm>
          <a:off x="3714465" y="1656756"/>
          <a:ext cx="2043838" cy="654028"/>
        </a:xfrm>
        <a:prstGeom prst="rect">
          <a:avLst/>
        </a:prstGeom>
        <a:noFill/>
        <a:ln w="15875"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IN" sz="1600" b="0" i="0" kern="1200" dirty="0" smtClean="0"/>
            <a:t>On the basis of number of address instruction are classified as:</a:t>
          </a:r>
          <a:endParaRPr lang="en-IN" sz="1600" kern="1200" dirty="0"/>
        </a:p>
      </dsp:txBody>
      <dsp:txXfrm>
        <a:off x="3714465" y="1656756"/>
        <a:ext cx="2043838" cy="654028"/>
      </dsp:txXfrm>
    </dsp:sp>
    <dsp:sp modelId="{63FECE57-C815-4D82-B969-426228134B99}">
      <dsp:nvSpPr>
        <dsp:cNvPr id="0" name=""/>
        <dsp:cNvSpPr/>
      </dsp:nvSpPr>
      <dsp:spPr>
        <a:xfrm>
          <a:off x="515859" y="2923936"/>
          <a:ext cx="1021919" cy="1021919"/>
        </a:xfrm>
        <a:prstGeom prst="arc">
          <a:avLst>
            <a:gd name="adj1" fmla="val 13200000"/>
            <a:gd name="adj2" fmla="val 19200000"/>
          </a:avLst>
        </a:pr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FE93CF8-5D24-486A-8933-59813B12D055}">
      <dsp:nvSpPr>
        <dsp:cNvPr id="0" name=""/>
        <dsp:cNvSpPr/>
      </dsp:nvSpPr>
      <dsp:spPr>
        <a:xfrm>
          <a:off x="515859" y="2923936"/>
          <a:ext cx="1021919" cy="1021919"/>
        </a:xfrm>
        <a:prstGeom prst="arc">
          <a:avLst>
            <a:gd name="adj1" fmla="val 2400000"/>
            <a:gd name="adj2" fmla="val 8400000"/>
          </a:avLst>
        </a:pr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45F1901-7374-4958-A8A6-7FD2230304A7}">
      <dsp:nvSpPr>
        <dsp:cNvPr id="0" name=""/>
        <dsp:cNvSpPr/>
      </dsp:nvSpPr>
      <dsp:spPr>
        <a:xfrm>
          <a:off x="4900" y="3107881"/>
          <a:ext cx="2043838" cy="654028"/>
        </a:xfrm>
        <a:prstGeom prst="rect">
          <a:avLst/>
        </a:prstGeom>
        <a:noFill/>
        <a:ln w="15875"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IN" sz="1600" b="1" i="0" kern="1200" dirty="0" smtClean="0"/>
            <a:t>Zero Address Instructions</a:t>
          </a:r>
          <a:endParaRPr lang="en-IN" sz="1600" kern="1200" dirty="0"/>
        </a:p>
      </dsp:txBody>
      <dsp:txXfrm>
        <a:off x="4900" y="3107881"/>
        <a:ext cx="2043838" cy="654028"/>
      </dsp:txXfrm>
    </dsp:sp>
    <dsp:sp modelId="{EE970444-ECA0-4CF4-95A3-E0E0F7FE9069}">
      <dsp:nvSpPr>
        <dsp:cNvPr id="0" name=""/>
        <dsp:cNvSpPr/>
      </dsp:nvSpPr>
      <dsp:spPr>
        <a:xfrm>
          <a:off x="2988903" y="2923936"/>
          <a:ext cx="1021919" cy="1021919"/>
        </a:xfrm>
        <a:prstGeom prst="arc">
          <a:avLst>
            <a:gd name="adj1" fmla="val 13200000"/>
            <a:gd name="adj2" fmla="val 19200000"/>
          </a:avLst>
        </a:pr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E787713-B30A-4187-939F-2FB992E27D6A}">
      <dsp:nvSpPr>
        <dsp:cNvPr id="0" name=""/>
        <dsp:cNvSpPr/>
      </dsp:nvSpPr>
      <dsp:spPr>
        <a:xfrm>
          <a:off x="2988903" y="2923936"/>
          <a:ext cx="1021919" cy="1021919"/>
        </a:xfrm>
        <a:prstGeom prst="arc">
          <a:avLst>
            <a:gd name="adj1" fmla="val 2400000"/>
            <a:gd name="adj2" fmla="val 8400000"/>
          </a:avLst>
        </a:pr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F824463-5528-40F1-BEDD-AAE575040DCD}">
      <dsp:nvSpPr>
        <dsp:cNvPr id="0" name=""/>
        <dsp:cNvSpPr/>
      </dsp:nvSpPr>
      <dsp:spPr>
        <a:xfrm>
          <a:off x="2477943" y="3107881"/>
          <a:ext cx="2043838" cy="654028"/>
        </a:xfrm>
        <a:prstGeom prst="rect">
          <a:avLst/>
        </a:prstGeom>
        <a:noFill/>
        <a:ln w="15875"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IN" sz="1600" b="1" i="0" kern="1200" dirty="0" smtClean="0"/>
            <a:t>One Address Instructions </a:t>
          </a:r>
          <a:endParaRPr lang="en-IN" sz="1600" kern="1200" dirty="0"/>
        </a:p>
      </dsp:txBody>
      <dsp:txXfrm>
        <a:off x="2477943" y="3107881"/>
        <a:ext cx="2043838" cy="654028"/>
      </dsp:txXfrm>
    </dsp:sp>
    <dsp:sp modelId="{DB6E1E1D-E01E-482F-A60E-FCDB1692F025}">
      <dsp:nvSpPr>
        <dsp:cNvPr id="0" name=""/>
        <dsp:cNvSpPr/>
      </dsp:nvSpPr>
      <dsp:spPr>
        <a:xfrm>
          <a:off x="5461947" y="2923936"/>
          <a:ext cx="1021919" cy="1021919"/>
        </a:xfrm>
        <a:prstGeom prst="arc">
          <a:avLst>
            <a:gd name="adj1" fmla="val 13200000"/>
            <a:gd name="adj2" fmla="val 19200000"/>
          </a:avLst>
        </a:pr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87D5D88-FA77-47BA-B7C1-AA91C8077BEF}">
      <dsp:nvSpPr>
        <dsp:cNvPr id="0" name=""/>
        <dsp:cNvSpPr/>
      </dsp:nvSpPr>
      <dsp:spPr>
        <a:xfrm>
          <a:off x="5461947" y="2923936"/>
          <a:ext cx="1021919" cy="1021919"/>
        </a:xfrm>
        <a:prstGeom prst="arc">
          <a:avLst>
            <a:gd name="adj1" fmla="val 2400000"/>
            <a:gd name="adj2" fmla="val 8400000"/>
          </a:avLst>
        </a:pr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1E64DD1-F768-49C8-80B3-56DCC7A68749}">
      <dsp:nvSpPr>
        <dsp:cNvPr id="0" name=""/>
        <dsp:cNvSpPr/>
      </dsp:nvSpPr>
      <dsp:spPr>
        <a:xfrm>
          <a:off x="4950987" y="3107881"/>
          <a:ext cx="2043838" cy="654028"/>
        </a:xfrm>
        <a:prstGeom prst="rect">
          <a:avLst/>
        </a:prstGeom>
        <a:noFill/>
        <a:ln w="15875"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IN" sz="1600" b="1" i="0" kern="1200" dirty="0" smtClean="0"/>
            <a:t>Two Address Instructions</a:t>
          </a:r>
          <a:endParaRPr lang="en-IN" sz="1600" kern="1200" dirty="0"/>
        </a:p>
      </dsp:txBody>
      <dsp:txXfrm>
        <a:off x="4950987" y="3107881"/>
        <a:ext cx="2043838" cy="654028"/>
      </dsp:txXfrm>
    </dsp:sp>
    <dsp:sp modelId="{BC3C5990-C3BD-4D6A-A77F-0C23AE9B00F9}">
      <dsp:nvSpPr>
        <dsp:cNvPr id="0" name=""/>
        <dsp:cNvSpPr/>
      </dsp:nvSpPr>
      <dsp:spPr>
        <a:xfrm>
          <a:off x="7934991" y="2923936"/>
          <a:ext cx="1021919" cy="1021919"/>
        </a:xfrm>
        <a:prstGeom prst="arc">
          <a:avLst>
            <a:gd name="adj1" fmla="val 13200000"/>
            <a:gd name="adj2" fmla="val 19200000"/>
          </a:avLst>
        </a:pr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D271B27-D364-4769-A9FA-F6166ACFE1F7}">
      <dsp:nvSpPr>
        <dsp:cNvPr id="0" name=""/>
        <dsp:cNvSpPr/>
      </dsp:nvSpPr>
      <dsp:spPr>
        <a:xfrm>
          <a:off x="7934991" y="2923936"/>
          <a:ext cx="1021919" cy="1021919"/>
        </a:xfrm>
        <a:prstGeom prst="arc">
          <a:avLst>
            <a:gd name="adj1" fmla="val 2400000"/>
            <a:gd name="adj2" fmla="val 8400000"/>
          </a:avLst>
        </a:pr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20E5408-9CB5-48A1-BC29-FD97B5760A39}">
      <dsp:nvSpPr>
        <dsp:cNvPr id="0" name=""/>
        <dsp:cNvSpPr/>
      </dsp:nvSpPr>
      <dsp:spPr>
        <a:xfrm>
          <a:off x="7424031" y="3107881"/>
          <a:ext cx="2043838" cy="654028"/>
        </a:xfrm>
        <a:prstGeom prst="rect">
          <a:avLst/>
        </a:prstGeom>
        <a:noFill/>
        <a:ln w="15875"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IN" sz="1600" b="1" i="0" kern="1200" dirty="0" smtClean="0"/>
            <a:t>Three Address Instructions</a:t>
          </a:r>
          <a:endParaRPr lang="en-IN" sz="1600" kern="1200" dirty="0"/>
        </a:p>
      </dsp:txBody>
      <dsp:txXfrm>
        <a:off x="7424031" y="3107881"/>
        <a:ext cx="2043838" cy="654028"/>
      </dsp:txXfrm>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10.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8/layout/HalfCircleOrganizationChart">
  <dgm:title val=""/>
  <dgm:desc val=""/>
  <dgm:catLst>
    <dgm:cat type="hierarchy" pri="1500"/>
  </dgm:catLst>
  <dgm:samp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Name0">
    <dgm:varLst>
      <dgm:orgChart val="1"/>
      <dgm:chPref val="1"/>
      <dgm:dir/>
      <dgm:animOne val="branch"/>
      <dgm:animLvl val="lvl"/>
      <dgm:resizeHandles/>
    </dgm:varLst>
    <dgm:choose name="Name1">
      <dgm:if name="Name2" func="var" arg="dir" op="equ" val="norm">
        <dgm:alg type="hierChild">
          <dgm:param type="linDir" val="fromL"/>
        </dgm:alg>
      </dgm:if>
      <dgm:else name="Name3">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2" refType="w" fact="10"/>
      <dgm:constr type="h" for="des" forName="rootComposite2"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forEach name="Name4" axis="ch">
      <dgm:forEach name="Name5" axis="self" ptType="node">
        <dgm:layoutNode name="hierRoot1">
          <dgm:varLst>
            <dgm:hierBranch val="init"/>
          </dgm:varLst>
          <dgm:choose name="Name6">
            <dgm:if name="Name7" func="var" arg="hierBranch" op="equ" val="l">
              <dgm:alg type="hierRoot">
                <dgm:param type="hierAlign" val="tR"/>
              </dgm:alg>
              <dgm:constrLst>
                <dgm:constr type="alignOff" val="0.65"/>
              </dgm:constrLst>
            </dgm:if>
            <dgm:if name="Name8" func="var" arg="hierBranch" op="equ" val="r">
              <dgm:alg type="hierRoot">
                <dgm:param type="hierAlign" val="tL"/>
              </dgm:alg>
              <dgm:constrLst>
                <dgm:constr type="alignOff" val="0.65"/>
              </dgm:constrLst>
            </dgm:if>
            <dgm:if name="Name9" func="var" arg="hierBranch" op="equ" val="hang">
              <dgm:alg type="hierRoot"/>
              <dgm:constrLst>
                <dgm:constr type="alignOff" val="0.65"/>
              </dgm:constrLst>
            </dgm:if>
            <dgm:else name="Name10">
              <dgm:alg type="hierRoot"/>
              <dgm:constrLst>
                <dgm:constr type="alignOff"/>
                <dgm:constr type="bendDist" for="des" ptType="parTrans" refType="sp" fact="0.5"/>
              </dgm:constrLst>
            </dgm:else>
          </dgm:choose>
          <dgm:shape xmlns:r="http://schemas.openxmlformats.org/officeDocument/2006/relationships" r:blip="">
            <dgm:adjLst/>
          </dgm:shape>
          <dgm:presOf/>
          <dgm:layoutNode name="rootComposite1">
            <dgm:alg type="composite"/>
            <dgm:shape xmlns:r="http://schemas.openxmlformats.org/officeDocument/2006/relationships" r:blip="">
              <dgm:adjLst/>
            </dgm:shape>
            <dgm:presOf axis="self" ptType="node" cnt="1"/>
            <dgm:choose name="Name11">
              <dgm:if name="Name12" func="var" arg="hierBranch" op="equ" val="init">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3" func="var" arg="hierBranch" op="equ" val="l">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4" func="var" arg="hierBranch" op="equ" val="r">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else name="Name15">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else>
            </dgm:choose>
            <dgm:layoutNode name="rootText1"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1" styleLbl="parChTrans1D1" moveWith="rootText1">
              <dgm:alg type="sp"/>
              <dgm:shape xmlns:r="http://schemas.openxmlformats.org/officeDocument/2006/relationships" type="arc" r:blip="" zOrderOff="-2">
                <dgm:adjLst>
                  <dgm:adj idx="1" val="-140"/>
                  <dgm:adj idx="2" val="-40"/>
                </dgm:adjLst>
              </dgm:shape>
              <dgm:presOf/>
            </dgm:layoutNode>
            <dgm:layoutNode name="bottomArc1" styleLbl="parChTrans1D1" moveWith="rootText1">
              <dgm:alg type="sp"/>
              <dgm:shape xmlns:r="http://schemas.openxmlformats.org/officeDocument/2006/relationships" type="arc" r:blip="" zOrderOff="-2">
                <dgm:adjLst>
                  <dgm:adj idx="1" val="40"/>
                  <dgm:adj idx="2" val="140"/>
                </dgm:adjLst>
              </dgm:shape>
              <dgm:presOf/>
            </dgm:layoutNode>
            <dgm:layoutNode name="topConnNode1" moveWith="rootText1">
              <dgm:alg type="sp"/>
              <dgm:shape xmlns:r="http://schemas.openxmlformats.org/officeDocument/2006/relationships" type="rect" r:blip="" hideGeom="1">
                <dgm:adjLst/>
              </dgm:shape>
              <dgm:presOf axis="self" ptType="node" cnt="1"/>
            </dgm:layoutNode>
          </dgm:layoutNode>
          <dgm:layoutNode name="hierChild2">
            <dgm:choose name="Name16">
              <dgm:if name="Name17" func="var" arg="hierBranch" op="equ" val="l">
                <dgm:alg type="hierChild">
                  <dgm:param type="chAlign" val="r"/>
                  <dgm:param type="linDir" val="fromT"/>
                </dgm:alg>
              </dgm:if>
              <dgm:if name="Name18" func="var" arg="hierBranch" op="equ" val="r">
                <dgm:alg type="hierChild">
                  <dgm:param type="chAlign" val="l"/>
                  <dgm:param type="linDir" val="fromT"/>
                </dgm:alg>
              </dgm:if>
              <dgm:if name="Name19" func="var" arg="hierBranch" op="equ" val="hang">
                <dgm:choose name="Name20">
                  <dgm:if name="Name21" func="var" arg="dir" op="equ" val="norm">
                    <dgm:alg type="hierChild">
                      <dgm:param type="chAlign" val="l"/>
                      <dgm:param type="linDir" val="fromL"/>
                      <dgm:param type="secChAlign" val="t"/>
                      <dgm:param type="secLinDir" val="fromT"/>
                    </dgm:alg>
                  </dgm:if>
                  <dgm:else name="Name22">
                    <dgm:alg type="hierChild">
                      <dgm:param type="chAlign" val="l"/>
                      <dgm:param type="linDir" val="fromR"/>
                      <dgm:param type="secChAlign" val="t"/>
                      <dgm:param type="secLinDir" val="fromT"/>
                    </dgm:alg>
                  </dgm:else>
                </dgm:choose>
              </dgm:if>
              <dgm:else name="Name23">
                <dgm:choose name="Name24">
                  <dgm:if name="Name25" func="var" arg="dir" op="equ" val="norm">
                    <dgm:alg type="hierChild"/>
                  </dgm:if>
                  <dgm:else name="Name26">
                    <dgm:alg type="hierChild">
                      <dgm:param type="linDir" val="fromR"/>
                    </dgm:alg>
                  </dgm:else>
                </dgm:choose>
              </dgm:else>
            </dgm:choose>
            <dgm:shape xmlns:r="http://schemas.openxmlformats.org/officeDocument/2006/relationships" r:blip="">
              <dgm:adjLst/>
            </dgm:shape>
            <dgm:presOf/>
            <dgm:forEach name="rep2a" axis="ch" ptType="nonAsst">
              <dgm:forEach name="Name27" axis="precedSib" ptType="parTrans" st="-1" cnt="1">
                <dgm:layoutNode name="Name28">
                  <dgm:choose name="Name29">
                    <dgm:if name="Name30" func="var" arg="hierBranch" op="equ" val="std">
                      <dgm:choose name="Name31">
                        <dgm:if name="Name32"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33"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34">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if name="Name35" func="var" arg="hierBranch" op="equ" val="init">
                      <dgm:choose name="Name36">
                        <dgm:if name="Name37" axis="self" func="depth" op="lte" val="2">
                          <dgm:choose name="Name38">
                            <dgm:if name="Name39"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40"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41">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else name="Name42">
                          <dgm:choose name="Name43">
                            <dgm:if name="Name44" axis="par des" func="maxDepth" op="lte" val="1">
                              <dgm:choose name="Name45">
                                <dgm:if name="Name4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4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48">
                                  <dgm:alg type="conn">
                                    <dgm:param type="connRout" val="bend"/>
                                    <dgm:param type="dim" val="1D"/>
                                    <dgm:param type="endSty" val="noArr"/>
                                    <dgm:param type="begPts" val="bCtr"/>
                                    <dgm:param type="endPts" val="bL bR"/>
                                    <dgm:param type="srcNode" val="bottomArc2"/>
                                    <dgm:param type="dstNode" val="topConnNode2"/>
                                  </dgm:alg>
                                </dgm:else>
                              </dgm:choose>
                            </dgm:if>
                            <dgm:else name="Name49">
                              <dgm:choose name="Name50">
                                <dgm:if name="Name51"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52"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53">
                                  <dgm:alg type="conn">
                                    <dgm:param type="connRout" val="bend"/>
                                    <dgm:param type="dim" val="1D"/>
                                    <dgm:param type="endSty" val="noArr"/>
                                    <dgm:param type="begPts" val="bCtr"/>
                                    <dgm:param type="endPts" val="tCtr"/>
                                    <dgm:param type="bendPt" val="end"/>
                                    <dgm:param type="srcNode" val="bottomArc2"/>
                                    <dgm:param type="dstNode" val="topArc2"/>
                                  </dgm:alg>
                                </dgm:else>
                              </dgm:choose>
                            </dgm:else>
                          </dgm:choose>
                        </dgm:else>
                      </dgm:choose>
                    </dgm:if>
                    <dgm:else name="Name54">
                      <dgm:choose name="Name55">
                        <dgm:if name="Name5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5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58">
                          <dgm:alg type="conn">
                            <dgm:param type="connRout" val="bend"/>
                            <dgm:param type="dim" val="1D"/>
                            <dgm:param type="endSty" val="noArr"/>
                            <dgm:param type="begPts" val="bCtr"/>
                            <dgm:param type="endPts" val="bL bR"/>
                            <dgm:param type="srcNode" val="bottomArc2"/>
                            <dgm:param type="dstNode" val="topConnNode2"/>
                          </dgm:alg>
                        </dgm:else>
                      </dgm:choose>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2">
                <dgm:varLst>
                  <dgm:hierBranch val="init"/>
                </dgm:varLst>
                <dgm:choose name="Name59">
                  <dgm:if name="Name60" func="var" arg="hierBranch" op="equ" val="l">
                    <dgm:alg type="hierRoot">
                      <dgm:param type="hierAlign" val="tR"/>
                    </dgm:alg>
                    <dgm:shape xmlns:r="http://schemas.openxmlformats.org/officeDocument/2006/relationships" r:blip="">
                      <dgm:adjLst/>
                    </dgm:shape>
                    <dgm:presOf/>
                    <dgm:constrLst>
                      <dgm:constr type="alignOff" val="0.65"/>
                    </dgm:constrLst>
                  </dgm:if>
                  <dgm:if name="Name61" func="var" arg="hierBranch" op="equ" val="r">
                    <dgm:alg type="hierRoot">
                      <dgm:param type="hierAlign" val="tL"/>
                    </dgm:alg>
                    <dgm:shape xmlns:r="http://schemas.openxmlformats.org/officeDocument/2006/relationships" r:blip="">
                      <dgm:adjLst/>
                    </dgm:shape>
                    <dgm:presOf/>
                    <dgm:constrLst>
                      <dgm:constr type="alignOff" val="0.65"/>
                    </dgm:constrLst>
                  </dgm:if>
                  <dgm:if name="Name62"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3" func="var" arg="hierBranch" op="equ" val="init">
                    <dgm:choose name="Name64">
                      <dgm:if name="Name65" axis="des" func="maxDepth" op="lte" val="1">
                        <dgm:alg type="hierRoot">
                          <dgm:param type="hierAlign" val="tL"/>
                        </dgm:alg>
                        <dgm:shape xmlns:r="http://schemas.openxmlformats.org/officeDocument/2006/relationships" r:blip="">
                          <dgm:adjLst/>
                        </dgm:shape>
                        <dgm:presOf/>
                        <dgm:constrLst>
                          <dgm:constr type="alignOff" val="0.65"/>
                        </dgm:constrLst>
                      </dgm:if>
                      <dgm:else name="Name6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67">
                    <dgm:alg type="hierRoot"/>
                    <dgm:shape xmlns:r="http://schemas.openxmlformats.org/officeDocument/2006/relationships" r:blip="">
                      <dgm:adjLst/>
                    </dgm:shape>
                    <dgm:presOf/>
                    <dgm:constrLst>
                      <dgm:constr type="alignOff" val="0.65"/>
                    </dgm:constrLst>
                  </dgm:else>
                </dgm:choose>
                <dgm:layoutNode name="rootComposite2">
                  <dgm:alg type="composite"/>
                  <dgm:shape xmlns:r="http://schemas.openxmlformats.org/officeDocument/2006/relationships" r:blip="">
                    <dgm:adjLst/>
                  </dgm:shape>
                  <dgm:presOf axis="self" ptType="node" cnt="1"/>
                  <dgm:choose name="Name68">
                    <dgm:if name="Name69" func="var" arg="hierBranch" op="equ" val="init">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0" func="var" arg="hierBranch" op="equ" val="l">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1" func="var" arg="hierBranch" op="equ" val="r">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else name="Name72">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else>
                  </dgm:choose>
                  <dgm:layoutNode name="rootText2"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2" styleLbl="parChTrans1D1" moveWith="rootText2">
                    <dgm:alg type="sp"/>
                    <dgm:shape xmlns:r="http://schemas.openxmlformats.org/officeDocument/2006/relationships" type="arc" r:blip="" zOrderOff="-2">
                      <dgm:adjLst>
                        <dgm:adj idx="1" val="-140"/>
                        <dgm:adj idx="2" val="-40"/>
                      </dgm:adjLst>
                    </dgm:shape>
                    <dgm:presOf/>
                  </dgm:layoutNode>
                  <dgm:layoutNode name="bottomArc2" styleLbl="parChTrans1D1" moveWith="rootText2">
                    <dgm:alg type="sp"/>
                    <dgm:shape xmlns:r="http://schemas.openxmlformats.org/officeDocument/2006/relationships" type="arc" r:blip="" zOrderOff="-2">
                      <dgm:adjLst>
                        <dgm:adj idx="1" val="40"/>
                        <dgm:adj idx="2" val="140"/>
                      </dgm:adjLst>
                    </dgm:shape>
                    <dgm:presOf/>
                  </dgm:layoutNode>
                  <dgm:layoutNode name="topConnNode2" moveWith="rootText2">
                    <dgm:alg type="sp"/>
                    <dgm:shape xmlns:r="http://schemas.openxmlformats.org/officeDocument/2006/relationships" type="rect" r:blip="" hideGeom="1">
                      <dgm:adjLst/>
                    </dgm:shape>
                    <dgm:presOf axis="self" ptType="node" cnt="1"/>
                  </dgm:layoutNode>
                </dgm:layoutNode>
                <dgm:layoutNode name="hierChild4">
                  <dgm:choose name="Name73">
                    <dgm:if name="Name74" func="var" arg="hierBranch" op="equ" val="l">
                      <dgm:alg type="hierChild">
                        <dgm:param type="chAlign" val="r"/>
                        <dgm:param type="linDir" val="fromT"/>
                      </dgm:alg>
                    </dgm:if>
                    <dgm:if name="Name75" func="var" arg="hierBranch" op="equ" val="r">
                      <dgm:alg type="hierChild">
                        <dgm:param type="chAlign" val="l"/>
                        <dgm:param type="linDir" val="fromT"/>
                      </dgm:alg>
                    </dgm:if>
                    <dgm:if name="Name76" func="var" arg="hierBranch" op="equ" val="hang">
                      <dgm:choose name="Name77">
                        <dgm:if name="Name78" func="var" arg="dir" op="equ" val="norm">
                          <dgm:alg type="hierChild">
                            <dgm:param type="chAlign" val="l"/>
                            <dgm:param type="linDir" val="fromL"/>
                            <dgm:param type="secChAlign" val="t"/>
                            <dgm:param type="secLinDir" val="fromT"/>
                          </dgm:alg>
                        </dgm:if>
                        <dgm:else name="Name79">
                          <dgm:alg type="hierChild">
                            <dgm:param type="chAlign" val="l"/>
                            <dgm:param type="linDir" val="fromR"/>
                            <dgm:param type="secChAlign" val="t"/>
                            <dgm:param type="secLinDir" val="fromT"/>
                          </dgm:alg>
                        </dgm:else>
                      </dgm:choose>
                    </dgm:if>
                    <dgm:if name="Name80" func="var" arg="hierBranch" op="equ" val="std">
                      <dgm:choose name="Name81">
                        <dgm:if name="Name82" func="var" arg="dir" op="equ" val="norm">
                          <dgm:alg type="hierChild"/>
                        </dgm:if>
                        <dgm:else name="Name83">
                          <dgm:alg type="hierChild">
                            <dgm:param type="linDir" val="fromR"/>
                          </dgm:alg>
                        </dgm:else>
                      </dgm:choose>
                    </dgm:if>
                    <dgm:if name="Name84" func="var" arg="hierBranch" op="equ" val="init">
                      <dgm:choose name="Name85">
                        <dgm:if name="Name86" axis="des" func="maxDepth" op="lte" val="1">
                          <dgm:alg type="hierChild">
                            <dgm:param type="chAlign" val="l"/>
                            <dgm:param type="linDir" val="fromT"/>
                          </dgm:alg>
                        </dgm:if>
                        <dgm:else name="Name87">
                          <dgm:choose name="Name88">
                            <dgm:if name="Name89" func="var" arg="dir" op="equ" val="norm">
                              <dgm:alg type="hierChild"/>
                            </dgm:if>
                            <dgm:else name="Name90">
                              <dgm:alg type="hierChild">
                                <dgm:param type="linDir" val="fromR"/>
                              </dgm:alg>
                            </dgm:else>
                          </dgm:choose>
                        </dgm:else>
                      </dgm:choose>
                    </dgm:if>
                    <dgm:else name="Name91"/>
                  </dgm:choose>
                  <dgm:shape xmlns:r="http://schemas.openxmlformats.org/officeDocument/2006/relationships" r:blip="">
                    <dgm:adjLst/>
                  </dgm:shape>
                  <dgm:presOf/>
                  <dgm:forEach name="Name92" ref="rep2a"/>
                </dgm:layoutNode>
                <dgm:layoutNode name="hierChild5">
                  <dgm:choose name="Name93">
                    <dgm:if name="Name94" func="var" arg="dir" op="equ" val="norm">
                      <dgm:alg type="hierChild">
                        <dgm:param type="chAlign" val="l"/>
                        <dgm:param type="linDir" val="fromL"/>
                        <dgm:param type="secChAlign" val="t"/>
                        <dgm:param type="secLinDir" val="fromT"/>
                      </dgm:alg>
                    </dgm:if>
                    <dgm:else name="Name95">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96" ref="rep2b"/>
                </dgm:layoutNode>
              </dgm:layoutNode>
            </dgm:forEach>
          </dgm:layoutNode>
          <dgm:layoutNode name="hierChild3">
            <dgm:choose name="Name97">
              <dgm:if name="Name98" func="var" arg="dir" op="equ" val="norm">
                <dgm:alg type="hierChild">
                  <dgm:param type="chAlign" val="l"/>
                  <dgm:param type="linDir" val="fromL"/>
                  <dgm:param type="secChAlign" val="t"/>
                  <dgm:param type="secLinDir" val="fromT"/>
                </dgm:alg>
              </dgm:if>
              <dgm:else name="Name99">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rep2b" axis="ch" ptType="asst">
              <dgm:forEach name="Name100" axis="precedSib" ptType="parTrans" st="-1" cnt="1">
                <dgm:layoutNode name="Name101">
                  <dgm:choose name="Name102">
                    <dgm:if name="Name103" axis="self" func="depth" op="lte" val="2">
                      <dgm:alg type="conn">
                        <dgm:param type="connRout" val="bend"/>
                        <dgm:param type="dim" val="1D"/>
                        <dgm:param type="endSty" val="noArr"/>
                        <dgm:param type="begPts" val="bCtr"/>
                        <dgm:param type="endPts" val="bL bR"/>
                        <dgm:param type="srcNode" val="bottomArc1"/>
                        <dgm:param type="dstNode" val="topConnNode3"/>
                      </dgm:alg>
                    </dgm:if>
                    <dgm:if name="Name104" axis="par" ptType="asst" func="cnt" op="equ" val="1">
                      <dgm:alg type="conn">
                        <dgm:param type="connRout" val="bend"/>
                        <dgm:param type="dim" val="1D"/>
                        <dgm:param type="endSty" val="noArr"/>
                        <dgm:param type="begPts" val="bCtr"/>
                        <dgm:param type="endPts" val="bL bR"/>
                        <dgm:param type="srcNode" val="bottomArc3"/>
                        <dgm:param type="dstNode" val="topConnNode3"/>
                      </dgm:alg>
                    </dgm:if>
                    <dgm:else name="Name105">
                      <dgm:alg type="conn">
                        <dgm:param type="connRout" val="bend"/>
                        <dgm:param type="dim" val="1D"/>
                        <dgm:param type="endSty" val="noArr"/>
                        <dgm:param type="begPts" val="bCtr"/>
                        <dgm:param type="endPts" val="bL bR"/>
                        <dgm:param type="srcNode" val="bottomArc2"/>
                        <dgm:param type="dstNode" val="topConnNode3"/>
                      </dgm:alg>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3">
                <dgm:varLst>
                  <dgm:hierBranch val="init"/>
                </dgm:varLst>
                <dgm:choose name="Name106">
                  <dgm:if name="Name107" func="var" arg="hierBranch" op="equ" val="l">
                    <dgm:alg type="hierRoot">
                      <dgm:param type="hierAlign" val="tR"/>
                    </dgm:alg>
                    <dgm:shape xmlns:r="http://schemas.openxmlformats.org/officeDocument/2006/relationships" r:blip="">
                      <dgm:adjLst/>
                    </dgm:shape>
                    <dgm:presOf/>
                    <dgm:constrLst>
                      <dgm:constr type="alignOff" val="0.65"/>
                    </dgm:constrLst>
                  </dgm:if>
                  <dgm:if name="Name108" func="var" arg="hierBranch" op="equ" val="r">
                    <dgm:alg type="hierRoot">
                      <dgm:param type="hierAlign" val="tL"/>
                    </dgm:alg>
                    <dgm:shape xmlns:r="http://schemas.openxmlformats.org/officeDocument/2006/relationships" r:blip="">
                      <dgm:adjLst/>
                    </dgm:shape>
                    <dgm:presOf/>
                    <dgm:constrLst>
                      <dgm:constr type="alignOff" val="0.65"/>
                    </dgm:constrLst>
                  </dgm:if>
                  <dgm:if name="Name109" func="var" arg="hierBranch" op="equ" val="hang">
                    <dgm:alg type="hierRoot"/>
                    <dgm:shape xmlns:r="http://schemas.openxmlformats.org/officeDocument/2006/relationships" r:blip="">
                      <dgm:adjLst/>
                    </dgm:shape>
                    <dgm:presOf/>
                    <dgm:constrLst>
                      <dgm:constr type="alignOff" val="0.65"/>
                    </dgm:constrLst>
                  </dgm:if>
                  <dgm:if name="Name110"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1" func="var" arg="hierBranch" op="equ" val="init">
                    <dgm:choose name="Name112">
                      <dgm:if name="Name113" axis="des" func="maxDepth" op="lte" val="1">
                        <dgm:alg type="hierRoot">
                          <dgm:param type="hierAlign" val="tL"/>
                        </dgm:alg>
                        <dgm:shape xmlns:r="http://schemas.openxmlformats.org/officeDocument/2006/relationships" r:blip="">
                          <dgm:adjLst/>
                        </dgm:shape>
                        <dgm:presOf/>
                        <dgm:constrLst>
                          <dgm:constr type="alignOff" val="0.65"/>
                        </dgm:constrLst>
                      </dgm:if>
                      <dgm:else name="Name114">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15"/>
                </dgm:choose>
                <dgm:layoutNode name="rootComposite3">
                  <dgm:alg type="composite"/>
                  <dgm:shape xmlns:r="http://schemas.openxmlformats.org/officeDocument/2006/relationships" r:blip="">
                    <dgm:adjLst/>
                  </dgm:shape>
                  <dgm:presOf axis="self" ptType="node" cnt="1"/>
                  <dgm:choose name="Name116">
                    <dgm:if name="Name117" func="var" arg="hierBranch" op="equ" val="init">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8" func="var" arg="hierBranch" op="equ" val="l">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9" func="var" arg="hierBranch" op="equ" val="r">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else name="Name120">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else>
                  </dgm:choose>
                  <dgm:layoutNode name="rootText3"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3" styleLbl="parChTrans1D1" moveWith="rootText3">
                    <dgm:alg type="sp"/>
                    <dgm:shape xmlns:r="http://schemas.openxmlformats.org/officeDocument/2006/relationships" type="arc" r:blip="" zOrderOff="-2">
                      <dgm:adjLst>
                        <dgm:adj idx="1" val="-140"/>
                        <dgm:adj idx="2" val="-40"/>
                      </dgm:adjLst>
                    </dgm:shape>
                    <dgm:presOf/>
                  </dgm:layoutNode>
                  <dgm:layoutNode name="bottomArc3" styleLbl="parChTrans1D1" moveWith="rootText3">
                    <dgm:alg type="sp"/>
                    <dgm:shape xmlns:r="http://schemas.openxmlformats.org/officeDocument/2006/relationships" type="arc" r:blip="" zOrderOff="-2">
                      <dgm:adjLst>
                        <dgm:adj idx="1" val="40"/>
                        <dgm:adj idx="2" val="140"/>
                      </dgm:adjLst>
                    </dgm:shape>
                    <dgm:presOf/>
                  </dgm:layoutNode>
                  <dgm:layoutNode name="topConnNode3" moveWith="rootText3">
                    <dgm:alg type="sp"/>
                    <dgm:shape xmlns:r="http://schemas.openxmlformats.org/officeDocument/2006/relationships" type="rect" r:blip="" hideGeom="1">
                      <dgm:adjLst/>
                    </dgm:shape>
                    <dgm:presOf axis="self" ptType="node" cnt="1"/>
                  </dgm:layoutNode>
                </dgm:layoutNode>
                <dgm:layoutNode name="hierChild6">
                  <dgm:choose name="Name121">
                    <dgm:if name="Name122" func="var" arg="hierBranch" op="equ" val="l">
                      <dgm:alg type="hierChild">
                        <dgm:param type="chAlign" val="r"/>
                        <dgm:param type="linDir" val="fromT"/>
                      </dgm:alg>
                    </dgm:if>
                    <dgm:if name="Name123" func="var" arg="hierBranch" op="equ" val="r">
                      <dgm:alg type="hierChild">
                        <dgm:param type="chAlign" val="l"/>
                        <dgm:param type="linDir" val="fromT"/>
                      </dgm:alg>
                    </dgm:if>
                    <dgm:if name="Name124" func="var" arg="hierBranch" op="equ" val="hang">
                      <dgm:choose name="Name125">
                        <dgm:if name="Name126" func="var" arg="dir" op="equ" val="norm">
                          <dgm:alg type="hierChild">
                            <dgm:param type="chAlign" val="l"/>
                            <dgm:param type="linDir" val="fromL"/>
                            <dgm:param type="secChAlign" val="t"/>
                            <dgm:param type="secLinDir" val="fromT"/>
                          </dgm:alg>
                        </dgm:if>
                        <dgm:else name="Name127">
                          <dgm:alg type="hierChild">
                            <dgm:param type="chAlign" val="l"/>
                            <dgm:param type="linDir" val="fromR"/>
                            <dgm:param type="secChAlign" val="t"/>
                            <dgm:param type="secLinDir" val="fromT"/>
                          </dgm:alg>
                        </dgm:else>
                      </dgm:choose>
                    </dgm:if>
                    <dgm:if name="Name128" func="var" arg="hierBranch" op="equ" val="std">
                      <dgm:choose name="Name129">
                        <dgm:if name="Name130" func="var" arg="dir" op="equ" val="norm">
                          <dgm:alg type="hierChild"/>
                        </dgm:if>
                        <dgm:else name="Name131">
                          <dgm:alg type="hierChild">
                            <dgm:param type="linDir" val="fromR"/>
                          </dgm:alg>
                        </dgm:else>
                      </dgm:choose>
                    </dgm:if>
                    <dgm:if name="Name132" func="var" arg="hierBranch" op="equ" val="init">
                      <dgm:choose name="Name133">
                        <dgm:if name="Name134" axis="des" func="maxDepth" op="lte" val="1">
                          <dgm:alg type="hierChild">
                            <dgm:param type="chAlign" val="l"/>
                            <dgm:param type="linDir" val="fromT"/>
                          </dgm:alg>
                        </dgm:if>
                        <dgm:else name="Name135">
                          <dgm:alg type="hierChild"/>
                        </dgm:else>
                      </dgm:choose>
                    </dgm:if>
                    <dgm:else name="Name136"/>
                  </dgm:choose>
                  <dgm:shape xmlns:r="http://schemas.openxmlformats.org/officeDocument/2006/relationships" r:blip="">
                    <dgm:adjLst/>
                  </dgm:shape>
                  <dgm:presOf/>
                  <dgm:forEach name="Name137" ref="rep2a"/>
                </dgm:layoutNode>
                <dgm:layoutNode name="hierChild7">
                  <dgm:choose name="Name138">
                    <dgm:if name="Name139" func="var" arg="dir" op="equ" val="norm">
                      <dgm:alg type="hierChild">
                        <dgm:param type="chAlign" val="l"/>
                        <dgm:param type="linDir" val="fromL"/>
                        <dgm:param type="secChAlign" val="t"/>
                        <dgm:param type="secLinDir" val="fromT"/>
                      </dgm:alg>
                    </dgm:if>
                    <dgm:else name="Name140">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141"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D127A1-7EB0-4F55-A9AD-E9527E50B1A0}" type="datetimeFigureOut">
              <a:rPr lang="en-IN" smtClean="0"/>
              <a:t>21-10-2019</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945FC5-326C-456B-BE27-8CECDC948F50}" type="slidenum">
              <a:rPr lang="en-IN" smtClean="0"/>
              <a:t>‹#›</a:t>
            </a:fld>
            <a:endParaRPr lang="en-IN"/>
          </a:p>
        </p:txBody>
      </p:sp>
    </p:spTree>
    <p:extLst>
      <p:ext uri="{BB962C8B-B14F-4D97-AF65-F5344CB8AC3E}">
        <p14:creationId xmlns:p14="http://schemas.microsoft.com/office/powerpoint/2010/main" val="27496772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webopedia.com/TERM/V/volatile_memory.html" TargetMode="External"/><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 While DRAM is typically used for main memory, today SRAM is more often used for system cache. SRAM is said to be static because it doesn't need to be refreshed, unlike dynamic RAM, which needs to be refreshed thousands of times per second. As a result, SRAM is faster than DRAM. However, both types of RAM are </a:t>
            </a:r>
            <a:r>
              <a:rPr lang="en-US" sz="1200" b="0" i="0" u="none" strike="noStrike" kern="1200" dirty="0" smtClean="0">
                <a:solidFill>
                  <a:schemeClr val="tx1"/>
                </a:solidFill>
                <a:latin typeface="+mn-lt"/>
                <a:ea typeface="+mn-ea"/>
                <a:cs typeface="+mn-cs"/>
                <a:hlinkClick r:id="rId3"/>
              </a:rPr>
              <a:t>volatile</a:t>
            </a:r>
            <a:r>
              <a:rPr lang="en-US" sz="1200" b="0" i="0" kern="1200" dirty="0" smtClean="0">
                <a:solidFill>
                  <a:schemeClr val="tx1"/>
                </a:solidFill>
                <a:latin typeface="+mn-lt"/>
                <a:ea typeface="+mn-ea"/>
                <a:cs typeface="+mn-cs"/>
              </a:rPr>
              <a:t>, meaning that they lose their contents when the power is turned off.</a:t>
            </a:r>
            <a:endParaRPr lang="en-US" dirty="0"/>
          </a:p>
        </p:txBody>
      </p:sp>
      <p:sp>
        <p:nvSpPr>
          <p:cNvPr id="4" name="Slide Number Placeholder 3"/>
          <p:cNvSpPr>
            <a:spLocks noGrp="1"/>
          </p:cNvSpPr>
          <p:nvPr>
            <p:ph type="sldNum" sz="quarter" idx="10"/>
          </p:nvPr>
        </p:nvSpPr>
        <p:spPr/>
        <p:txBody>
          <a:bodyPr/>
          <a:lstStyle/>
          <a:p>
            <a:fld id="{B169AF72-3024-4823-9F27-ECCE2F034C96}" type="slidenum">
              <a:rPr lang="en-US" smtClean="0"/>
              <a:t>41</a:t>
            </a:fld>
            <a:endParaRPr lang="en-US"/>
          </a:p>
        </p:txBody>
      </p:sp>
    </p:spTree>
    <p:extLst>
      <p:ext uri="{BB962C8B-B14F-4D97-AF65-F5344CB8AC3E}">
        <p14:creationId xmlns:p14="http://schemas.microsoft.com/office/powerpoint/2010/main" val="41009591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D557C75-78D0-4C2E-8EC7-E325C4321720}" type="datetimeFigureOut">
              <a:rPr lang="en-IN" smtClean="0"/>
              <a:t>19-10-2019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B0A0D8-4CAF-4D65-B5BF-DF787E6DE506}" type="slidenum">
              <a:rPr lang="en-IN" smtClean="0"/>
              <a:t>‹#›</a:t>
            </a:fld>
            <a:endParaRPr lang="en-IN"/>
          </a:p>
        </p:txBody>
      </p:sp>
    </p:spTree>
    <p:extLst>
      <p:ext uri="{BB962C8B-B14F-4D97-AF65-F5344CB8AC3E}">
        <p14:creationId xmlns:p14="http://schemas.microsoft.com/office/powerpoint/2010/main" val="2640916779"/>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D557C75-78D0-4C2E-8EC7-E325C4321720}" type="datetimeFigureOut">
              <a:rPr lang="en-IN" smtClean="0"/>
              <a:t>19-10-2019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6B0A0D8-4CAF-4D65-B5BF-DF787E6DE506}" type="slidenum">
              <a:rPr lang="en-IN" smtClean="0"/>
              <a:t>‹#›</a:t>
            </a:fld>
            <a:endParaRPr lang="en-IN"/>
          </a:p>
        </p:txBody>
      </p:sp>
    </p:spTree>
    <p:extLst>
      <p:ext uri="{BB962C8B-B14F-4D97-AF65-F5344CB8AC3E}">
        <p14:creationId xmlns:p14="http://schemas.microsoft.com/office/powerpoint/2010/main" val="2101219180"/>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D557C75-78D0-4C2E-8EC7-E325C4321720}" type="datetimeFigureOut">
              <a:rPr lang="en-IN" smtClean="0"/>
              <a:t>19-10-2019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6B0A0D8-4CAF-4D65-B5BF-DF787E6DE506}" type="slidenum">
              <a:rPr lang="en-IN" smtClean="0"/>
              <a:t>‹#›</a:t>
            </a:fld>
            <a:endParaRPr lang="en-IN"/>
          </a:p>
        </p:txBody>
      </p:sp>
    </p:spTree>
    <p:extLst>
      <p:ext uri="{BB962C8B-B14F-4D97-AF65-F5344CB8AC3E}">
        <p14:creationId xmlns:p14="http://schemas.microsoft.com/office/powerpoint/2010/main" val="3547127443"/>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D557C75-78D0-4C2E-8EC7-E325C4321720}" type="datetimeFigureOut">
              <a:rPr lang="en-IN" smtClean="0"/>
              <a:t>19-10-2019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6B0A0D8-4CAF-4D65-B5BF-DF787E6DE506}" type="slidenum">
              <a:rPr lang="en-IN" smtClean="0"/>
              <a:t>‹#›</a:t>
            </a:fld>
            <a:endParaRPr lang="en-IN"/>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115497085"/>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D557C75-78D0-4C2E-8EC7-E325C4321720}" type="datetimeFigureOut">
              <a:rPr lang="en-IN" smtClean="0"/>
              <a:t>19-10-2019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6B0A0D8-4CAF-4D65-B5BF-DF787E6DE506}" type="slidenum">
              <a:rPr lang="en-IN" smtClean="0"/>
              <a:t>‹#›</a:t>
            </a:fld>
            <a:endParaRPr lang="en-IN"/>
          </a:p>
        </p:txBody>
      </p:sp>
    </p:spTree>
    <p:extLst>
      <p:ext uri="{BB962C8B-B14F-4D97-AF65-F5344CB8AC3E}">
        <p14:creationId xmlns:p14="http://schemas.microsoft.com/office/powerpoint/2010/main" val="1193549945"/>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BD557C75-78D0-4C2E-8EC7-E325C4321720}" type="datetimeFigureOut">
              <a:rPr lang="en-IN" smtClean="0"/>
              <a:t>19-10-2019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6B0A0D8-4CAF-4D65-B5BF-DF787E6DE506}" type="slidenum">
              <a:rPr lang="en-IN" smtClean="0"/>
              <a:t>‹#›</a:t>
            </a:fld>
            <a:endParaRPr lang="en-IN"/>
          </a:p>
        </p:txBody>
      </p:sp>
    </p:spTree>
    <p:extLst>
      <p:ext uri="{BB962C8B-B14F-4D97-AF65-F5344CB8AC3E}">
        <p14:creationId xmlns:p14="http://schemas.microsoft.com/office/powerpoint/2010/main" val="912183698"/>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BD557C75-78D0-4C2E-8EC7-E325C4321720}" type="datetimeFigureOut">
              <a:rPr lang="en-IN" smtClean="0"/>
              <a:t>19-10-2019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6B0A0D8-4CAF-4D65-B5BF-DF787E6DE506}" type="slidenum">
              <a:rPr lang="en-IN" smtClean="0"/>
              <a:t>‹#›</a:t>
            </a:fld>
            <a:endParaRPr lang="en-IN"/>
          </a:p>
        </p:txBody>
      </p:sp>
    </p:spTree>
    <p:extLst>
      <p:ext uri="{BB962C8B-B14F-4D97-AF65-F5344CB8AC3E}">
        <p14:creationId xmlns:p14="http://schemas.microsoft.com/office/powerpoint/2010/main" val="1189154908"/>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D557C75-78D0-4C2E-8EC7-E325C4321720}" type="datetimeFigureOut">
              <a:rPr lang="en-IN" smtClean="0"/>
              <a:t>19-10-2019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B0A0D8-4CAF-4D65-B5BF-DF787E6DE506}" type="slidenum">
              <a:rPr lang="en-IN" smtClean="0"/>
              <a:t>‹#›</a:t>
            </a:fld>
            <a:endParaRPr lang="en-IN"/>
          </a:p>
        </p:txBody>
      </p:sp>
    </p:spTree>
    <p:extLst>
      <p:ext uri="{BB962C8B-B14F-4D97-AF65-F5344CB8AC3E}">
        <p14:creationId xmlns:p14="http://schemas.microsoft.com/office/powerpoint/2010/main" val="2795595233"/>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D557C75-78D0-4C2E-8EC7-E325C4321720}" type="datetimeFigureOut">
              <a:rPr lang="en-IN" smtClean="0"/>
              <a:t>19-10-2019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B0A0D8-4CAF-4D65-B5BF-DF787E6DE506}" type="slidenum">
              <a:rPr lang="en-IN" smtClean="0"/>
              <a:t>‹#›</a:t>
            </a:fld>
            <a:endParaRPr lang="en-IN"/>
          </a:p>
        </p:txBody>
      </p:sp>
    </p:spTree>
    <p:extLst>
      <p:ext uri="{BB962C8B-B14F-4D97-AF65-F5344CB8AC3E}">
        <p14:creationId xmlns:p14="http://schemas.microsoft.com/office/powerpoint/2010/main" val="332559042"/>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D557C75-78D0-4C2E-8EC7-E325C4321720}" type="datetimeFigureOut">
              <a:rPr lang="en-IN" smtClean="0"/>
              <a:t>19-10-2019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B0A0D8-4CAF-4D65-B5BF-DF787E6DE506}" type="slidenum">
              <a:rPr lang="en-IN" smtClean="0"/>
              <a:t>‹#›</a:t>
            </a:fld>
            <a:endParaRPr lang="en-IN"/>
          </a:p>
        </p:txBody>
      </p:sp>
    </p:spTree>
    <p:extLst>
      <p:ext uri="{BB962C8B-B14F-4D97-AF65-F5344CB8AC3E}">
        <p14:creationId xmlns:p14="http://schemas.microsoft.com/office/powerpoint/2010/main" val="2182569798"/>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D557C75-78D0-4C2E-8EC7-E325C4321720}" type="datetimeFigureOut">
              <a:rPr lang="en-IN" smtClean="0"/>
              <a:t>19-10-2019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B0A0D8-4CAF-4D65-B5BF-DF787E6DE506}" type="slidenum">
              <a:rPr lang="en-IN" smtClean="0"/>
              <a:t>‹#›</a:t>
            </a:fld>
            <a:endParaRPr lang="en-IN"/>
          </a:p>
        </p:txBody>
      </p:sp>
    </p:spTree>
    <p:extLst>
      <p:ext uri="{BB962C8B-B14F-4D97-AF65-F5344CB8AC3E}">
        <p14:creationId xmlns:p14="http://schemas.microsoft.com/office/powerpoint/2010/main" val="1368220006"/>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D557C75-78D0-4C2E-8EC7-E325C4321720}" type="datetimeFigureOut">
              <a:rPr lang="en-IN" smtClean="0"/>
              <a:t>19-10-2019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6B0A0D8-4CAF-4D65-B5BF-DF787E6DE506}" type="slidenum">
              <a:rPr lang="en-IN" smtClean="0"/>
              <a:t>‹#›</a:t>
            </a:fld>
            <a:endParaRPr lang="en-IN"/>
          </a:p>
        </p:txBody>
      </p:sp>
    </p:spTree>
    <p:extLst>
      <p:ext uri="{BB962C8B-B14F-4D97-AF65-F5344CB8AC3E}">
        <p14:creationId xmlns:p14="http://schemas.microsoft.com/office/powerpoint/2010/main" val="3485047859"/>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D557C75-78D0-4C2E-8EC7-E325C4321720}" type="datetimeFigureOut">
              <a:rPr lang="en-IN" smtClean="0"/>
              <a:t>19-10-2019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6B0A0D8-4CAF-4D65-B5BF-DF787E6DE506}" type="slidenum">
              <a:rPr lang="en-IN" smtClean="0"/>
              <a:t>‹#›</a:t>
            </a:fld>
            <a:endParaRPr lang="en-IN"/>
          </a:p>
        </p:txBody>
      </p:sp>
    </p:spTree>
    <p:extLst>
      <p:ext uri="{BB962C8B-B14F-4D97-AF65-F5344CB8AC3E}">
        <p14:creationId xmlns:p14="http://schemas.microsoft.com/office/powerpoint/2010/main" val="20118408"/>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D557C75-78D0-4C2E-8EC7-E325C4321720}" type="datetimeFigureOut">
              <a:rPr lang="en-IN" smtClean="0"/>
              <a:t>19-10-2019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6B0A0D8-4CAF-4D65-B5BF-DF787E6DE506}" type="slidenum">
              <a:rPr lang="en-IN" smtClean="0"/>
              <a:t>‹#›</a:t>
            </a:fld>
            <a:endParaRPr lang="en-IN"/>
          </a:p>
        </p:txBody>
      </p:sp>
    </p:spTree>
    <p:extLst>
      <p:ext uri="{BB962C8B-B14F-4D97-AF65-F5344CB8AC3E}">
        <p14:creationId xmlns:p14="http://schemas.microsoft.com/office/powerpoint/2010/main" val="1692344969"/>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BD557C75-78D0-4C2E-8EC7-E325C4321720}" type="datetimeFigureOut">
              <a:rPr lang="en-IN" smtClean="0"/>
              <a:t>19-10-2019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6B0A0D8-4CAF-4D65-B5BF-DF787E6DE506}" type="slidenum">
              <a:rPr lang="en-IN" smtClean="0"/>
              <a:t>‹#›</a:t>
            </a:fld>
            <a:endParaRPr lang="en-IN"/>
          </a:p>
        </p:txBody>
      </p:sp>
    </p:spTree>
    <p:extLst>
      <p:ext uri="{BB962C8B-B14F-4D97-AF65-F5344CB8AC3E}">
        <p14:creationId xmlns:p14="http://schemas.microsoft.com/office/powerpoint/2010/main" val="3444627305"/>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smtClean="0"/>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D557C75-78D0-4C2E-8EC7-E325C4321720}" type="datetimeFigureOut">
              <a:rPr lang="en-IN" smtClean="0"/>
              <a:t>19-10-2019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6B0A0D8-4CAF-4D65-B5BF-DF787E6DE506}" type="slidenum">
              <a:rPr lang="en-IN" smtClean="0"/>
              <a:t>‹#›</a:t>
            </a:fld>
            <a:endParaRPr lang="en-IN"/>
          </a:p>
        </p:txBody>
      </p:sp>
    </p:spTree>
    <p:extLst>
      <p:ext uri="{BB962C8B-B14F-4D97-AF65-F5344CB8AC3E}">
        <p14:creationId xmlns:p14="http://schemas.microsoft.com/office/powerpoint/2010/main" val="2847391953"/>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D557C75-78D0-4C2E-8EC7-E325C4321720}" type="datetimeFigureOut">
              <a:rPr lang="en-IN" smtClean="0"/>
              <a:t>19-10-2019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6B0A0D8-4CAF-4D65-B5BF-DF787E6DE506}" type="slidenum">
              <a:rPr lang="en-IN" smtClean="0"/>
              <a:t>‹#›</a:t>
            </a:fld>
            <a:endParaRPr lang="en-IN"/>
          </a:p>
        </p:txBody>
      </p:sp>
    </p:spTree>
    <p:extLst>
      <p:ext uri="{BB962C8B-B14F-4D97-AF65-F5344CB8AC3E}">
        <p14:creationId xmlns:p14="http://schemas.microsoft.com/office/powerpoint/2010/main" val="868522769"/>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BD557C75-78D0-4C2E-8EC7-E325C4321720}" type="datetimeFigureOut">
              <a:rPr lang="en-IN" smtClean="0"/>
              <a:t>19-10-2019</a:t>
            </a:fld>
            <a:endParaRPr lang="en-IN"/>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IN"/>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E6B0A0D8-4CAF-4D65-B5BF-DF787E6DE506}" type="slidenum">
              <a:rPr lang="en-IN" smtClean="0"/>
              <a:t>‹#›</a:t>
            </a:fld>
            <a:endParaRPr lang="en-IN"/>
          </a:p>
        </p:txBody>
      </p:sp>
    </p:spTree>
    <p:extLst>
      <p:ext uri="{BB962C8B-B14F-4D97-AF65-F5344CB8AC3E}">
        <p14:creationId xmlns:p14="http://schemas.microsoft.com/office/powerpoint/2010/main" val="2056904580"/>
      </p:ext>
    </p:extLst>
  </p:cSld>
  <p:clrMap bg1="lt1" tx1="dk1" bg2="lt2" tx2="dk2" accent1="accent1" accent2="accent2" accent3="accent3" accent4="accent4" accent5="accent5" accent6="accent6" hlink="hlink" folHlink="folHlink"/>
  <p:sldLayoutIdLst>
    <p:sldLayoutId id="2147483964" r:id="rId1"/>
    <p:sldLayoutId id="2147483965" r:id="rId2"/>
    <p:sldLayoutId id="2147483966" r:id="rId3"/>
    <p:sldLayoutId id="2147483967" r:id="rId4"/>
    <p:sldLayoutId id="2147483968" r:id="rId5"/>
    <p:sldLayoutId id="2147483969" r:id="rId6"/>
    <p:sldLayoutId id="2147483970" r:id="rId7"/>
    <p:sldLayoutId id="2147483971" r:id="rId8"/>
    <p:sldLayoutId id="2147483972" r:id="rId9"/>
    <p:sldLayoutId id="2147483973" r:id="rId10"/>
    <p:sldLayoutId id="2147483974" r:id="rId11"/>
    <p:sldLayoutId id="2147483975" r:id="rId12"/>
    <p:sldLayoutId id="2147483976" r:id="rId13"/>
    <p:sldLayoutId id="2147483977" r:id="rId14"/>
    <p:sldLayoutId id="2147483978" r:id="rId15"/>
    <p:sldLayoutId id="2147483979" r:id="rId16"/>
    <p:sldLayoutId id="2147483980" r:id="rId17"/>
  </p:sldLayoutIdLst>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39.xml.rels><?xml version="1.0" encoding="UTF-8" standalone="yes"?>
<Relationships xmlns="http://schemas.openxmlformats.org/package/2006/relationships"><Relationship Id="rId2" Type="http://schemas.openxmlformats.org/officeDocument/2006/relationships/hyperlink" Target="https://www.webopedia.com/TERM/A/acronym.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tps://www.webopedia.com/TERM/V/volatile_memory.html"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8" Type="http://schemas.openxmlformats.org/officeDocument/2006/relationships/diagramLayout" Target="../diagrams/layout7.xml"/><Relationship Id="rId3" Type="http://schemas.openxmlformats.org/officeDocument/2006/relationships/diagramLayout" Target="../diagrams/layout6.xml"/><Relationship Id="rId7" Type="http://schemas.openxmlformats.org/officeDocument/2006/relationships/diagramData" Target="../diagrams/data7.xml"/><Relationship Id="rId12" Type="http://schemas.openxmlformats.org/officeDocument/2006/relationships/image" Target="../media/image10.png"/><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11" Type="http://schemas.microsoft.com/office/2007/relationships/diagramDrawing" Target="../diagrams/drawing7.xml"/><Relationship Id="rId5" Type="http://schemas.openxmlformats.org/officeDocument/2006/relationships/diagramColors" Target="../diagrams/colors6.xml"/><Relationship Id="rId10" Type="http://schemas.openxmlformats.org/officeDocument/2006/relationships/diagramColors" Target="../diagrams/colors7.xml"/><Relationship Id="rId4" Type="http://schemas.openxmlformats.org/officeDocument/2006/relationships/diagramQuickStyle" Target="../diagrams/quickStyle6.xml"/><Relationship Id="rId9" Type="http://schemas.openxmlformats.org/officeDocument/2006/relationships/diagramQuickStyle" Target="../diagrams/quickStyle7.xml"/></Relationships>
</file>

<file path=ppt/slides/_rels/slide5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diagramLayout" Target="../diagrams/layout3.xml"/><Relationship Id="rId3" Type="http://schemas.openxmlformats.org/officeDocument/2006/relationships/diagramLayout" Target="../diagrams/layout2.xml"/><Relationship Id="rId7" Type="http://schemas.openxmlformats.org/officeDocument/2006/relationships/diagramData" Target="../diagrams/data3.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11" Type="http://schemas.microsoft.com/office/2007/relationships/diagramDrawing" Target="../diagrams/drawing3.xml"/><Relationship Id="rId5" Type="http://schemas.openxmlformats.org/officeDocument/2006/relationships/diagramColors" Target="../diagrams/colors2.xml"/><Relationship Id="rId10" Type="http://schemas.openxmlformats.org/officeDocument/2006/relationships/diagramColors" Target="../diagrams/colors3.xml"/><Relationship Id="rId4" Type="http://schemas.openxmlformats.org/officeDocument/2006/relationships/diagramQuickStyle" Target="../diagrams/quickStyle2.xml"/><Relationship Id="rId9" Type="http://schemas.openxmlformats.org/officeDocument/2006/relationships/diagramQuickStyle" Target="../diagrams/quickStyle3.xml"/></Relationships>
</file>

<file path=ppt/slides/_rels/slide70.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71.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7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7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8" Type="http://schemas.openxmlformats.org/officeDocument/2006/relationships/hyperlink" Target="https://www.computerscience.gcse.guru/glossary/current-instruction-register" TargetMode="External"/><Relationship Id="rId3" Type="http://schemas.openxmlformats.org/officeDocument/2006/relationships/hyperlink" Target="https://www.computerscience.gcse.guru/glossary/central-processing-unit" TargetMode="External"/><Relationship Id="rId7" Type="http://schemas.openxmlformats.org/officeDocument/2006/relationships/hyperlink" Target="https://www.computerscience.gcse.guru/glossary/memory-data-register" TargetMode="External"/><Relationship Id="rId2" Type="http://schemas.openxmlformats.org/officeDocument/2006/relationships/hyperlink" Target="https://www.computerscience.gcse.guru/glossary/fetch-execute-cycle" TargetMode="External"/><Relationship Id="rId1" Type="http://schemas.openxmlformats.org/officeDocument/2006/relationships/slideLayout" Target="../slideLayouts/slideLayout2.xml"/><Relationship Id="rId6" Type="http://schemas.openxmlformats.org/officeDocument/2006/relationships/hyperlink" Target="https://www.computerscience.gcse.guru/glossary/address-bus" TargetMode="External"/><Relationship Id="rId5" Type="http://schemas.openxmlformats.org/officeDocument/2006/relationships/hyperlink" Target="https://www.computerscience.gcse.guru/glossary/memory-address-register" TargetMode="External"/><Relationship Id="rId4" Type="http://schemas.openxmlformats.org/officeDocument/2006/relationships/hyperlink" Target="https://www.computerscience.gcse.guru/glossary/program-counter" TargetMode="External"/><Relationship Id="rId9" Type="http://schemas.openxmlformats.org/officeDocument/2006/relationships/hyperlink" Target="https://www.computerscience.gcse.guru/glossary/control-bus"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34096" y="524220"/>
            <a:ext cx="10174310" cy="1652312"/>
          </a:xfrm>
        </p:spPr>
        <p:txBody>
          <a:bodyPr>
            <a:normAutofit/>
          </a:bodyPr>
          <a:lstStyle/>
          <a:p>
            <a:r>
              <a:rPr lang="en-IN" dirty="0" smtClean="0">
                <a:latin typeface="Adobe Fangsong Std R" panose="02020400000000000000" pitchFamily="18" charset="-128"/>
                <a:ea typeface="Adobe Fangsong Std R" panose="02020400000000000000" pitchFamily="18" charset="-128"/>
              </a:rPr>
              <a:t>INTERNATIONAL INSTITUDE OF PROFESSIONAL STUDIES</a:t>
            </a:r>
            <a:endParaRPr lang="en-IN" dirty="0">
              <a:latin typeface="Adobe Fangsong Std R" panose="02020400000000000000" pitchFamily="18" charset="-128"/>
              <a:ea typeface="Adobe Fangsong Std R" panose="02020400000000000000" pitchFamily="18" charset="-128"/>
            </a:endParaRPr>
          </a:p>
        </p:txBody>
      </p:sp>
      <p:sp>
        <p:nvSpPr>
          <p:cNvPr id="3" name="Subtitle 2"/>
          <p:cNvSpPr>
            <a:spLocks noGrp="1"/>
          </p:cNvSpPr>
          <p:nvPr>
            <p:ph type="subTitle" idx="1"/>
          </p:nvPr>
        </p:nvSpPr>
        <p:spPr>
          <a:xfrm>
            <a:off x="2516964" y="2927321"/>
            <a:ext cx="6987645" cy="1388534"/>
          </a:xfrm>
        </p:spPr>
        <p:txBody>
          <a:bodyPr>
            <a:normAutofit/>
          </a:bodyPr>
          <a:lstStyle/>
          <a:p>
            <a:r>
              <a:rPr lang="en-IN" sz="3200" dirty="0" smtClean="0"/>
              <a:t>DIGITAL COMPUTER ORGAINIZATION</a:t>
            </a:r>
            <a:endParaRPr lang="en-IN" sz="3200" dirty="0"/>
          </a:p>
        </p:txBody>
      </p:sp>
      <p:sp>
        <p:nvSpPr>
          <p:cNvPr id="4" name="TextBox 3"/>
          <p:cNvSpPr txBox="1"/>
          <p:nvPr/>
        </p:nvSpPr>
        <p:spPr>
          <a:xfrm>
            <a:off x="4297894" y="4420313"/>
            <a:ext cx="4752304" cy="646331"/>
          </a:xfrm>
          <a:prstGeom prst="rect">
            <a:avLst/>
          </a:prstGeom>
          <a:noFill/>
        </p:spPr>
        <p:txBody>
          <a:bodyPr wrap="square" rtlCol="0">
            <a:spAutoFit/>
          </a:bodyPr>
          <a:lstStyle/>
          <a:p>
            <a:r>
              <a:rPr lang="en-IN" dirty="0" smtClean="0"/>
              <a:t>Submitted To:- </a:t>
            </a:r>
            <a:r>
              <a:rPr lang="en-IN" dirty="0"/>
              <a:t>S</a:t>
            </a:r>
            <a:r>
              <a:rPr lang="en-IN" dirty="0" smtClean="0"/>
              <a:t>haligram  Prajapat sir</a:t>
            </a:r>
          </a:p>
          <a:p>
            <a:r>
              <a:rPr lang="en-IN" dirty="0" smtClean="0"/>
              <a:t>Submitted By:- Jaishree Gullani </a:t>
            </a:r>
            <a:endParaRPr lang="en-IN" dirty="0"/>
          </a:p>
        </p:txBody>
      </p:sp>
    </p:spTree>
    <p:extLst>
      <p:ext uri="{BB962C8B-B14F-4D97-AF65-F5344CB8AC3E}">
        <p14:creationId xmlns:p14="http://schemas.microsoft.com/office/powerpoint/2010/main" val="2024480431"/>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dobe Gothic Std B" panose="020B0800000000000000" pitchFamily="34" charset="-128"/>
                <a:ea typeface="Adobe Gothic Std B" panose="020B0800000000000000" pitchFamily="34" charset="-128"/>
              </a:rPr>
              <a:t>t/o module</a:t>
            </a:r>
            <a:endParaRPr lang="en-US" dirty="0">
              <a:latin typeface="Adobe Gothic Std B" panose="020B0800000000000000" pitchFamily="34" charset="-128"/>
              <a:ea typeface="Adobe Gothic Std B" panose="020B0800000000000000" pitchFamily="34" charset="-128"/>
            </a:endParaRPr>
          </a:p>
        </p:txBody>
      </p:sp>
      <p:sp>
        <p:nvSpPr>
          <p:cNvPr id="3" name="Content Placeholder 2"/>
          <p:cNvSpPr>
            <a:spLocks noGrp="1"/>
          </p:cNvSpPr>
          <p:nvPr>
            <p:ph sz="quarter" idx="13"/>
          </p:nvPr>
        </p:nvSpPr>
        <p:spPr/>
        <p:txBody>
          <a:bodyPr/>
          <a:lstStyle/>
          <a:p>
            <a:endParaRPr lang="en-US" dirty="0" smtClean="0"/>
          </a:p>
          <a:p>
            <a:pPr>
              <a:buNone/>
            </a:pPr>
            <a:r>
              <a:rPr lang="en-US" dirty="0" smtClean="0"/>
              <a:t>                   </a:t>
            </a:r>
            <a:r>
              <a:rPr lang="en-US" dirty="0"/>
              <a:t>Read</a:t>
            </a:r>
          </a:p>
          <a:p>
            <a:pPr>
              <a:buNone/>
            </a:pPr>
            <a:r>
              <a:rPr lang="en-US" dirty="0"/>
              <a:t>                         Write</a:t>
            </a:r>
          </a:p>
          <a:p>
            <a:pPr>
              <a:buNone/>
            </a:pPr>
            <a:r>
              <a:rPr lang="en-US" dirty="0" smtClean="0"/>
              <a:t>                  </a:t>
            </a:r>
            <a:endParaRPr lang="en-US" dirty="0"/>
          </a:p>
        </p:txBody>
      </p:sp>
      <p:sp>
        <p:nvSpPr>
          <p:cNvPr id="4" name="Rectangle 3"/>
          <p:cNvSpPr/>
          <p:nvPr/>
        </p:nvSpPr>
        <p:spPr>
          <a:xfrm>
            <a:off x="5334000" y="2209800"/>
            <a:ext cx="2057400" cy="32766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I/O Module</a:t>
            </a:r>
          </a:p>
          <a:p>
            <a:pPr algn="ctr"/>
            <a:endParaRPr lang="en-US" dirty="0"/>
          </a:p>
          <a:p>
            <a:pPr algn="ctr"/>
            <a:endParaRPr lang="en-US" dirty="0"/>
          </a:p>
          <a:p>
            <a:pPr algn="ctr"/>
            <a:endParaRPr lang="en-US" dirty="0"/>
          </a:p>
          <a:p>
            <a:pPr algn="ctr"/>
            <a:endParaRPr lang="en-US" dirty="0"/>
          </a:p>
          <a:p>
            <a:pPr algn="ctr"/>
            <a:r>
              <a:rPr lang="en-US" dirty="0"/>
              <a:t>M Port</a:t>
            </a:r>
            <a:endParaRPr lang="en-US" dirty="0"/>
          </a:p>
        </p:txBody>
      </p:sp>
      <p:cxnSp>
        <p:nvCxnSpPr>
          <p:cNvPr id="6" name="Straight Arrow Connector 5"/>
          <p:cNvCxnSpPr/>
          <p:nvPr/>
        </p:nvCxnSpPr>
        <p:spPr>
          <a:xfrm>
            <a:off x="3657600" y="3200400"/>
            <a:ext cx="1295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3657600" y="2667000"/>
            <a:ext cx="1371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Right Arrow 11"/>
          <p:cNvSpPr/>
          <p:nvPr/>
        </p:nvSpPr>
        <p:spPr>
          <a:xfrm>
            <a:off x="3581400" y="3352800"/>
            <a:ext cx="1752600" cy="457200"/>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Address</a:t>
            </a:r>
            <a:endParaRPr lang="en-US" dirty="0"/>
          </a:p>
        </p:txBody>
      </p:sp>
      <p:sp>
        <p:nvSpPr>
          <p:cNvPr id="14" name="Right Arrow 13"/>
          <p:cNvSpPr/>
          <p:nvPr/>
        </p:nvSpPr>
        <p:spPr>
          <a:xfrm>
            <a:off x="3733800" y="3962400"/>
            <a:ext cx="1600200" cy="457200"/>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Internal Bus</a:t>
            </a:r>
            <a:endParaRPr lang="en-US" dirty="0"/>
          </a:p>
        </p:txBody>
      </p:sp>
      <p:sp>
        <p:nvSpPr>
          <p:cNvPr id="15" name="Right Arrow 14"/>
          <p:cNvSpPr/>
          <p:nvPr/>
        </p:nvSpPr>
        <p:spPr>
          <a:xfrm>
            <a:off x="3733800" y="4724400"/>
            <a:ext cx="1600200" cy="381000"/>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External Bus</a:t>
            </a:r>
            <a:endParaRPr lang="en-US" dirty="0"/>
          </a:p>
        </p:txBody>
      </p:sp>
      <p:sp>
        <p:nvSpPr>
          <p:cNvPr id="16" name="Right Arrow 15"/>
          <p:cNvSpPr/>
          <p:nvPr/>
        </p:nvSpPr>
        <p:spPr>
          <a:xfrm>
            <a:off x="7391400" y="2514600"/>
            <a:ext cx="1752600" cy="609600"/>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Internal Bus</a:t>
            </a:r>
            <a:endParaRPr lang="en-US" dirty="0"/>
          </a:p>
        </p:txBody>
      </p:sp>
      <p:sp>
        <p:nvSpPr>
          <p:cNvPr id="17" name="Right Arrow 16"/>
          <p:cNvSpPr/>
          <p:nvPr/>
        </p:nvSpPr>
        <p:spPr>
          <a:xfrm>
            <a:off x="7391400" y="3581400"/>
            <a:ext cx="1752600" cy="533400"/>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External Bus</a:t>
            </a:r>
            <a:endParaRPr lang="en-US" dirty="0"/>
          </a:p>
        </p:txBody>
      </p:sp>
      <p:sp>
        <p:nvSpPr>
          <p:cNvPr id="20" name="Right Arrow 19"/>
          <p:cNvSpPr/>
          <p:nvPr/>
        </p:nvSpPr>
        <p:spPr>
          <a:xfrm>
            <a:off x="7391400" y="4419600"/>
            <a:ext cx="1676400" cy="838200"/>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Interrupt Signals</a:t>
            </a:r>
            <a:endParaRPr lang="en-US" dirty="0"/>
          </a:p>
        </p:txBody>
      </p:sp>
    </p:spTree>
    <p:extLst>
      <p:ext uri="{BB962C8B-B14F-4D97-AF65-F5344CB8AC3E}">
        <p14:creationId xmlns:p14="http://schemas.microsoft.com/office/powerpoint/2010/main" val="3935497564"/>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dobe Gothic Std B" panose="020B0800000000000000" pitchFamily="34" charset="-128"/>
                <a:ea typeface="Adobe Gothic Std B" panose="020B0800000000000000" pitchFamily="34" charset="-128"/>
              </a:rPr>
              <a:t>C.P.U</a:t>
            </a:r>
            <a:endParaRPr lang="en-US" dirty="0">
              <a:latin typeface="Adobe Gothic Std B" panose="020B0800000000000000" pitchFamily="34" charset="-128"/>
              <a:ea typeface="Adobe Gothic Std B" panose="020B0800000000000000" pitchFamily="34" charset="-128"/>
            </a:endParaRPr>
          </a:p>
        </p:txBody>
      </p:sp>
      <p:sp>
        <p:nvSpPr>
          <p:cNvPr id="4" name="Rectangle 3"/>
          <p:cNvSpPr/>
          <p:nvPr/>
        </p:nvSpPr>
        <p:spPr>
          <a:xfrm>
            <a:off x="5943600" y="2819400"/>
            <a:ext cx="1447800" cy="28956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4400" dirty="0"/>
              <a:t>C.P.U</a:t>
            </a:r>
            <a:endParaRPr lang="en-US" sz="4400" dirty="0"/>
          </a:p>
        </p:txBody>
      </p:sp>
      <p:sp>
        <p:nvSpPr>
          <p:cNvPr id="5" name="Right Arrow 4"/>
          <p:cNvSpPr/>
          <p:nvPr/>
        </p:nvSpPr>
        <p:spPr>
          <a:xfrm>
            <a:off x="3886200" y="2971800"/>
            <a:ext cx="2057400" cy="533400"/>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Instructions</a:t>
            </a:r>
            <a:endParaRPr lang="en-US" dirty="0"/>
          </a:p>
        </p:txBody>
      </p:sp>
      <p:sp>
        <p:nvSpPr>
          <p:cNvPr id="6" name="Right Arrow 5"/>
          <p:cNvSpPr/>
          <p:nvPr/>
        </p:nvSpPr>
        <p:spPr>
          <a:xfrm>
            <a:off x="4038600" y="3886200"/>
            <a:ext cx="1905000" cy="381000"/>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Data</a:t>
            </a:r>
            <a:endParaRPr lang="en-US" dirty="0"/>
          </a:p>
        </p:txBody>
      </p:sp>
      <p:sp>
        <p:nvSpPr>
          <p:cNvPr id="7" name="Right Arrow 6"/>
          <p:cNvSpPr/>
          <p:nvPr/>
        </p:nvSpPr>
        <p:spPr>
          <a:xfrm>
            <a:off x="4038600" y="4800600"/>
            <a:ext cx="1905000" cy="533400"/>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Interrupt Signals</a:t>
            </a:r>
            <a:endParaRPr lang="en-US" dirty="0"/>
          </a:p>
        </p:txBody>
      </p:sp>
      <p:sp>
        <p:nvSpPr>
          <p:cNvPr id="8" name="Right Arrow 7"/>
          <p:cNvSpPr/>
          <p:nvPr/>
        </p:nvSpPr>
        <p:spPr>
          <a:xfrm>
            <a:off x="7391400" y="2895600"/>
            <a:ext cx="1295400" cy="609600"/>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Address</a:t>
            </a:r>
            <a:endParaRPr lang="en-US" dirty="0"/>
          </a:p>
        </p:txBody>
      </p:sp>
      <p:sp>
        <p:nvSpPr>
          <p:cNvPr id="9" name="Right Arrow 8"/>
          <p:cNvSpPr/>
          <p:nvPr/>
        </p:nvSpPr>
        <p:spPr>
          <a:xfrm>
            <a:off x="7391400" y="3962400"/>
            <a:ext cx="1828800" cy="381000"/>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Control Signals</a:t>
            </a:r>
            <a:endParaRPr lang="en-US" dirty="0"/>
          </a:p>
        </p:txBody>
      </p:sp>
      <p:sp>
        <p:nvSpPr>
          <p:cNvPr id="10" name="Right Arrow 9"/>
          <p:cNvSpPr/>
          <p:nvPr/>
        </p:nvSpPr>
        <p:spPr>
          <a:xfrm>
            <a:off x="7391400" y="4876800"/>
            <a:ext cx="1447800" cy="457200"/>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Data</a:t>
            </a:r>
            <a:endParaRPr lang="en-US" dirty="0"/>
          </a:p>
        </p:txBody>
      </p:sp>
    </p:spTree>
    <p:extLst>
      <p:ext uri="{BB962C8B-B14F-4D97-AF65-F5344CB8AC3E}">
        <p14:creationId xmlns:p14="http://schemas.microsoft.com/office/powerpoint/2010/main" val="112580517"/>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7400" y="304800"/>
            <a:ext cx="8229600" cy="2296732"/>
          </a:xfrm>
        </p:spPr>
        <p:txBody>
          <a:bodyPr>
            <a:normAutofit/>
          </a:bodyPr>
          <a:lstStyle/>
          <a:p>
            <a:r>
              <a:rPr lang="en-US" sz="3600" dirty="0">
                <a:latin typeface="Adobe Gothic Std B" panose="020B0800000000000000" pitchFamily="34" charset="-128"/>
                <a:ea typeface="Adobe Gothic Std B" panose="020B0800000000000000" pitchFamily="34" charset="-128"/>
              </a:rPr>
              <a:t>The Interconnections structure must support the following types of transfers</a:t>
            </a:r>
            <a:endParaRPr lang="en-US" sz="3600" dirty="0">
              <a:latin typeface="Adobe Gothic Std B" panose="020B0800000000000000" pitchFamily="34" charset="-128"/>
              <a:ea typeface="Adobe Gothic Std B" panose="020B0800000000000000" pitchFamily="34" charset="-128"/>
            </a:endParaRPr>
          </a:p>
        </p:txBody>
      </p:sp>
      <p:sp>
        <p:nvSpPr>
          <p:cNvPr id="3" name="Content Placeholder 2"/>
          <p:cNvSpPr>
            <a:spLocks noGrp="1"/>
          </p:cNvSpPr>
          <p:nvPr>
            <p:ph sz="quarter" idx="13"/>
          </p:nvPr>
        </p:nvSpPr>
        <p:spPr>
          <a:xfrm>
            <a:off x="2057400" y="1905001"/>
            <a:ext cx="8229600" cy="4525963"/>
          </a:xfrm>
        </p:spPr>
        <p:txBody>
          <a:bodyPr/>
          <a:lstStyle/>
          <a:p>
            <a:r>
              <a:rPr lang="en-US" dirty="0" smtClean="0"/>
              <a:t>Memory to Processor</a:t>
            </a:r>
          </a:p>
          <a:p>
            <a:r>
              <a:rPr lang="en-US" dirty="0" smtClean="0"/>
              <a:t>Processor to memory</a:t>
            </a:r>
          </a:p>
          <a:p>
            <a:r>
              <a:rPr lang="en-US" dirty="0" smtClean="0"/>
              <a:t>I/O to Processor</a:t>
            </a:r>
          </a:p>
          <a:p>
            <a:r>
              <a:rPr lang="en-US" dirty="0" smtClean="0"/>
              <a:t>Processor to I/O</a:t>
            </a:r>
          </a:p>
          <a:p>
            <a:r>
              <a:rPr lang="en-US" dirty="0" smtClean="0"/>
              <a:t>I/O to or from Memory</a:t>
            </a:r>
            <a:endParaRPr lang="en-US" dirty="0"/>
          </a:p>
        </p:txBody>
      </p:sp>
    </p:spTree>
    <p:extLst>
      <p:ext uri="{BB962C8B-B14F-4D97-AF65-F5344CB8AC3E}">
        <p14:creationId xmlns:p14="http://schemas.microsoft.com/office/powerpoint/2010/main" val="1209059835"/>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dobe Gothic Std B" panose="020B0800000000000000" pitchFamily="34" charset="-128"/>
                <a:ea typeface="Adobe Gothic Std B" panose="020B0800000000000000" pitchFamily="34" charset="-128"/>
              </a:rPr>
              <a:t>BUS INTERCONNECTION</a:t>
            </a:r>
            <a:endParaRPr lang="en-US" dirty="0">
              <a:latin typeface="Adobe Gothic Std B" panose="020B0800000000000000" pitchFamily="34" charset="-128"/>
              <a:ea typeface="Adobe Gothic Std B" panose="020B0800000000000000" pitchFamily="34" charset="-128"/>
            </a:endParaRPr>
          </a:p>
        </p:txBody>
      </p:sp>
      <p:sp>
        <p:nvSpPr>
          <p:cNvPr id="3" name="Content Placeholder 2"/>
          <p:cNvSpPr>
            <a:spLocks noGrp="1"/>
          </p:cNvSpPr>
          <p:nvPr>
            <p:ph sz="quarter" idx="13"/>
          </p:nvPr>
        </p:nvSpPr>
        <p:spPr/>
        <p:txBody>
          <a:bodyPr/>
          <a:lstStyle/>
          <a:p>
            <a:r>
              <a:rPr lang="en-US" dirty="0" smtClean="0"/>
              <a:t>A bus is a communication pathway connecting two or more devices.</a:t>
            </a:r>
          </a:p>
          <a:p>
            <a:r>
              <a:rPr lang="en-US" dirty="0" smtClean="0"/>
              <a:t>One device at a time can successfully transmit signals.</a:t>
            </a:r>
          </a:p>
          <a:p>
            <a:r>
              <a:rPr lang="en-US" dirty="0" smtClean="0"/>
              <a:t>Each line is capable of transmitting signals representing binary 1 and 0.</a:t>
            </a:r>
          </a:p>
          <a:p>
            <a:endParaRPr lang="en-US" dirty="0"/>
          </a:p>
        </p:txBody>
      </p:sp>
    </p:spTree>
    <p:extLst>
      <p:ext uri="{BB962C8B-B14F-4D97-AF65-F5344CB8AC3E}">
        <p14:creationId xmlns:p14="http://schemas.microsoft.com/office/powerpoint/2010/main" val="2625530985"/>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1584" y="381001"/>
            <a:ext cx="10018713" cy="1752599"/>
          </a:xfrm>
        </p:spPr>
        <p:txBody>
          <a:bodyPr>
            <a:normAutofit/>
          </a:bodyPr>
          <a:lstStyle/>
          <a:p>
            <a:r>
              <a:rPr lang="en-US" dirty="0" smtClean="0">
                <a:solidFill>
                  <a:schemeClr val="accent3">
                    <a:lumMod val="50000"/>
                  </a:schemeClr>
                </a:solidFill>
                <a:latin typeface="Adobe Gothic Std B" panose="020B0800000000000000" pitchFamily="34" charset="-128"/>
                <a:ea typeface="Adobe Gothic Std B" panose="020B0800000000000000" pitchFamily="34" charset="-128"/>
              </a:rPr>
              <a:t>BUS INTERCONNECTION SCHEME</a:t>
            </a:r>
            <a:endParaRPr lang="en-US" dirty="0">
              <a:solidFill>
                <a:schemeClr val="accent3">
                  <a:lumMod val="50000"/>
                </a:schemeClr>
              </a:solidFill>
              <a:latin typeface="Adobe Gothic Std B" panose="020B0800000000000000" pitchFamily="34" charset="-128"/>
              <a:ea typeface="Adobe Gothic Std B" panose="020B0800000000000000" pitchFamily="34" charset="-128"/>
            </a:endParaRPr>
          </a:p>
        </p:txBody>
      </p:sp>
      <p:sp>
        <p:nvSpPr>
          <p:cNvPr id="3" name="Content Placeholder 2"/>
          <p:cNvSpPr>
            <a:spLocks noGrp="1"/>
          </p:cNvSpPr>
          <p:nvPr>
            <p:ph sz="quarter" idx="13"/>
          </p:nvPr>
        </p:nvSpPr>
        <p:spPr>
          <a:xfrm>
            <a:off x="2057400" y="1752601"/>
            <a:ext cx="8229600" cy="4525963"/>
          </a:xfrm>
        </p:spPr>
        <p:txBody>
          <a:bodyPr>
            <a:normAutofit/>
          </a:bodyPr>
          <a:lstStyle/>
          <a:p>
            <a:pPr>
              <a:buNone/>
            </a:pPr>
            <a:r>
              <a:rPr lang="en-US" dirty="0" smtClean="0"/>
              <a:t>           </a:t>
            </a:r>
          </a:p>
          <a:p>
            <a:pPr>
              <a:buNone/>
            </a:pPr>
            <a:endParaRPr lang="en-US" dirty="0" smtClean="0"/>
          </a:p>
          <a:p>
            <a:pPr>
              <a:buNone/>
            </a:pPr>
            <a:endParaRPr lang="en-US" dirty="0" smtClean="0"/>
          </a:p>
          <a:p>
            <a:pPr>
              <a:buNone/>
            </a:pPr>
            <a:endParaRPr lang="en-US" dirty="0" smtClean="0"/>
          </a:p>
          <a:p>
            <a:pPr>
              <a:buNone/>
            </a:pPr>
            <a:endParaRPr lang="en-US" dirty="0" smtClean="0"/>
          </a:p>
          <a:p>
            <a:pPr>
              <a:buNone/>
            </a:pPr>
            <a:r>
              <a:rPr lang="en-US" dirty="0" smtClean="0"/>
              <a:t>                                                                                  </a:t>
            </a:r>
            <a:r>
              <a:rPr lang="en-US" sz="2000" dirty="0"/>
              <a:t>Bus</a:t>
            </a:r>
          </a:p>
          <a:p>
            <a:pPr>
              <a:buNone/>
            </a:pPr>
            <a:r>
              <a:rPr lang="en-US" dirty="0" smtClean="0"/>
              <a:t>                                                                                                             </a:t>
            </a:r>
            <a:endParaRPr lang="en-US" dirty="0"/>
          </a:p>
        </p:txBody>
      </p:sp>
      <p:sp>
        <p:nvSpPr>
          <p:cNvPr id="4" name="Rectangle 3"/>
          <p:cNvSpPr/>
          <p:nvPr/>
        </p:nvSpPr>
        <p:spPr>
          <a:xfrm>
            <a:off x="3200400" y="1905000"/>
            <a:ext cx="1066800" cy="609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CPU</a:t>
            </a:r>
            <a:endParaRPr lang="en-US" dirty="0"/>
          </a:p>
        </p:txBody>
      </p:sp>
      <p:sp>
        <p:nvSpPr>
          <p:cNvPr id="6" name="Rectangle 5"/>
          <p:cNvSpPr/>
          <p:nvPr/>
        </p:nvSpPr>
        <p:spPr>
          <a:xfrm>
            <a:off x="7620000" y="1905000"/>
            <a:ext cx="1219200" cy="609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Input and Output</a:t>
            </a:r>
            <a:endParaRPr lang="en-US" dirty="0"/>
          </a:p>
        </p:txBody>
      </p:sp>
      <p:sp>
        <p:nvSpPr>
          <p:cNvPr id="7" name="Rectangle 6"/>
          <p:cNvSpPr/>
          <p:nvPr/>
        </p:nvSpPr>
        <p:spPr>
          <a:xfrm>
            <a:off x="5334000" y="1905000"/>
            <a:ext cx="1143000" cy="6858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Memory</a:t>
            </a:r>
            <a:endParaRPr lang="en-US" dirty="0"/>
          </a:p>
        </p:txBody>
      </p:sp>
      <p:sp>
        <p:nvSpPr>
          <p:cNvPr id="8" name="Rectangle 7"/>
          <p:cNvSpPr/>
          <p:nvPr/>
        </p:nvSpPr>
        <p:spPr>
          <a:xfrm>
            <a:off x="3124200" y="3810000"/>
            <a:ext cx="5791200" cy="3048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Control Lines</a:t>
            </a:r>
            <a:endParaRPr lang="en-US" dirty="0"/>
          </a:p>
        </p:txBody>
      </p:sp>
      <p:sp>
        <p:nvSpPr>
          <p:cNvPr id="10" name="Rectangle 9"/>
          <p:cNvSpPr/>
          <p:nvPr/>
        </p:nvSpPr>
        <p:spPr>
          <a:xfrm>
            <a:off x="3200400" y="5181600"/>
            <a:ext cx="5791200" cy="381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Data Lines</a:t>
            </a:r>
            <a:endParaRPr lang="en-US" dirty="0"/>
          </a:p>
        </p:txBody>
      </p:sp>
      <p:sp>
        <p:nvSpPr>
          <p:cNvPr id="11" name="Rectangle 10"/>
          <p:cNvSpPr/>
          <p:nvPr/>
        </p:nvSpPr>
        <p:spPr>
          <a:xfrm>
            <a:off x="3124200" y="4419600"/>
            <a:ext cx="5791200" cy="381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Address Lines</a:t>
            </a:r>
            <a:endParaRPr lang="en-US" dirty="0"/>
          </a:p>
        </p:txBody>
      </p:sp>
      <p:sp>
        <p:nvSpPr>
          <p:cNvPr id="12" name="Right Brace 11"/>
          <p:cNvSpPr/>
          <p:nvPr/>
        </p:nvSpPr>
        <p:spPr>
          <a:xfrm>
            <a:off x="9296400" y="3962400"/>
            <a:ext cx="228600" cy="15240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4" name="Straight Arrow Connector 13"/>
          <p:cNvCxnSpPr/>
          <p:nvPr/>
        </p:nvCxnSpPr>
        <p:spPr>
          <a:xfrm rot="5400000">
            <a:off x="2857500" y="3467100"/>
            <a:ext cx="1905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rot="5400000">
            <a:off x="2780506" y="3162300"/>
            <a:ext cx="1296194" cy="794"/>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rot="5400000">
            <a:off x="2705100" y="3848100"/>
            <a:ext cx="2667000" cy="158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rot="5400000">
            <a:off x="5028406" y="3200400"/>
            <a:ext cx="1219994" cy="794"/>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endCxn id="7" idx="2"/>
          </p:cNvCxnSpPr>
          <p:nvPr/>
        </p:nvCxnSpPr>
        <p:spPr>
          <a:xfrm rot="5400000" flipH="1" flipV="1">
            <a:off x="5276850" y="3181350"/>
            <a:ext cx="12192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rot="5400000">
            <a:off x="5715794" y="4267200"/>
            <a:ext cx="304006" cy="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rot="5400000" flipH="1" flipV="1">
            <a:off x="5561806" y="3200400"/>
            <a:ext cx="1219994" cy="7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rot="5400000">
            <a:off x="6019800" y="4267200"/>
            <a:ext cx="304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rot="5400000">
            <a:off x="5982494" y="4990306"/>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rot="5400000">
            <a:off x="7201694" y="3162300"/>
            <a:ext cx="1294606" cy="794"/>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6" idx="2"/>
          </p:cNvCxnSpPr>
          <p:nvPr/>
        </p:nvCxnSpPr>
        <p:spPr>
          <a:xfrm rot="5400000">
            <a:off x="7277100" y="3467100"/>
            <a:ext cx="1905000" cy="158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rot="5400000">
            <a:off x="7315200" y="3886200"/>
            <a:ext cx="2590800" cy="158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1375861"/>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dobe Gothic Std B" panose="020B0800000000000000" pitchFamily="34" charset="-128"/>
                <a:ea typeface="Adobe Gothic Std B" panose="020B0800000000000000" pitchFamily="34" charset="-128"/>
              </a:rPr>
              <a:t>BUSES</a:t>
            </a:r>
            <a:endParaRPr lang="en-US" dirty="0">
              <a:latin typeface="Adobe Gothic Std B" panose="020B0800000000000000" pitchFamily="34" charset="-128"/>
              <a:ea typeface="Adobe Gothic Std B" panose="020B0800000000000000" pitchFamily="34" charset="-128"/>
            </a:endParaRPr>
          </a:p>
        </p:txBody>
      </p:sp>
      <p:sp>
        <p:nvSpPr>
          <p:cNvPr id="3" name="Content Placeholder 2"/>
          <p:cNvSpPr>
            <a:spLocks noGrp="1"/>
          </p:cNvSpPr>
          <p:nvPr>
            <p:ph sz="quarter" idx="13"/>
          </p:nvPr>
        </p:nvSpPr>
        <p:spPr>
          <a:xfrm>
            <a:off x="1981200" y="1600200"/>
            <a:ext cx="8229600" cy="5257800"/>
          </a:xfrm>
        </p:spPr>
        <p:txBody>
          <a:bodyPr>
            <a:normAutofit/>
          </a:bodyPr>
          <a:lstStyle/>
          <a:p>
            <a:r>
              <a:rPr lang="en-US" dirty="0" smtClean="0"/>
              <a:t>System bus connects major components (</a:t>
            </a:r>
            <a:r>
              <a:rPr lang="en-US" dirty="0" err="1" smtClean="0"/>
              <a:t>processor,I</a:t>
            </a:r>
            <a:r>
              <a:rPr lang="en-US" dirty="0" smtClean="0"/>
              <a:t>/</a:t>
            </a:r>
            <a:r>
              <a:rPr lang="en-US" dirty="0" err="1" smtClean="0"/>
              <a:t>O,memory</a:t>
            </a:r>
            <a:r>
              <a:rPr lang="en-US" dirty="0" smtClean="0"/>
              <a:t>)</a:t>
            </a:r>
          </a:p>
          <a:p>
            <a:r>
              <a:rPr lang="en-US" dirty="0" smtClean="0"/>
              <a:t>The data lines provides a path for moving data among system </a:t>
            </a:r>
            <a:r>
              <a:rPr lang="en-US" dirty="0" err="1" smtClean="0"/>
              <a:t>modules.These</a:t>
            </a:r>
            <a:r>
              <a:rPr lang="en-US" dirty="0" smtClean="0"/>
              <a:t> lines collectively called Data bus.</a:t>
            </a:r>
          </a:p>
          <a:p>
            <a:r>
              <a:rPr lang="en-US" dirty="0" smtClean="0"/>
              <a:t>The address bus are used to designate the source or destination of the data on the data bus.</a:t>
            </a:r>
          </a:p>
          <a:p>
            <a:r>
              <a:rPr lang="en-US" dirty="0" smtClean="0"/>
              <a:t>The control bus are used to control the access to and the use of the data and address lines.</a:t>
            </a:r>
          </a:p>
          <a:p>
            <a:endParaRPr lang="en-US" dirty="0"/>
          </a:p>
        </p:txBody>
      </p:sp>
    </p:spTree>
    <p:extLst>
      <p:ext uri="{BB962C8B-B14F-4D97-AF65-F5344CB8AC3E}">
        <p14:creationId xmlns:p14="http://schemas.microsoft.com/office/powerpoint/2010/main" val="3578825749"/>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53037" y="1519726"/>
            <a:ext cx="9539467" cy="2509213"/>
          </a:xfrm>
        </p:spPr>
        <p:txBody>
          <a:bodyPr/>
          <a:lstStyle/>
          <a:p>
            <a:r>
              <a:rPr lang="en-IN" u="sng" dirty="0" smtClean="0">
                <a:latin typeface="Adobe Garamond Pro Bold" panose="02020702060506020403" pitchFamily="18" charset="0"/>
                <a:ea typeface="Adobe Gothic Std B" panose="020B0800000000000000" pitchFamily="34" charset="-128"/>
              </a:rPr>
              <a:t>INPUT OUTPUT RGAINIZATION</a:t>
            </a:r>
            <a:endParaRPr lang="en-IN" u="sng" dirty="0">
              <a:latin typeface="Adobe Garamond Pro Bold" panose="02020702060506020403" pitchFamily="18" charset="0"/>
              <a:ea typeface="Adobe Gothic Std B" panose="020B0800000000000000" pitchFamily="34" charset="-128"/>
            </a:endParaRPr>
          </a:p>
        </p:txBody>
      </p:sp>
    </p:spTree>
    <p:extLst>
      <p:ext uri="{BB962C8B-B14F-4D97-AF65-F5344CB8AC3E}">
        <p14:creationId xmlns:p14="http://schemas.microsoft.com/office/powerpoint/2010/main" val="1675455424"/>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dobe Gothic Std B" panose="020B0800000000000000" pitchFamily="34" charset="-128"/>
                <a:ea typeface="Adobe Gothic Std B" panose="020B0800000000000000" pitchFamily="34" charset="-128"/>
              </a:rPr>
              <a:t>INTERRUPT DRIVEN I/O</a:t>
            </a:r>
            <a:endParaRPr lang="en-US" dirty="0">
              <a:latin typeface="Adobe Gothic Std B" panose="020B0800000000000000" pitchFamily="34" charset="-128"/>
              <a:ea typeface="Adobe Gothic Std B" panose="020B0800000000000000" pitchFamily="34" charset="-128"/>
            </a:endParaRPr>
          </a:p>
        </p:txBody>
      </p:sp>
      <p:sp>
        <p:nvSpPr>
          <p:cNvPr id="3" name="Content Placeholder 2"/>
          <p:cNvSpPr>
            <a:spLocks noGrp="1"/>
          </p:cNvSpPr>
          <p:nvPr>
            <p:ph sz="quarter" idx="13"/>
          </p:nvPr>
        </p:nvSpPr>
        <p:spPr/>
        <p:txBody>
          <a:bodyPr>
            <a:normAutofit/>
          </a:bodyPr>
          <a:lstStyle/>
          <a:p>
            <a:r>
              <a:rPr lang="en-US" dirty="0" smtClean="0"/>
              <a:t>It is an alternative scheme dealing with I/O.</a:t>
            </a:r>
          </a:p>
          <a:p>
            <a:pPr>
              <a:buNone/>
            </a:pPr>
            <a:r>
              <a:rPr lang="en-US" b="1" i="1" dirty="0" smtClean="0"/>
              <a:t>For Input:</a:t>
            </a:r>
          </a:p>
          <a:p>
            <a:r>
              <a:rPr lang="en-US" dirty="0" smtClean="0"/>
              <a:t>The device interrupts the CPU when new data has arrived and is ready to be retrieved by the system processor.</a:t>
            </a:r>
          </a:p>
          <a:p>
            <a:pPr>
              <a:buNone/>
            </a:pPr>
            <a:r>
              <a:rPr lang="en-US" b="1" i="1" dirty="0" smtClean="0"/>
              <a:t>For Output:</a:t>
            </a:r>
          </a:p>
          <a:p>
            <a:r>
              <a:rPr lang="en-US" dirty="0" smtClean="0"/>
              <a:t>The device delivers an interrupt either when it is ready to accept new data or to acknowledge a successful data transfer.</a:t>
            </a:r>
            <a:endParaRPr lang="en-US" dirty="0"/>
          </a:p>
        </p:txBody>
      </p:sp>
    </p:spTree>
    <p:extLst>
      <p:ext uri="{BB962C8B-B14F-4D97-AF65-F5344CB8AC3E}">
        <p14:creationId xmlns:p14="http://schemas.microsoft.com/office/powerpoint/2010/main" val="3110372920"/>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Adobe Gothic Std B" panose="020B0800000000000000" pitchFamily="34" charset="-128"/>
                <a:ea typeface="Adobe Gothic Std B" panose="020B0800000000000000" pitchFamily="34" charset="-128"/>
              </a:rPr>
              <a:t>PRIORITY INPUTS</a:t>
            </a:r>
            <a:endParaRPr lang="en-US" b="1" dirty="0">
              <a:latin typeface="Adobe Gothic Std B" panose="020B0800000000000000" pitchFamily="34" charset="-128"/>
              <a:ea typeface="Adobe Gothic Std B" panose="020B0800000000000000" pitchFamily="34" charset="-128"/>
            </a:endParaRPr>
          </a:p>
        </p:txBody>
      </p:sp>
      <p:sp>
        <p:nvSpPr>
          <p:cNvPr id="3" name="Content Placeholder 2"/>
          <p:cNvSpPr>
            <a:spLocks noGrp="1"/>
          </p:cNvSpPr>
          <p:nvPr>
            <p:ph sz="quarter" idx="13"/>
          </p:nvPr>
        </p:nvSpPr>
        <p:spPr/>
        <p:txBody>
          <a:bodyPr>
            <a:normAutofit/>
          </a:bodyPr>
          <a:lstStyle/>
          <a:p>
            <a:pPr>
              <a:buNone/>
            </a:pPr>
            <a:r>
              <a:rPr lang="en-US" sz="3600" dirty="0"/>
              <a:t>Priority inputs are systems </a:t>
            </a:r>
            <a:r>
              <a:rPr lang="en-US" sz="3600" dirty="0" err="1"/>
              <a:t>tha</a:t>
            </a:r>
            <a:r>
              <a:rPr lang="en-US" sz="3600" dirty="0"/>
              <a:t> establishes a priority over the various sources to determine which condition is to be serviced first when two or more requests arrive </a:t>
            </a:r>
            <a:r>
              <a:rPr lang="en-US" sz="3600" dirty="0" err="1"/>
              <a:t>simaltaneously</a:t>
            </a:r>
            <a:r>
              <a:rPr lang="en-US" sz="3600" dirty="0"/>
              <a:t>.</a:t>
            </a:r>
            <a:endParaRPr lang="en-US" sz="3600" dirty="0"/>
          </a:p>
        </p:txBody>
      </p:sp>
    </p:spTree>
    <p:extLst>
      <p:ext uri="{BB962C8B-B14F-4D97-AF65-F5344CB8AC3E}">
        <p14:creationId xmlns:p14="http://schemas.microsoft.com/office/powerpoint/2010/main" val="308324161"/>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dobe Gothic Std B" panose="020B0800000000000000" pitchFamily="34" charset="-128"/>
                <a:ea typeface="Adobe Gothic Std B" panose="020B0800000000000000" pitchFamily="34" charset="-128"/>
              </a:rPr>
              <a:t>DIRECT MEMORY ACCESS</a:t>
            </a:r>
            <a:endParaRPr lang="en-US" dirty="0">
              <a:latin typeface="Adobe Gothic Std B" panose="020B0800000000000000" pitchFamily="34" charset="-128"/>
              <a:ea typeface="Adobe Gothic Std B" panose="020B0800000000000000" pitchFamily="34" charset="-128"/>
            </a:endParaRPr>
          </a:p>
        </p:txBody>
      </p:sp>
      <p:sp>
        <p:nvSpPr>
          <p:cNvPr id="3" name="Content Placeholder 2"/>
          <p:cNvSpPr>
            <a:spLocks noGrp="1"/>
          </p:cNvSpPr>
          <p:nvPr>
            <p:ph sz="quarter" idx="13"/>
          </p:nvPr>
        </p:nvSpPr>
        <p:spPr/>
        <p:txBody>
          <a:bodyPr>
            <a:normAutofit/>
          </a:bodyPr>
          <a:lstStyle/>
          <a:p>
            <a:r>
              <a:rPr lang="en-US" dirty="0" smtClean="0"/>
              <a:t>A data transfer technique is used in which IO devices directly access the memory and CPU is bypassed.</a:t>
            </a:r>
          </a:p>
          <a:p>
            <a:r>
              <a:rPr lang="en-US" dirty="0" smtClean="0"/>
              <a:t>DMA module is capable of mimicking the processor and of taking over control of the system from </a:t>
            </a:r>
            <a:r>
              <a:rPr lang="en-US" dirty="0" err="1" smtClean="0"/>
              <a:t>thr</a:t>
            </a:r>
            <a:r>
              <a:rPr lang="en-US" dirty="0" smtClean="0"/>
              <a:t> processor.</a:t>
            </a:r>
          </a:p>
          <a:p>
            <a:r>
              <a:rPr lang="en-US" dirty="0" smtClean="0"/>
              <a:t>The  DMA module transfers the entire block of </a:t>
            </a:r>
            <a:r>
              <a:rPr lang="en-US" dirty="0" err="1" smtClean="0"/>
              <a:t>data,one</a:t>
            </a:r>
            <a:r>
              <a:rPr lang="en-US" dirty="0" smtClean="0"/>
              <a:t> word at a </a:t>
            </a:r>
            <a:r>
              <a:rPr lang="en-US" dirty="0" err="1" smtClean="0"/>
              <a:t>time,directly</a:t>
            </a:r>
            <a:r>
              <a:rPr lang="en-US" dirty="0" smtClean="0"/>
              <a:t> to or from memory.</a:t>
            </a:r>
          </a:p>
          <a:p>
            <a:endParaRPr lang="en-US" dirty="0"/>
          </a:p>
        </p:txBody>
      </p:sp>
    </p:spTree>
    <p:extLst>
      <p:ext uri="{BB962C8B-B14F-4D97-AF65-F5344CB8AC3E}">
        <p14:creationId xmlns:p14="http://schemas.microsoft.com/office/powerpoint/2010/main" val="1712608135"/>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9661" y="656681"/>
            <a:ext cx="10364451" cy="1596177"/>
          </a:xfrm>
        </p:spPr>
        <p:txBody>
          <a:bodyPr/>
          <a:lstStyle/>
          <a:p>
            <a:r>
              <a:rPr lang="en-IN" dirty="0" smtClean="0">
                <a:latin typeface="Adobe Gothic Std B" panose="020B0800000000000000" pitchFamily="34" charset="-128"/>
                <a:ea typeface="Adobe Gothic Std B" panose="020B0800000000000000" pitchFamily="34" charset="-128"/>
              </a:rPr>
              <a:t>Contents</a:t>
            </a:r>
            <a:endParaRPr lang="en-IN" dirty="0">
              <a:latin typeface="Adobe Gothic Std B" panose="020B0800000000000000" pitchFamily="34" charset="-128"/>
              <a:ea typeface="Adobe Gothic Std B" panose="020B0800000000000000" pitchFamily="34" charset="-128"/>
            </a:endParaRPr>
          </a:p>
        </p:txBody>
      </p:sp>
      <p:graphicFrame>
        <p:nvGraphicFramePr>
          <p:cNvPr id="6" name="Content Placeholder 5"/>
          <p:cNvGraphicFramePr>
            <a:graphicFrameLocks noGrp="1"/>
          </p:cNvGraphicFramePr>
          <p:nvPr>
            <p:ph sz="quarter" idx="13"/>
            <p:extLst>
              <p:ext uri="{D42A27DB-BD31-4B8C-83A1-F6EECF244321}">
                <p14:modId xmlns:p14="http://schemas.microsoft.com/office/powerpoint/2010/main" val="3994317203"/>
              </p:ext>
            </p:extLst>
          </p:nvPr>
        </p:nvGraphicFramePr>
        <p:xfrm>
          <a:off x="1175221" y="2252858"/>
          <a:ext cx="8973332" cy="3124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27457924"/>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342900"/>
            <a:ext cx="10018713" cy="1752599"/>
          </a:xfrm>
        </p:spPr>
        <p:txBody>
          <a:bodyPr/>
          <a:lstStyle/>
          <a:p>
            <a:r>
              <a:rPr lang="en-US" dirty="0" smtClean="0">
                <a:latin typeface="Adobe Gothic Std B" panose="020B0800000000000000" pitchFamily="34" charset="-128"/>
                <a:ea typeface="Adobe Gothic Std B" panose="020B0800000000000000" pitchFamily="34" charset="-128"/>
              </a:rPr>
              <a:t>DMA BLOCK DIAGRAM</a:t>
            </a:r>
            <a:endParaRPr lang="en-US" dirty="0">
              <a:latin typeface="Adobe Gothic Std B" panose="020B0800000000000000" pitchFamily="34" charset="-128"/>
              <a:ea typeface="Adobe Gothic Std B" panose="020B0800000000000000" pitchFamily="34" charset="-128"/>
            </a:endParaRPr>
          </a:p>
        </p:txBody>
      </p:sp>
      <p:sp>
        <p:nvSpPr>
          <p:cNvPr id="3" name="Content Placeholder 2"/>
          <p:cNvSpPr>
            <a:spLocks noGrp="1"/>
          </p:cNvSpPr>
          <p:nvPr>
            <p:ph sz="quarter" idx="13"/>
          </p:nvPr>
        </p:nvSpPr>
        <p:spPr>
          <a:xfrm>
            <a:off x="1524000" y="1752600"/>
            <a:ext cx="8229600" cy="4953000"/>
          </a:xfrm>
        </p:spPr>
        <p:txBody>
          <a:bodyPr/>
          <a:lstStyle/>
          <a:p>
            <a:endParaRPr lang="en-US" dirty="0" smtClean="0"/>
          </a:p>
          <a:p>
            <a:pPr>
              <a:buNone/>
            </a:pPr>
            <a:endParaRPr lang="en-US" dirty="0" smtClean="0"/>
          </a:p>
          <a:p>
            <a:pPr>
              <a:buNone/>
            </a:pPr>
            <a:r>
              <a:rPr lang="en-US" dirty="0" smtClean="0"/>
              <a:t>                 </a:t>
            </a:r>
            <a:r>
              <a:rPr lang="en-US" dirty="0"/>
              <a:t>Data</a:t>
            </a:r>
            <a:r>
              <a:rPr lang="en-US" dirty="0" smtClean="0"/>
              <a:t> </a:t>
            </a:r>
            <a:r>
              <a:rPr lang="en-US" dirty="0"/>
              <a:t>lines</a:t>
            </a:r>
          </a:p>
          <a:p>
            <a:endParaRPr lang="en-US" dirty="0"/>
          </a:p>
          <a:p>
            <a:pPr>
              <a:buNone/>
            </a:pPr>
            <a:r>
              <a:rPr lang="en-US" dirty="0"/>
              <a:t>                    Address lines</a:t>
            </a:r>
          </a:p>
          <a:p>
            <a:pPr>
              <a:buNone/>
            </a:pPr>
            <a:r>
              <a:rPr lang="en-US" sz="1800" dirty="0"/>
              <a:t>                      </a:t>
            </a:r>
            <a:r>
              <a:rPr lang="en-US" sz="2000" dirty="0"/>
              <a:t>Request to DMA </a:t>
            </a:r>
          </a:p>
          <a:p>
            <a:pPr>
              <a:buNone/>
            </a:pPr>
            <a:r>
              <a:rPr lang="en-US" dirty="0"/>
              <a:t>     </a:t>
            </a:r>
            <a:r>
              <a:rPr lang="en-US" sz="2000" dirty="0" err="1"/>
              <a:t>Ackowledge</a:t>
            </a:r>
            <a:r>
              <a:rPr lang="en-US" sz="2000" dirty="0"/>
              <a:t> from DMA</a:t>
            </a:r>
          </a:p>
          <a:p>
            <a:pPr>
              <a:buNone/>
            </a:pPr>
            <a:r>
              <a:rPr lang="en-US" sz="2000" dirty="0"/>
              <a:t>                                Interrupt</a:t>
            </a:r>
          </a:p>
          <a:p>
            <a:pPr>
              <a:buNone/>
            </a:pPr>
            <a:r>
              <a:rPr lang="en-US" sz="2000" dirty="0"/>
              <a:t>                                           Read</a:t>
            </a:r>
          </a:p>
          <a:p>
            <a:pPr>
              <a:buNone/>
            </a:pPr>
            <a:r>
              <a:rPr lang="en-US" sz="2000" dirty="0"/>
              <a:t>                                          Write</a:t>
            </a:r>
          </a:p>
        </p:txBody>
      </p:sp>
      <p:sp>
        <p:nvSpPr>
          <p:cNvPr id="4" name="Rectangle 3"/>
          <p:cNvSpPr/>
          <p:nvPr/>
        </p:nvSpPr>
        <p:spPr>
          <a:xfrm>
            <a:off x="5715000" y="1828800"/>
            <a:ext cx="2057400" cy="48768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5" name="Rectangle 4"/>
          <p:cNvSpPr/>
          <p:nvPr/>
        </p:nvSpPr>
        <p:spPr>
          <a:xfrm>
            <a:off x="6248400" y="2057400"/>
            <a:ext cx="1066800" cy="4572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Data count</a:t>
            </a:r>
            <a:endParaRPr lang="en-US" dirty="0"/>
          </a:p>
        </p:txBody>
      </p:sp>
      <p:sp>
        <p:nvSpPr>
          <p:cNvPr id="6" name="Rectangle 5"/>
          <p:cNvSpPr/>
          <p:nvPr/>
        </p:nvSpPr>
        <p:spPr>
          <a:xfrm>
            <a:off x="6248400" y="2743200"/>
            <a:ext cx="1143000" cy="609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Data register</a:t>
            </a:r>
            <a:endParaRPr lang="en-US" dirty="0"/>
          </a:p>
        </p:txBody>
      </p:sp>
      <p:sp>
        <p:nvSpPr>
          <p:cNvPr id="7" name="Rectangle 6"/>
          <p:cNvSpPr/>
          <p:nvPr/>
        </p:nvSpPr>
        <p:spPr>
          <a:xfrm>
            <a:off x="6096000" y="3657600"/>
            <a:ext cx="1447800" cy="609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Address register</a:t>
            </a:r>
            <a:endParaRPr lang="en-US" dirty="0"/>
          </a:p>
        </p:txBody>
      </p:sp>
      <p:sp>
        <p:nvSpPr>
          <p:cNvPr id="8" name="Rectangle 7"/>
          <p:cNvSpPr/>
          <p:nvPr/>
        </p:nvSpPr>
        <p:spPr>
          <a:xfrm>
            <a:off x="6324600" y="4419600"/>
            <a:ext cx="1066800" cy="18288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t>Copntrol</a:t>
            </a:r>
            <a:r>
              <a:rPr lang="en-US" dirty="0"/>
              <a:t> logic</a:t>
            </a:r>
            <a:endParaRPr lang="en-US" dirty="0"/>
          </a:p>
        </p:txBody>
      </p:sp>
      <p:cxnSp>
        <p:nvCxnSpPr>
          <p:cNvPr id="10" name="Straight Arrow Connector 9"/>
          <p:cNvCxnSpPr/>
          <p:nvPr/>
        </p:nvCxnSpPr>
        <p:spPr>
          <a:xfrm>
            <a:off x="4495800" y="3124200"/>
            <a:ext cx="1752600" cy="158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4648200" y="4114800"/>
            <a:ext cx="1447800" cy="158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5410200" y="2362200"/>
            <a:ext cx="762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5400000" flipH="1" flipV="1">
            <a:off x="5867400" y="2362200"/>
            <a:ext cx="1588"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5400000">
            <a:off x="4610894" y="3162300"/>
            <a:ext cx="1599406" cy="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5410200" y="3962400"/>
            <a:ext cx="685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4495800" y="4495800"/>
            <a:ext cx="1828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rot="10800000">
            <a:off x="4495800" y="5029200"/>
            <a:ext cx="1828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4648200" y="5715000"/>
            <a:ext cx="1676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a:off x="4648200" y="6096000"/>
            <a:ext cx="1676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rot="10800000">
            <a:off x="4495800" y="5334000"/>
            <a:ext cx="1828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0904859"/>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dirty="0" smtClean="0">
                <a:latin typeface="Adobe Gothic Std B" panose="020B0800000000000000" pitchFamily="34" charset="-128"/>
                <a:ea typeface="Adobe Gothic Std B" panose="020B0800000000000000" pitchFamily="34" charset="-128"/>
              </a:rPr>
              <a:t>I/O  PROCESSOPRS</a:t>
            </a:r>
            <a:endParaRPr lang="en-US" dirty="0">
              <a:latin typeface="Adobe Gothic Std B" panose="020B0800000000000000" pitchFamily="34" charset="-128"/>
              <a:ea typeface="Adobe Gothic Std B" panose="020B0800000000000000" pitchFamily="34" charset="-128"/>
            </a:endParaRPr>
          </a:p>
        </p:txBody>
      </p:sp>
      <p:sp>
        <p:nvSpPr>
          <p:cNvPr id="3" name="Content Placeholder 2"/>
          <p:cNvSpPr>
            <a:spLocks noGrp="1"/>
          </p:cNvSpPr>
          <p:nvPr>
            <p:ph sz="quarter" idx="13"/>
          </p:nvPr>
        </p:nvSpPr>
        <p:spPr>
          <a:noFill/>
        </p:spPr>
        <p:txBody>
          <a:bodyPr>
            <a:normAutofit/>
          </a:bodyPr>
          <a:lstStyle/>
          <a:p>
            <a:r>
              <a:rPr lang="en-US" dirty="0" smtClean="0"/>
              <a:t>An input-output processor (IOP) is a processor with direct memory access capability. In this, the computer system is divided into a memory unit and number of processors.</a:t>
            </a:r>
          </a:p>
          <a:p>
            <a:r>
              <a:rPr lang="en-US" dirty="0" smtClean="0"/>
              <a:t>Each IOP controls and manage the input-output tasks. The IOP is similar to CPU except that it handles only the details of I/O processing. The IOP can fetch and execute its own instructions. These IOP instructions are designed to manage I/O transfers only.</a:t>
            </a:r>
          </a:p>
          <a:p>
            <a:pPr>
              <a:buNone/>
            </a:pPr>
            <a:endParaRPr lang="en-US" dirty="0"/>
          </a:p>
        </p:txBody>
      </p:sp>
    </p:spTree>
    <p:extLst>
      <p:ext uri="{BB962C8B-B14F-4D97-AF65-F5344CB8AC3E}">
        <p14:creationId xmlns:p14="http://schemas.microsoft.com/office/powerpoint/2010/main" val="675507803"/>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normAutofit/>
          </a:bodyPr>
          <a:lstStyle/>
          <a:p>
            <a:r>
              <a:rPr lang="en-US" dirty="0" smtClean="0">
                <a:latin typeface="Adobe Gothic Std B" panose="020B0800000000000000" pitchFamily="34" charset="-128"/>
                <a:ea typeface="Adobe Gothic Std B" panose="020B0800000000000000" pitchFamily="34" charset="-128"/>
              </a:rPr>
              <a:t>BLOCK DIAGRAM OF I/O PROCESSORS</a:t>
            </a:r>
            <a:endParaRPr lang="en-US" dirty="0">
              <a:latin typeface="Adobe Gothic Std B" panose="020B0800000000000000" pitchFamily="34" charset="-128"/>
              <a:ea typeface="Adobe Gothic Std B" panose="020B0800000000000000" pitchFamily="34" charset="-128"/>
            </a:endParaRPr>
          </a:p>
        </p:txBody>
      </p:sp>
      <p:sp>
        <p:nvSpPr>
          <p:cNvPr id="3" name="Content Placeholder 2"/>
          <p:cNvSpPr>
            <a:spLocks noGrp="1"/>
          </p:cNvSpPr>
          <p:nvPr>
            <p:ph sz="quarter" idx="13"/>
          </p:nvPr>
        </p:nvSpPr>
        <p:spPr>
          <a:solidFill>
            <a:schemeClr val="bg1"/>
          </a:solidFill>
        </p:spPr>
        <p:style>
          <a:lnRef idx="2">
            <a:schemeClr val="accent6"/>
          </a:lnRef>
          <a:fillRef idx="1">
            <a:schemeClr val="lt1"/>
          </a:fillRef>
          <a:effectRef idx="0">
            <a:schemeClr val="accent6"/>
          </a:effectRef>
          <a:fontRef idx="minor">
            <a:schemeClr val="dk1"/>
          </a:fontRef>
        </p:style>
        <p:txBody>
          <a:bodyPr/>
          <a:lstStyle/>
          <a:p>
            <a:endParaRPr lang="en-US" dirty="0" smtClean="0"/>
          </a:p>
          <a:p>
            <a:pPr>
              <a:buNone/>
            </a:pPr>
            <a:r>
              <a:rPr lang="en-US" dirty="0" smtClean="0"/>
              <a:t>                                                              </a:t>
            </a:r>
          </a:p>
          <a:p>
            <a:pPr>
              <a:buNone/>
            </a:pPr>
            <a:r>
              <a:rPr lang="en-US" dirty="0" smtClean="0"/>
              <a:t>                                                            </a:t>
            </a:r>
            <a:r>
              <a:rPr lang="en-US" dirty="0"/>
              <a:t>Peripheral devices</a:t>
            </a:r>
          </a:p>
          <a:p>
            <a:r>
              <a:rPr lang="en-US" dirty="0"/>
              <a:t>                        </a:t>
            </a:r>
          </a:p>
          <a:p>
            <a:r>
              <a:rPr lang="en-US" dirty="0" smtClean="0"/>
              <a:t>                         </a:t>
            </a:r>
            <a:r>
              <a:rPr lang="en-US" dirty="0"/>
              <a:t>Memory bus</a:t>
            </a:r>
            <a:endParaRPr lang="en-US" dirty="0"/>
          </a:p>
        </p:txBody>
      </p:sp>
      <p:cxnSp>
        <p:nvCxnSpPr>
          <p:cNvPr id="5" name="Straight Connector 4"/>
          <p:cNvCxnSpPr/>
          <p:nvPr/>
        </p:nvCxnSpPr>
        <p:spPr>
          <a:xfrm rot="5400000">
            <a:off x="2324894" y="4152106"/>
            <a:ext cx="4343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4495800" y="2667000"/>
            <a:ext cx="1295400" cy="158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rot="10800000">
            <a:off x="3276600" y="4191000"/>
            <a:ext cx="1219200" cy="158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4495800" y="4953000"/>
            <a:ext cx="1143000" cy="158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5791200" y="2286000"/>
            <a:ext cx="1600200" cy="6858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CPU</a:t>
            </a:r>
            <a:endParaRPr lang="en-US" dirty="0"/>
          </a:p>
        </p:txBody>
      </p:sp>
      <p:sp>
        <p:nvSpPr>
          <p:cNvPr id="19" name="Rectangle 18"/>
          <p:cNvSpPr/>
          <p:nvPr/>
        </p:nvSpPr>
        <p:spPr>
          <a:xfrm>
            <a:off x="2286000" y="3581400"/>
            <a:ext cx="990600" cy="10668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Memory unit</a:t>
            </a:r>
            <a:endParaRPr lang="en-US" dirty="0"/>
          </a:p>
        </p:txBody>
      </p:sp>
      <p:sp>
        <p:nvSpPr>
          <p:cNvPr id="20" name="Rectangle 19"/>
          <p:cNvSpPr/>
          <p:nvPr/>
        </p:nvSpPr>
        <p:spPr>
          <a:xfrm>
            <a:off x="5638800" y="4724400"/>
            <a:ext cx="1143000" cy="609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I/O</a:t>
            </a:r>
            <a:endParaRPr lang="en-US" dirty="0"/>
          </a:p>
        </p:txBody>
      </p:sp>
      <p:cxnSp>
        <p:nvCxnSpPr>
          <p:cNvPr id="22" name="Straight Connector 21"/>
          <p:cNvCxnSpPr/>
          <p:nvPr/>
        </p:nvCxnSpPr>
        <p:spPr>
          <a:xfrm>
            <a:off x="6858000" y="5029200"/>
            <a:ext cx="3048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5400000">
            <a:off x="6781800" y="4419600"/>
            <a:ext cx="1219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5400000">
            <a:off x="7696200" y="4419600"/>
            <a:ext cx="1219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rot="5400000">
            <a:off x="8762206" y="4419600"/>
            <a:ext cx="1219994" cy="794"/>
          </a:xfrm>
          <a:prstGeom prst="line">
            <a:avLst/>
          </a:prstGeom>
        </p:spPr>
        <p:style>
          <a:lnRef idx="1">
            <a:schemeClr val="accent1"/>
          </a:lnRef>
          <a:fillRef idx="0">
            <a:schemeClr val="accent1"/>
          </a:fillRef>
          <a:effectRef idx="0">
            <a:schemeClr val="accent1"/>
          </a:effectRef>
          <a:fontRef idx="minor">
            <a:schemeClr val="tx1"/>
          </a:fontRef>
        </p:style>
      </p:cxnSp>
      <p:sp>
        <p:nvSpPr>
          <p:cNvPr id="31" name="Oval 30"/>
          <p:cNvSpPr/>
          <p:nvPr/>
        </p:nvSpPr>
        <p:spPr>
          <a:xfrm>
            <a:off x="7010400" y="3352800"/>
            <a:ext cx="762000" cy="4572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PD1</a:t>
            </a:r>
            <a:endParaRPr lang="en-US" dirty="0"/>
          </a:p>
        </p:txBody>
      </p:sp>
      <p:sp>
        <p:nvSpPr>
          <p:cNvPr id="32" name="Oval 31"/>
          <p:cNvSpPr/>
          <p:nvPr/>
        </p:nvSpPr>
        <p:spPr>
          <a:xfrm>
            <a:off x="8001000" y="3352800"/>
            <a:ext cx="685800" cy="4572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PD 2</a:t>
            </a:r>
            <a:endParaRPr lang="en-US" dirty="0"/>
          </a:p>
        </p:txBody>
      </p:sp>
      <p:sp>
        <p:nvSpPr>
          <p:cNvPr id="33" name="Oval 32"/>
          <p:cNvSpPr/>
          <p:nvPr/>
        </p:nvSpPr>
        <p:spPr>
          <a:xfrm>
            <a:off x="8991600" y="3352800"/>
            <a:ext cx="762000" cy="4572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PD3</a:t>
            </a:r>
            <a:endParaRPr lang="en-US" dirty="0"/>
          </a:p>
        </p:txBody>
      </p:sp>
    </p:spTree>
    <p:extLst>
      <p:ext uri="{BB962C8B-B14F-4D97-AF65-F5344CB8AC3E}">
        <p14:creationId xmlns:p14="http://schemas.microsoft.com/office/powerpoint/2010/main" val="3503306536"/>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Adobe Gothic Std B" panose="020B0800000000000000" pitchFamily="34" charset="-128"/>
                <a:ea typeface="Adobe Gothic Std B" panose="020B0800000000000000" pitchFamily="34" charset="-128"/>
              </a:rPr>
              <a:t>Synchronous and asynchronous data transfer</a:t>
            </a:r>
            <a:endParaRPr lang="en-US" dirty="0">
              <a:latin typeface="Adobe Gothic Std B" panose="020B0800000000000000" pitchFamily="34" charset="-128"/>
              <a:ea typeface="Adobe Gothic Std B" panose="020B0800000000000000" pitchFamily="34" charset="-128"/>
            </a:endParaRPr>
          </a:p>
        </p:txBody>
      </p:sp>
      <p:sp>
        <p:nvSpPr>
          <p:cNvPr id="3" name="Content Placeholder 2"/>
          <p:cNvSpPr>
            <a:spLocks noGrp="1"/>
          </p:cNvSpPr>
          <p:nvPr>
            <p:ph sz="quarter" idx="13"/>
          </p:nvPr>
        </p:nvSpPr>
        <p:spPr/>
        <p:txBody>
          <a:bodyPr/>
          <a:lstStyle/>
          <a:p>
            <a:r>
              <a:rPr lang="en-US" dirty="0" smtClean="0"/>
              <a:t>For </a:t>
            </a:r>
            <a:r>
              <a:rPr lang="en-US" b="1" dirty="0" smtClean="0"/>
              <a:t>synchronous data transfer</a:t>
            </a:r>
            <a:r>
              <a:rPr lang="en-US" dirty="0" smtClean="0"/>
              <a:t>, both the sender and receiver access the </a:t>
            </a:r>
            <a:r>
              <a:rPr lang="en-US" b="1" dirty="0" smtClean="0"/>
              <a:t>data</a:t>
            </a:r>
            <a:r>
              <a:rPr lang="en-US" dirty="0" smtClean="0"/>
              <a:t> according to the same clock.</a:t>
            </a:r>
          </a:p>
          <a:p>
            <a:r>
              <a:rPr lang="en-US" dirty="0" smtClean="0"/>
              <a:t> For </a:t>
            </a:r>
            <a:r>
              <a:rPr lang="en-US" b="1" dirty="0" smtClean="0"/>
              <a:t>asynchronous data transfer</a:t>
            </a:r>
            <a:r>
              <a:rPr lang="en-US" dirty="0" smtClean="0"/>
              <a:t>, there is no common clock signal between the sender and receivers. Therefore, the sender and the receiver first need to agree on a </a:t>
            </a:r>
            <a:r>
              <a:rPr lang="en-US" b="1" dirty="0" smtClean="0"/>
              <a:t>data transfer</a:t>
            </a:r>
            <a:r>
              <a:rPr lang="en-US" dirty="0" smtClean="0"/>
              <a:t> speed.</a:t>
            </a:r>
            <a:endParaRPr lang="en-US" dirty="0"/>
          </a:p>
        </p:txBody>
      </p:sp>
    </p:spTree>
    <p:extLst>
      <p:ext uri="{BB962C8B-B14F-4D97-AF65-F5344CB8AC3E}">
        <p14:creationId xmlns:p14="http://schemas.microsoft.com/office/powerpoint/2010/main" val="2680490362"/>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US" b="1" dirty="0" smtClean="0">
                <a:latin typeface="Adobe Gothic Std B" panose="020B0800000000000000" pitchFamily="34" charset="-128"/>
                <a:ea typeface="Adobe Gothic Std B" panose="020B0800000000000000" pitchFamily="34" charset="-128"/>
              </a:rPr>
              <a:t>Problem faced in asynchronous input output synchronization </a:t>
            </a:r>
            <a:endParaRPr lang="en-US" dirty="0">
              <a:latin typeface="Adobe Gothic Std B" panose="020B0800000000000000" pitchFamily="34" charset="-128"/>
              <a:ea typeface="Adobe Gothic Std B" panose="020B0800000000000000" pitchFamily="34" charset="-128"/>
            </a:endParaRPr>
          </a:p>
        </p:txBody>
      </p:sp>
      <p:sp>
        <p:nvSpPr>
          <p:cNvPr id="3" name="Content Placeholder 2"/>
          <p:cNvSpPr>
            <a:spLocks noGrp="1"/>
          </p:cNvSpPr>
          <p:nvPr>
            <p:ph sz="quarter" idx="13"/>
          </p:nvPr>
        </p:nvSpPr>
        <p:spPr/>
        <p:txBody>
          <a:bodyPr>
            <a:normAutofit/>
          </a:bodyPr>
          <a:lstStyle/>
          <a:p>
            <a:pPr fontAlgn="base">
              <a:buNone/>
            </a:pPr>
            <a:r>
              <a:rPr lang="en-US" dirty="0" smtClean="0"/>
              <a:t>   It is not sure that the data on the data bus is fresh or not as their no time slot for sending or receiving data.</a:t>
            </a:r>
          </a:p>
          <a:p>
            <a:pPr fontAlgn="base">
              <a:buNone/>
            </a:pPr>
            <a:r>
              <a:rPr lang="en-US" dirty="0" smtClean="0"/>
              <a:t>This problem is solved by following mechanism:</a:t>
            </a:r>
          </a:p>
          <a:p>
            <a:pPr fontAlgn="base">
              <a:buNone/>
            </a:pPr>
            <a:r>
              <a:rPr lang="en-US" dirty="0" smtClean="0"/>
              <a:t>1)Strobe</a:t>
            </a:r>
          </a:p>
          <a:p>
            <a:pPr fontAlgn="base">
              <a:buNone/>
            </a:pPr>
            <a:r>
              <a:rPr lang="en-US" dirty="0" smtClean="0"/>
              <a:t>2)Handshaking</a:t>
            </a:r>
          </a:p>
          <a:p>
            <a:pPr fontAlgn="base">
              <a:buNone/>
            </a:pPr>
            <a:r>
              <a:rPr lang="en-US" dirty="0" smtClean="0"/>
              <a:t> Data is transferred from source to destination through data bus in between.</a:t>
            </a:r>
          </a:p>
        </p:txBody>
      </p:sp>
    </p:spTree>
    <p:extLst>
      <p:ext uri="{BB962C8B-B14F-4D97-AF65-F5344CB8AC3E}">
        <p14:creationId xmlns:p14="http://schemas.microsoft.com/office/powerpoint/2010/main" val="2437486759"/>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style>
          <a:lnRef idx="1">
            <a:schemeClr val="accent1"/>
          </a:lnRef>
          <a:fillRef idx="2">
            <a:schemeClr val="accent1"/>
          </a:fillRef>
          <a:effectRef idx="1">
            <a:schemeClr val="accent1"/>
          </a:effectRef>
          <a:fontRef idx="minor">
            <a:schemeClr val="dk1"/>
          </a:fontRef>
        </p:style>
        <p:txBody>
          <a:bodyPr/>
          <a:lstStyle/>
          <a:p>
            <a:r>
              <a:rPr lang="en-US" b="1" dirty="0" smtClean="0">
                <a:latin typeface="Adobe Gothic Std B" panose="020B0800000000000000" pitchFamily="34" charset="-128"/>
                <a:ea typeface="Adobe Gothic Std B" panose="020B0800000000000000" pitchFamily="34" charset="-128"/>
              </a:rPr>
              <a:t>1. Strobe Mechanism</a:t>
            </a:r>
            <a:endParaRPr lang="en-US" dirty="0">
              <a:latin typeface="Adobe Gothic Std B" panose="020B0800000000000000" pitchFamily="34" charset="-128"/>
              <a:ea typeface="Adobe Gothic Std B" panose="020B0800000000000000" pitchFamily="34" charset="-128"/>
            </a:endParaRPr>
          </a:p>
        </p:txBody>
      </p:sp>
      <p:sp>
        <p:nvSpPr>
          <p:cNvPr id="3" name="Content Placeholder 2"/>
          <p:cNvSpPr>
            <a:spLocks noGrp="1"/>
          </p:cNvSpPr>
          <p:nvPr>
            <p:ph sz="quarter" idx="13"/>
          </p:nvPr>
        </p:nvSpPr>
        <p:spPr>
          <a:noFill/>
        </p:spPr>
        <p:style>
          <a:lnRef idx="1">
            <a:schemeClr val="accent3"/>
          </a:lnRef>
          <a:fillRef idx="2">
            <a:schemeClr val="accent3"/>
          </a:fillRef>
          <a:effectRef idx="1">
            <a:schemeClr val="accent3"/>
          </a:effectRef>
          <a:fontRef idx="minor">
            <a:schemeClr val="dk1"/>
          </a:fontRef>
        </p:style>
        <p:txBody>
          <a:bodyPr>
            <a:normAutofit fontScale="70000" lnSpcReduction="20000"/>
          </a:bodyPr>
          <a:lstStyle/>
          <a:p>
            <a:pPr fontAlgn="base">
              <a:buNone/>
            </a:pPr>
            <a:r>
              <a:rPr lang="en-US" b="1" dirty="0" smtClean="0"/>
              <a:t>Source initiated Strobe –</a:t>
            </a:r>
            <a:r>
              <a:rPr lang="en-US" dirty="0" smtClean="0"/>
              <a:t> When source initiates the process of data transfer. Strobe is just a signal.</a:t>
            </a:r>
          </a:p>
          <a:p>
            <a:pPr fontAlgn="base">
              <a:buNone/>
            </a:pPr>
            <a:endParaRPr lang="en-US" dirty="0" smtClean="0"/>
          </a:p>
          <a:p>
            <a:pPr marL="571500" indent="-571500" fontAlgn="base">
              <a:buAutoNum type="romanLcParenBoth"/>
            </a:pPr>
            <a:r>
              <a:rPr lang="en-US" sz="3000" dirty="0"/>
              <a:t>First, source puts data on the data bus and ON the strobe signal.</a:t>
            </a:r>
          </a:p>
          <a:p>
            <a:pPr marL="571500" indent="-571500" fontAlgn="base">
              <a:buAutoNum type="romanLcParenBoth"/>
            </a:pPr>
            <a:endParaRPr lang="en-US" sz="3000" dirty="0"/>
          </a:p>
          <a:p>
            <a:pPr marL="571500" indent="-571500" fontAlgn="base">
              <a:buNone/>
            </a:pPr>
            <a:r>
              <a:rPr lang="en-US" sz="3000" dirty="0"/>
              <a:t>(ii) Destination on seeing the ON signal of strobe, read data from the data bus.</a:t>
            </a:r>
          </a:p>
          <a:p>
            <a:pPr marL="571500" indent="-571500" fontAlgn="base">
              <a:buNone/>
            </a:pPr>
            <a:endParaRPr lang="en-US" sz="3000" dirty="0"/>
          </a:p>
          <a:p>
            <a:pPr marL="571500" indent="-571500" fontAlgn="base">
              <a:buNone/>
            </a:pPr>
            <a:r>
              <a:rPr lang="en-US" sz="3000" dirty="0"/>
              <a:t>(iii) After reading data from the data bus by destination, strobe gets OFF.</a:t>
            </a:r>
          </a:p>
          <a:p>
            <a:pPr fontAlgn="base">
              <a:buNone/>
            </a:pPr>
            <a:endParaRPr lang="en-US" dirty="0"/>
          </a:p>
        </p:txBody>
      </p:sp>
    </p:spTree>
    <p:extLst>
      <p:ext uri="{BB962C8B-B14F-4D97-AF65-F5344CB8AC3E}">
        <p14:creationId xmlns:p14="http://schemas.microsoft.com/office/powerpoint/2010/main" val="591411410"/>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b="1" dirty="0" smtClean="0">
                <a:latin typeface="Adobe Gothic Std B" panose="020B0800000000000000" pitchFamily="34" charset="-128"/>
                <a:ea typeface="Adobe Gothic Std B" panose="020B0800000000000000" pitchFamily="34" charset="-128"/>
              </a:rPr>
              <a:t>2.Destination initiated signal</a:t>
            </a:r>
            <a:endParaRPr lang="en-US" dirty="0">
              <a:latin typeface="Adobe Gothic Std B" panose="020B0800000000000000" pitchFamily="34" charset="-128"/>
              <a:ea typeface="Adobe Gothic Std B" panose="020B0800000000000000" pitchFamily="34" charset="-128"/>
            </a:endParaRPr>
          </a:p>
        </p:txBody>
      </p:sp>
      <p:sp>
        <p:nvSpPr>
          <p:cNvPr id="3" name="Content Placeholder 2"/>
          <p:cNvSpPr>
            <a:spLocks noGrp="1"/>
          </p:cNvSpPr>
          <p:nvPr>
            <p:ph sz="quarter" idx="13"/>
          </p:nvPr>
        </p:nvSpPr>
        <p:spPr>
          <a:xfrm>
            <a:off x="1863712" y="1816882"/>
            <a:ext cx="8229600" cy="4525963"/>
          </a:xfrm>
          <a:noFill/>
        </p:spPr>
        <p:txBody>
          <a:bodyPr>
            <a:normAutofit fontScale="92500" lnSpcReduction="10000"/>
          </a:bodyPr>
          <a:lstStyle/>
          <a:p>
            <a:pPr fontAlgn="base">
              <a:buNone/>
            </a:pPr>
            <a:r>
              <a:rPr lang="en-US" dirty="0" smtClean="0"/>
              <a:t> When destination initiates the process of data transfer.</a:t>
            </a:r>
          </a:p>
          <a:p>
            <a:pPr fontAlgn="base">
              <a:buNone/>
            </a:pPr>
            <a:endParaRPr lang="en-US" dirty="0" smtClean="0"/>
          </a:p>
          <a:p>
            <a:pPr fontAlgn="base">
              <a:buNone/>
            </a:pPr>
            <a:r>
              <a:rPr lang="en-US" sz="2800" dirty="0"/>
              <a:t>    </a:t>
            </a:r>
            <a:r>
              <a:rPr lang="en-US" sz="3500" dirty="0"/>
              <a:t>(</a:t>
            </a:r>
            <a:r>
              <a:rPr lang="en-US" sz="3500" dirty="0" err="1"/>
              <a:t>i</a:t>
            </a:r>
            <a:r>
              <a:rPr lang="en-US" sz="3500" dirty="0"/>
              <a:t>) First, the destination ON the strobe signal to ensure the source to put the fresh data on the data bus.</a:t>
            </a:r>
          </a:p>
          <a:p>
            <a:pPr fontAlgn="base">
              <a:buNone/>
            </a:pPr>
            <a:r>
              <a:rPr lang="en-US" dirty="0" smtClean="0"/>
              <a:t/>
            </a:r>
            <a:br>
              <a:rPr lang="en-US" dirty="0" smtClean="0"/>
            </a:br>
            <a:r>
              <a:rPr lang="en-US" dirty="0" smtClean="0"/>
              <a:t>(ii) Source on seeing the ON signal puts fresh data on the data bus.</a:t>
            </a:r>
          </a:p>
          <a:p>
            <a:pPr fontAlgn="base">
              <a:buNone/>
            </a:pPr>
            <a:r>
              <a:rPr lang="en-US" dirty="0" smtClean="0"/>
              <a:t/>
            </a:r>
            <a:br>
              <a:rPr lang="en-US" dirty="0" smtClean="0"/>
            </a:br>
            <a:r>
              <a:rPr lang="en-US" dirty="0" smtClean="0"/>
              <a:t>(iii) Destination reads the data from the data bus and strobe gets OFF signal.</a:t>
            </a:r>
          </a:p>
          <a:p>
            <a:pPr fontAlgn="base">
              <a:buNone/>
            </a:pPr>
            <a:endParaRPr lang="en-US" dirty="0"/>
          </a:p>
        </p:txBody>
      </p:sp>
    </p:spTree>
    <p:extLst>
      <p:ext uri="{BB962C8B-B14F-4D97-AF65-F5344CB8AC3E}">
        <p14:creationId xmlns:p14="http://schemas.microsoft.com/office/powerpoint/2010/main" val="2962202331"/>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style>
          <a:lnRef idx="2">
            <a:schemeClr val="accent3"/>
          </a:lnRef>
          <a:fillRef idx="1">
            <a:schemeClr val="lt1"/>
          </a:fillRef>
          <a:effectRef idx="0">
            <a:schemeClr val="accent3"/>
          </a:effectRef>
          <a:fontRef idx="minor">
            <a:schemeClr val="dk1"/>
          </a:fontRef>
        </p:style>
        <p:txBody>
          <a:bodyPr>
            <a:normAutofit/>
          </a:bodyPr>
          <a:lstStyle/>
          <a:p>
            <a:r>
              <a:rPr lang="en-US" b="1" dirty="0" smtClean="0"/>
              <a:t>Problems faced in Strobe based asynchronous input output</a:t>
            </a:r>
            <a:endParaRPr lang="en-US" dirty="0"/>
          </a:p>
        </p:txBody>
      </p:sp>
      <p:sp>
        <p:nvSpPr>
          <p:cNvPr id="3" name="Content Placeholder 2"/>
          <p:cNvSpPr>
            <a:spLocks noGrp="1"/>
          </p:cNvSpPr>
          <p:nvPr>
            <p:ph sz="quarter" idx="13"/>
          </p:nvPr>
        </p:nvSpPr>
        <p:spPr>
          <a:noFill/>
        </p:spPr>
        <p:style>
          <a:lnRef idx="2">
            <a:schemeClr val="accent3"/>
          </a:lnRef>
          <a:fillRef idx="1">
            <a:schemeClr val="lt1"/>
          </a:fillRef>
          <a:effectRef idx="0">
            <a:schemeClr val="accent3"/>
          </a:effectRef>
          <a:fontRef idx="minor">
            <a:schemeClr val="dk1"/>
          </a:fontRef>
        </p:style>
        <p:txBody>
          <a:bodyPr/>
          <a:lstStyle/>
          <a:p>
            <a:pPr fontAlgn="base">
              <a:buNone/>
            </a:pPr>
            <a:endParaRPr lang="en-US" dirty="0" smtClean="0"/>
          </a:p>
          <a:p>
            <a:pPr fontAlgn="base"/>
            <a:r>
              <a:rPr lang="en-US" dirty="0" smtClean="0"/>
              <a:t>In Source initiated Strobe, it is assumed that destination has read the data from the data bus but their is no surety.</a:t>
            </a:r>
          </a:p>
          <a:p>
            <a:pPr fontAlgn="base"/>
            <a:r>
              <a:rPr lang="en-US" dirty="0" smtClean="0"/>
              <a:t> In Destination initiated Strobe, it is assumed that source has put the data on the data bus but their is no surety.</a:t>
            </a:r>
          </a:p>
          <a:p>
            <a:pPr fontAlgn="base"/>
            <a:r>
              <a:rPr lang="en-US" dirty="0" smtClean="0"/>
              <a:t> This problem is overcome by </a:t>
            </a:r>
            <a:r>
              <a:rPr lang="en-US" b="1" dirty="0" smtClean="0"/>
              <a:t>Handshaking</a:t>
            </a:r>
            <a:endParaRPr lang="en-US" dirty="0"/>
          </a:p>
        </p:txBody>
      </p:sp>
    </p:spTree>
    <p:extLst>
      <p:ext uri="{BB962C8B-B14F-4D97-AF65-F5344CB8AC3E}">
        <p14:creationId xmlns:p14="http://schemas.microsoft.com/office/powerpoint/2010/main" val="3638747290"/>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Adobe Gothic Std B" panose="020B0800000000000000" pitchFamily="34" charset="-128"/>
                <a:ea typeface="Adobe Gothic Std B" panose="020B0800000000000000" pitchFamily="34" charset="-128"/>
              </a:rPr>
              <a:t> </a:t>
            </a:r>
            <a:r>
              <a:rPr lang="en-US" b="1" dirty="0" smtClean="0">
                <a:latin typeface="Adobe Gothic Std B" panose="020B0800000000000000" pitchFamily="34" charset="-128"/>
                <a:ea typeface="Adobe Gothic Std B" panose="020B0800000000000000" pitchFamily="34" charset="-128"/>
              </a:rPr>
              <a:t>Handshaking Mechanism</a:t>
            </a:r>
            <a:endParaRPr lang="en-US" dirty="0">
              <a:latin typeface="Adobe Gothic Std B" panose="020B0800000000000000" pitchFamily="34" charset="-128"/>
              <a:ea typeface="Adobe Gothic Std B" panose="020B0800000000000000" pitchFamily="34" charset="-128"/>
            </a:endParaRPr>
          </a:p>
        </p:txBody>
      </p:sp>
      <p:sp>
        <p:nvSpPr>
          <p:cNvPr id="3" name="Content Placeholder 2"/>
          <p:cNvSpPr>
            <a:spLocks noGrp="1"/>
          </p:cNvSpPr>
          <p:nvPr>
            <p:ph sz="quarter" idx="13"/>
          </p:nvPr>
        </p:nvSpPr>
        <p:spPr/>
        <p:txBody>
          <a:bodyPr>
            <a:normAutofit/>
          </a:bodyPr>
          <a:lstStyle/>
          <a:p>
            <a:pPr fontAlgn="base">
              <a:buNone/>
            </a:pPr>
            <a:endParaRPr lang="en-US" b="1" dirty="0" smtClean="0"/>
          </a:p>
          <a:p>
            <a:pPr>
              <a:buNone/>
            </a:pPr>
            <a:r>
              <a:rPr lang="en-US" b="1" dirty="0" smtClean="0"/>
              <a:t>  Source initiated Handshaking –</a:t>
            </a:r>
            <a:r>
              <a:rPr lang="en-US" dirty="0" smtClean="0"/>
              <a:t> When source initiates the data transfer process. It consists of signals:</a:t>
            </a:r>
          </a:p>
          <a:p>
            <a:pPr>
              <a:buNone/>
            </a:pPr>
            <a:r>
              <a:rPr lang="en-US" dirty="0" smtClean="0"/>
              <a:t/>
            </a:r>
            <a:br>
              <a:rPr lang="en-US" dirty="0" smtClean="0"/>
            </a:br>
            <a:r>
              <a:rPr lang="en-US" b="1" dirty="0" smtClean="0"/>
              <a:t>DATA VALID:</a:t>
            </a:r>
            <a:r>
              <a:rPr lang="en-US" dirty="0" smtClean="0"/>
              <a:t> if ON tells data on the data bus is valid otherwise invalid.</a:t>
            </a:r>
          </a:p>
          <a:p>
            <a:pPr>
              <a:buNone/>
            </a:pPr>
            <a:r>
              <a:rPr lang="en-US" dirty="0" smtClean="0"/>
              <a:t/>
            </a:r>
            <a:br>
              <a:rPr lang="en-US" dirty="0" smtClean="0"/>
            </a:br>
            <a:r>
              <a:rPr lang="en-US" b="1" dirty="0" smtClean="0"/>
              <a:t>DATA ACCEPTED:</a:t>
            </a:r>
            <a:r>
              <a:rPr lang="en-US" dirty="0" smtClean="0"/>
              <a:t> if ON tells data is accepted otherwise not accepted.</a:t>
            </a:r>
            <a:br>
              <a:rPr lang="en-US" dirty="0" smtClean="0"/>
            </a:br>
            <a:endParaRPr lang="en-US" dirty="0"/>
          </a:p>
        </p:txBody>
      </p:sp>
    </p:spTree>
    <p:extLst>
      <p:ext uri="{BB962C8B-B14F-4D97-AF65-F5344CB8AC3E}">
        <p14:creationId xmlns:p14="http://schemas.microsoft.com/office/powerpoint/2010/main" val="4174841963"/>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1981200" y="1066801"/>
            <a:ext cx="8229600" cy="5059363"/>
          </a:xfrm>
        </p:spPr>
        <p:txBody>
          <a:bodyPr>
            <a:normAutofit fontScale="92500" lnSpcReduction="20000"/>
          </a:bodyPr>
          <a:lstStyle/>
          <a:p>
            <a:pPr fontAlgn="base"/>
            <a:r>
              <a:rPr lang="en-US" sz="3000" dirty="0"/>
              <a:t>(</a:t>
            </a:r>
            <a:r>
              <a:rPr lang="en-US" sz="3000" dirty="0" err="1"/>
              <a:t>i</a:t>
            </a:r>
            <a:r>
              <a:rPr lang="en-US" sz="3000" dirty="0"/>
              <a:t>) Source places data on the data bus and enable Data valid signal.</a:t>
            </a:r>
            <a:r>
              <a:rPr lang="en-US" dirty="0" smtClean="0"/>
              <a:t/>
            </a:r>
            <a:br>
              <a:rPr lang="en-US" dirty="0" smtClean="0"/>
            </a:br>
            <a:r>
              <a:rPr lang="en-US" dirty="0" smtClean="0"/>
              <a:t>(</a:t>
            </a:r>
            <a:r>
              <a:rPr lang="en-US" sz="3000" dirty="0"/>
              <a:t>ii) Destination accepts data from the data bus and enable Data accepted signal.</a:t>
            </a:r>
            <a:br>
              <a:rPr lang="en-US" sz="3000" dirty="0"/>
            </a:br>
            <a:r>
              <a:rPr lang="en-US" sz="3000" dirty="0"/>
              <a:t>(iii) After this, disable Data valid signal means data on data bus is invalid now.</a:t>
            </a:r>
            <a:br>
              <a:rPr lang="en-US" sz="3000" dirty="0"/>
            </a:br>
            <a:r>
              <a:rPr lang="en-US" sz="3000" dirty="0"/>
              <a:t>(iv) Disable Data accepted signal and the process ends.</a:t>
            </a:r>
          </a:p>
          <a:p>
            <a:pPr fontAlgn="base"/>
            <a:r>
              <a:rPr lang="en-US" sz="3000" dirty="0"/>
              <a:t>Now there is surety that destination has read the data from the data bus through data accepted signals</a:t>
            </a:r>
            <a:r>
              <a:rPr lang="en-US" dirty="0" smtClean="0"/>
              <a:t>.</a:t>
            </a:r>
            <a:endParaRPr lang="en-US" dirty="0"/>
          </a:p>
        </p:txBody>
      </p:sp>
    </p:spTree>
    <p:extLst>
      <p:ext uri="{BB962C8B-B14F-4D97-AF65-F5344CB8AC3E}">
        <p14:creationId xmlns:p14="http://schemas.microsoft.com/office/powerpoint/2010/main" val="3473496435"/>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78796" y="1584103"/>
            <a:ext cx="10112598" cy="1964027"/>
          </a:xfrm>
        </p:spPr>
        <p:txBody>
          <a:bodyPr>
            <a:noAutofit/>
          </a:bodyPr>
          <a:lstStyle/>
          <a:p>
            <a:r>
              <a:rPr lang="en-US" sz="5400" b="1" u="sng" dirty="0" smtClean="0">
                <a:solidFill>
                  <a:schemeClr val="accent3">
                    <a:lumMod val="50000"/>
                  </a:schemeClr>
                </a:solidFill>
                <a:latin typeface="Adobe Garamond Pro Bold" panose="02020702060506020403" pitchFamily="18" charset="0"/>
                <a:ea typeface="Adobe Fan Heiti Std B" panose="020B0700000000000000" pitchFamily="34" charset="-128"/>
              </a:rPr>
              <a:t>INTRODUCTION TO COMPUTER ORGANIZATION </a:t>
            </a:r>
            <a:endParaRPr lang="en-US" sz="5400" b="1" u="sng" dirty="0">
              <a:solidFill>
                <a:schemeClr val="accent3">
                  <a:lumMod val="50000"/>
                </a:schemeClr>
              </a:solidFill>
              <a:latin typeface="Adobe Garamond Pro Bold" panose="02020702060506020403" pitchFamily="18" charset="0"/>
              <a:ea typeface="Adobe Fan Heiti Std B" panose="020B0700000000000000" pitchFamily="34" charset="-128"/>
            </a:endParaRPr>
          </a:p>
        </p:txBody>
      </p:sp>
      <p:sp>
        <p:nvSpPr>
          <p:cNvPr id="3" name="Subtitle 2"/>
          <p:cNvSpPr>
            <a:spLocks noGrp="1"/>
          </p:cNvSpPr>
          <p:nvPr>
            <p:ph type="subTitle" idx="1"/>
          </p:nvPr>
        </p:nvSpPr>
        <p:spPr>
          <a:xfrm>
            <a:off x="399245" y="4591317"/>
            <a:ext cx="11565228" cy="1667815"/>
          </a:xfrm>
        </p:spPr>
        <p:txBody>
          <a:bodyPr>
            <a:normAutofit/>
          </a:bodyPr>
          <a:lstStyle/>
          <a:p>
            <a:r>
              <a:rPr lang="en-US" sz="2400" dirty="0"/>
              <a:t>Computer organization and   architecture is the study of internal working ,structuring and implementation of a computer system.</a:t>
            </a:r>
            <a:r>
              <a:rPr lang="en-US" sz="2400" b="1" dirty="0"/>
              <a:t> </a:t>
            </a:r>
            <a:endParaRPr lang="en-US" sz="2400" dirty="0"/>
          </a:p>
          <a:p>
            <a:endParaRPr lang="en-US" sz="2400" dirty="0"/>
          </a:p>
        </p:txBody>
      </p:sp>
    </p:spTree>
    <p:extLst>
      <p:ext uri="{BB962C8B-B14F-4D97-AF65-F5344CB8AC3E}">
        <p14:creationId xmlns:p14="http://schemas.microsoft.com/office/powerpoint/2010/main" val="2052519136"/>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Destination initiated Handshaking</a:t>
            </a:r>
            <a:endParaRPr lang="en-US" dirty="0"/>
          </a:p>
        </p:txBody>
      </p:sp>
      <p:sp>
        <p:nvSpPr>
          <p:cNvPr id="3" name="Content Placeholder 2"/>
          <p:cNvSpPr>
            <a:spLocks noGrp="1"/>
          </p:cNvSpPr>
          <p:nvPr>
            <p:ph sz="quarter" idx="13"/>
          </p:nvPr>
        </p:nvSpPr>
        <p:spPr/>
        <p:txBody>
          <a:bodyPr/>
          <a:lstStyle/>
          <a:p>
            <a:pPr>
              <a:buNone/>
            </a:pPr>
            <a:r>
              <a:rPr lang="en-US" b="1" dirty="0" smtClean="0"/>
              <a:t> </a:t>
            </a:r>
            <a:r>
              <a:rPr lang="en-US" dirty="0" smtClean="0"/>
              <a:t> When destination initiates the process of data transfer.</a:t>
            </a:r>
          </a:p>
          <a:p>
            <a:pPr>
              <a:buNone/>
            </a:pPr>
            <a:r>
              <a:rPr lang="en-US" dirty="0" smtClean="0"/>
              <a:t/>
            </a:r>
            <a:br>
              <a:rPr lang="en-US" dirty="0" smtClean="0"/>
            </a:br>
            <a:r>
              <a:rPr lang="en-US" b="1" dirty="0" smtClean="0"/>
              <a:t>REQUEST FOR DATA:</a:t>
            </a:r>
            <a:r>
              <a:rPr lang="en-US" dirty="0" smtClean="0"/>
              <a:t> if ON requests for putting data on the data bus.</a:t>
            </a:r>
          </a:p>
          <a:p>
            <a:pPr>
              <a:buNone/>
            </a:pPr>
            <a:r>
              <a:rPr lang="en-US" dirty="0" smtClean="0"/>
              <a:t/>
            </a:r>
            <a:br>
              <a:rPr lang="en-US" dirty="0" smtClean="0"/>
            </a:br>
            <a:r>
              <a:rPr lang="en-US" b="1" dirty="0" smtClean="0"/>
              <a:t>DATA VALID:</a:t>
            </a:r>
            <a:r>
              <a:rPr lang="en-US" dirty="0" smtClean="0"/>
              <a:t> if ON tells data is valid on the data bus otherwise invalid data</a:t>
            </a:r>
            <a:endParaRPr lang="en-US" dirty="0"/>
          </a:p>
        </p:txBody>
      </p:sp>
    </p:spTree>
    <p:extLst>
      <p:ext uri="{BB962C8B-B14F-4D97-AF65-F5344CB8AC3E}">
        <p14:creationId xmlns:p14="http://schemas.microsoft.com/office/powerpoint/2010/main" val="2134990571"/>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1981200" y="304801"/>
            <a:ext cx="8229600" cy="5821363"/>
          </a:xfrm>
        </p:spPr>
        <p:txBody>
          <a:bodyPr>
            <a:normAutofit fontScale="92500" lnSpcReduction="20000"/>
          </a:bodyPr>
          <a:lstStyle/>
          <a:p>
            <a:pPr fontAlgn="base"/>
            <a:r>
              <a:rPr lang="en-US" sz="3000" dirty="0"/>
              <a:t>(</a:t>
            </a:r>
            <a:r>
              <a:rPr lang="en-US" sz="3000" dirty="0" err="1"/>
              <a:t>i</a:t>
            </a:r>
            <a:r>
              <a:rPr lang="en-US" sz="3000" dirty="0"/>
              <a:t>) When destination is ready to receive data, Request for Data signal gets activated.</a:t>
            </a:r>
            <a:br>
              <a:rPr lang="en-US" sz="3000" dirty="0"/>
            </a:br>
            <a:r>
              <a:rPr lang="en-US" sz="3000" dirty="0"/>
              <a:t>(ii) source in response puts data on the data bus and enabled Data valid signal.</a:t>
            </a:r>
            <a:br>
              <a:rPr lang="en-US" sz="3000" dirty="0"/>
            </a:br>
            <a:r>
              <a:rPr lang="en-US" sz="3000" dirty="0"/>
              <a:t>(iii) Destination then accepts data from the data bus and after accepting data, disabled Request for Data signal.</a:t>
            </a:r>
            <a:br>
              <a:rPr lang="en-US" sz="3000" dirty="0"/>
            </a:br>
            <a:r>
              <a:rPr lang="en-US" sz="3000" dirty="0"/>
              <a:t>(iv) At last, Data valid signal gets disabled means data on the data bus is no more valid data.</a:t>
            </a:r>
          </a:p>
          <a:p>
            <a:pPr fontAlgn="base"/>
            <a:r>
              <a:rPr lang="en-US" sz="3000" dirty="0"/>
              <a:t>Now there is surety that source has put the data on the data bus through data valid signal</a:t>
            </a:r>
            <a:r>
              <a:rPr lang="en-US" dirty="0" smtClean="0"/>
              <a:t>.</a:t>
            </a:r>
            <a:endParaRPr lang="en-US" dirty="0"/>
          </a:p>
        </p:txBody>
      </p:sp>
    </p:spTree>
    <p:extLst>
      <p:ext uri="{BB962C8B-B14F-4D97-AF65-F5344CB8AC3E}">
        <p14:creationId xmlns:p14="http://schemas.microsoft.com/office/powerpoint/2010/main" val="3207237163"/>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Adobe Gothic Std B" panose="020B0800000000000000" pitchFamily="34" charset="-128"/>
                <a:ea typeface="Adobe Gothic Std B" panose="020B0800000000000000" pitchFamily="34" charset="-128"/>
              </a:rPr>
              <a:t>PERIPHERAL COMPONENT INTERCONNECT</a:t>
            </a:r>
            <a:endParaRPr lang="en-US" dirty="0">
              <a:latin typeface="Adobe Gothic Std B" panose="020B0800000000000000" pitchFamily="34" charset="-128"/>
              <a:ea typeface="Adobe Gothic Std B" panose="020B0800000000000000" pitchFamily="34" charset="-128"/>
            </a:endParaRPr>
          </a:p>
        </p:txBody>
      </p:sp>
      <p:sp>
        <p:nvSpPr>
          <p:cNvPr id="3" name="Content Placeholder 2"/>
          <p:cNvSpPr>
            <a:spLocks noGrp="1"/>
          </p:cNvSpPr>
          <p:nvPr>
            <p:ph sz="quarter" idx="13"/>
          </p:nvPr>
        </p:nvSpPr>
        <p:spPr/>
        <p:txBody>
          <a:bodyPr>
            <a:normAutofit/>
          </a:bodyPr>
          <a:lstStyle/>
          <a:p>
            <a:r>
              <a:rPr lang="en-US" dirty="0" smtClean="0"/>
              <a:t>PCI (</a:t>
            </a:r>
            <a:r>
              <a:rPr lang="en-US" b="1" dirty="0" smtClean="0"/>
              <a:t>Peripheral Component Interconnect</a:t>
            </a:r>
            <a:r>
              <a:rPr lang="en-US" dirty="0" smtClean="0"/>
              <a:t>) is an </a:t>
            </a:r>
            <a:r>
              <a:rPr lang="en-US" b="1" dirty="0" smtClean="0"/>
              <a:t>interconnection</a:t>
            </a:r>
            <a:r>
              <a:rPr lang="en-US" dirty="0" smtClean="0"/>
              <a:t> system between a microprocessor and attached devices in which expansion slots are spaced closely for high speed operation.</a:t>
            </a:r>
          </a:p>
          <a:p>
            <a:endParaRPr lang="en-US" dirty="0" smtClean="0"/>
          </a:p>
          <a:p>
            <a:r>
              <a:rPr lang="en-US" dirty="0" smtClean="0"/>
              <a:t>PCI </a:t>
            </a:r>
            <a:r>
              <a:rPr lang="en-US" dirty="0" err="1" smtClean="0"/>
              <a:t>delievers</a:t>
            </a:r>
            <a:r>
              <a:rPr lang="en-US" dirty="0" smtClean="0"/>
              <a:t> better system performance for high speed I/O subsystems.</a:t>
            </a:r>
          </a:p>
          <a:p>
            <a:pPr>
              <a:buNone/>
            </a:pPr>
            <a:r>
              <a:rPr lang="en-US" dirty="0" smtClean="0"/>
              <a:t/>
            </a:r>
            <a:br>
              <a:rPr lang="en-US" dirty="0" smtClean="0"/>
            </a:br>
            <a:endParaRPr lang="en-US" dirty="0"/>
          </a:p>
        </p:txBody>
      </p:sp>
    </p:spTree>
    <p:extLst>
      <p:ext uri="{BB962C8B-B14F-4D97-AF65-F5344CB8AC3E}">
        <p14:creationId xmlns:p14="http://schemas.microsoft.com/office/powerpoint/2010/main" val="481428300"/>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31065" y="1300785"/>
            <a:ext cx="9809923" cy="2509213"/>
          </a:xfrm>
        </p:spPr>
        <p:txBody>
          <a:bodyPr>
            <a:normAutofit/>
          </a:bodyPr>
          <a:lstStyle/>
          <a:p>
            <a:r>
              <a:rPr lang="en-IN" sz="6000" u="sng" dirty="0" smtClean="0">
                <a:latin typeface="Adobe Garamond Pro Bold" panose="02020702060506020403" pitchFamily="18" charset="0"/>
              </a:rPr>
              <a:t>MEMORY ORGANIZATION</a:t>
            </a:r>
            <a:endParaRPr lang="en-IN" sz="6000" u="sng" dirty="0">
              <a:latin typeface="Adobe Garamond Pro Bold" panose="02020702060506020403" pitchFamily="18" charset="0"/>
            </a:endParaRPr>
          </a:p>
        </p:txBody>
      </p:sp>
    </p:spTree>
    <p:extLst>
      <p:ext uri="{BB962C8B-B14F-4D97-AF65-F5344CB8AC3E}">
        <p14:creationId xmlns:p14="http://schemas.microsoft.com/office/powerpoint/2010/main" val="2904661074"/>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b="1" dirty="0" smtClean="0">
                <a:latin typeface="Adobe Gothic Std B" panose="020B0800000000000000" pitchFamily="34" charset="-128"/>
                <a:ea typeface="Adobe Gothic Std B" panose="020B0800000000000000" pitchFamily="34" charset="-128"/>
              </a:rPr>
              <a:t>Memory Hierarchy</a:t>
            </a:r>
            <a:endParaRPr lang="en-US" b="1" dirty="0">
              <a:latin typeface="Adobe Gothic Std B" panose="020B0800000000000000" pitchFamily="34" charset="-128"/>
              <a:ea typeface="Adobe Gothic Std B" panose="020B0800000000000000" pitchFamily="34" charset="-128"/>
            </a:endParaRPr>
          </a:p>
        </p:txBody>
      </p:sp>
      <p:sp>
        <p:nvSpPr>
          <p:cNvPr id="3" name="Content Placeholder 2"/>
          <p:cNvSpPr>
            <a:spLocks noGrp="1"/>
          </p:cNvSpPr>
          <p:nvPr>
            <p:ph sz="quarter" idx="13"/>
          </p:nvPr>
        </p:nvSpPr>
        <p:spPr>
          <a:noFill/>
        </p:spPr>
        <p:txBody>
          <a:bodyPr>
            <a:normAutofit/>
          </a:bodyPr>
          <a:lstStyle/>
          <a:p>
            <a:r>
              <a:rPr lang="en-US" dirty="0" smtClean="0"/>
              <a:t>In computer architecture, the </a:t>
            </a:r>
            <a:r>
              <a:rPr lang="en-US" b="1" dirty="0" smtClean="0"/>
              <a:t>memory hierarchy</a:t>
            </a:r>
            <a:r>
              <a:rPr lang="en-US" dirty="0" smtClean="0"/>
              <a:t> separates computer storage into a </a:t>
            </a:r>
            <a:r>
              <a:rPr lang="en-US" b="1" dirty="0" smtClean="0"/>
              <a:t>hierarchy</a:t>
            </a:r>
            <a:r>
              <a:rPr lang="en-US" dirty="0" smtClean="0"/>
              <a:t> based on response time.</a:t>
            </a:r>
          </a:p>
          <a:p>
            <a:pPr>
              <a:buNone/>
            </a:pPr>
            <a:endParaRPr lang="en-US" dirty="0" smtClean="0"/>
          </a:p>
          <a:p>
            <a:r>
              <a:rPr lang="en-US" dirty="0" smtClean="0"/>
              <a:t> Since response time, complexity, and capacity are related, the levels may also be distinguished by their performance and controlling technologies.</a:t>
            </a:r>
          </a:p>
          <a:p>
            <a:pPr>
              <a:buNone/>
            </a:pPr>
            <a:r>
              <a:rPr lang="en-US" dirty="0" smtClean="0"/>
              <a:t/>
            </a:r>
            <a:br>
              <a:rPr lang="en-US" dirty="0" smtClean="0"/>
            </a:br>
            <a:endParaRPr lang="en-US" dirty="0" smtClean="0"/>
          </a:p>
        </p:txBody>
      </p:sp>
    </p:spTree>
    <p:extLst>
      <p:ext uri="{BB962C8B-B14F-4D97-AF65-F5344CB8AC3E}">
        <p14:creationId xmlns:p14="http://schemas.microsoft.com/office/powerpoint/2010/main" val="2684674184"/>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7400" y="457200"/>
            <a:ext cx="8229600" cy="914400"/>
          </a:xfrm>
          <a:solidFill>
            <a:schemeClr val="accent1">
              <a:lumMod val="20000"/>
              <a:lumOff val="80000"/>
            </a:schemeClr>
          </a:solidFill>
        </p:spPr>
        <p:txBody>
          <a:bodyPr/>
          <a:lstStyle/>
          <a:p>
            <a:r>
              <a:rPr lang="en-US" dirty="0" smtClean="0"/>
              <a:t>THE MEMORY HIERARCHY</a:t>
            </a:r>
            <a:endParaRPr lang="en-US" dirty="0"/>
          </a:p>
        </p:txBody>
      </p:sp>
      <p:cxnSp>
        <p:nvCxnSpPr>
          <p:cNvPr id="6" name="Straight Connector 5"/>
          <p:cNvCxnSpPr/>
          <p:nvPr/>
        </p:nvCxnSpPr>
        <p:spPr>
          <a:xfrm>
            <a:off x="5334000" y="1219200"/>
            <a:ext cx="9144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7" name="Isosceles Triangle 6"/>
          <p:cNvSpPr/>
          <p:nvPr/>
        </p:nvSpPr>
        <p:spPr>
          <a:xfrm>
            <a:off x="2209800" y="1447800"/>
            <a:ext cx="8229600" cy="4572000"/>
          </a:xfrm>
          <a:prstGeom prst="triangle">
            <a:avLst/>
          </a:prstGeom>
          <a:solidFill>
            <a:schemeClr val="bg1">
              <a:lumMod val="9500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r>
              <a:rPr lang="en-US" sz="2400" dirty="0"/>
              <a:t>             </a:t>
            </a:r>
          </a:p>
          <a:p>
            <a:pPr algn="ctr"/>
            <a:r>
              <a:rPr lang="en-US" sz="2400" dirty="0"/>
              <a:t>                                                                              Registers</a:t>
            </a:r>
          </a:p>
          <a:p>
            <a:pPr algn="ctr"/>
            <a:r>
              <a:rPr lang="en-US" sz="2400" dirty="0"/>
              <a:t>Cache</a:t>
            </a:r>
          </a:p>
          <a:p>
            <a:pPr algn="ctr"/>
            <a:r>
              <a:rPr lang="en-US" sz="2400" dirty="0"/>
              <a:t>Main Memory</a:t>
            </a:r>
          </a:p>
          <a:p>
            <a:pPr algn="ctr"/>
            <a:r>
              <a:rPr lang="en-US" sz="2400" dirty="0"/>
              <a:t>Magnetic  Memory</a:t>
            </a:r>
          </a:p>
          <a:p>
            <a:pPr algn="ctr"/>
            <a:r>
              <a:rPr lang="en-US" sz="2400" dirty="0"/>
              <a:t>Magnetic Disk</a:t>
            </a:r>
          </a:p>
          <a:p>
            <a:pPr algn="ctr"/>
            <a:r>
              <a:rPr lang="en-US" sz="2400" dirty="0"/>
              <a:t>CD-ROM</a:t>
            </a:r>
          </a:p>
          <a:p>
            <a:pPr algn="ctr"/>
            <a:r>
              <a:rPr lang="en-US" sz="2400" dirty="0"/>
              <a:t>CD-RW</a:t>
            </a:r>
          </a:p>
          <a:p>
            <a:pPr algn="ctr"/>
            <a:r>
              <a:rPr lang="en-US" sz="2400" dirty="0"/>
              <a:t>DVD-RW </a:t>
            </a:r>
          </a:p>
          <a:p>
            <a:pPr algn="ctr"/>
            <a:r>
              <a:rPr lang="en-US" sz="2400" dirty="0" err="1"/>
              <a:t>Blu</a:t>
            </a:r>
            <a:r>
              <a:rPr lang="en-US" sz="2400" dirty="0"/>
              <a:t>-Ray</a:t>
            </a:r>
          </a:p>
          <a:p>
            <a:pPr algn="ctr"/>
            <a:r>
              <a:rPr lang="en-US" sz="2400" dirty="0"/>
              <a:t>Magnetic tape</a:t>
            </a:r>
          </a:p>
          <a:p>
            <a:pPr algn="ctr"/>
            <a:endParaRPr lang="en-US" sz="2400" dirty="0"/>
          </a:p>
          <a:p>
            <a:pPr algn="ctr"/>
            <a:endParaRPr lang="en-US" sz="2400" dirty="0"/>
          </a:p>
          <a:p>
            <a:pPr algn="ctr"/>
            <a:endParaRPr lang="en-US" sz="2400" dirty="0"/>
          </a:p>
          <a:p>
            <a:pPr algn="ctr"/>
            <a:endParaRPr lang="en-US" sz="2400" dirty="0"/>
          </a:p>
          <a:p>
            <a:pPr algn="ctr"/>
            <a:endParaRPr lang="en-US" sz="2400" dirty="0"/>
          </a:p>
          <a:p>
            <a:pPr algn="ctr"/>
            <a:r>
              <a:rPr lang="en-US" sz="2400" dirty="0"/>
              <a:t>          </a:t>
            </a:r>
          </a:p>
          <a:p>
            <a:pPr algn="ctr"/>
            <a:endParaRPr lang="en-US" sz="2400" dirty="0"/>
          </a:p>
          <a:p>
            <a:pPr algn="ctr"/>
            <a:endParaRPr lang="en-US" sz="2400" dirty="0"/>
          </a:p>
        </p:txBody>
      </p:sp>
      <p:cxnSp>
        <p:nvCxnSpPr>
          <p:cNvPr id="9" name="Straight Connector 8"/>
          <p:cNvCxnSpPr/>
          <p:nvPr/>
        </p:nvCxnSpPr>
        <p:spPr>
          <a:xfrm>
            <a:off x="5638800" y="2286000"/>
            <a:ext cx="1371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5257800" y="2667000"/>
            <a:ext cx="2133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4876800" y="3048000"/>
            <a:ext cx="2895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V="1">
            <a:off x="2895600" y="5181600"/>
            <a:ext cx="6781800" cy="762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1562008"/>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style>
          <a:lnRef idx="1">
            <a:schemeClr val="accent3"/>
          </a:lnRef>
          <a:fillRef idx="2">
            <a:schemeClr val="accent3"/>
          </a:fillRef>
          <a:effectRef idx="1">
            <a:schemeClr val="accent3"/>
          </a:effectRef>
          <a:fontRef idx="minor">
            <a:schemeClr val="dk1"/>
          </a:fontRef>
        </p:style>
        <p:txBody>
          <a:bodyPr/>
          <a:lstStyle/>
          <a:p>
            <a:r>
              <a:rPr lang="en-US" b="1" u="sng" dirty="0" smtClean="0"/>
              <a:t>MEMORY</a:t>
            </a:r>
            <a:endParaRPr lang="en-US" b="1" u="sng" dirty="0"/>
          </a:p>
        </p:txBody>
      </p:sp>
      <p:sp>
        <p:nvSpPr>
          <p:cNvPr id="3" name="Content Placeholder 2"/>
          <p:cNvSpPr>
            <a:spLocks noGrp="1"/>
          </p:cNvSpPr>
          <p:nvPr>
            <p:ph sz="quarter" idx="13"/>
          </p:nvPr>
        </p:nvSpPr>
        <p:spPr>
          <a:noFill/>
        </p:spPr>
        <p:style>
          <a:lnRef idx="2">
            <a:schemeClr val="accent3"/>
          </a:lnRef>
          <a:fillRef idx="1">
            <a:schemeClr val="lt1"/>
          </a:fillRef>
          <a:effectRef idx="0">
            <a:schemeClr val="accent3"/>
          </a:effectRef>
          <a:fontRef idx="minor">
            <a:schemeClr val="dk1"/>
          </a:fontRef>
        </p:style>
        <p:txBody>
          <a:bodyPr>
            <a:normAutofit/>
          </a:bodyPr>
          <a:lstStyle/>
          <a:p>
            <a:pPr>
              <a:buFont typeface="Wingdings" pitchFamily="2" charset="2"/>
              <a:buChar char="Ø"/>
            </a:pPr>
            <a:r>
              <a:rPr lang="en-US" b="1" dirty="0" smtClean="0"/>
              <a:t> Internal memory is usually chips or modules that you attach directly to the motherboard</a:t>
            </a:r>
            <a:r>
              <a:rPr lang="en-US" dirty="0" smtClean="0"/>
              <a:t>. </a:t>
            </a:r>
            <a:r>
              <a:rPr lang="en-US" b="1" dirty="0" smtClean="0"/>
              <a:t>Internal ROM is a circular disc that continuously rotates as the computer accesses its data</a:t>
            </a:r>
            <a:r>
              <a:rPr lang="en-US" dirty="0" smtClean="0"/>
              <a:t>.</a:t>
            </a:r>
          </a:p>
          <a:p>
            <a:pPr>
              <a:buFont typeface="Wingdings" pitchFamily="2" charset="2"/>
              <a:buChar char="Ø"/>
            </a:pPr>
            <a:endParaRPr lang="en-US" dirty="0" smtClean="0"/>
          </a:p>
          <a:p>
            <a:pPr>
              <a:buFont typeface="Wingdings" pitchFamily="2" charset="2"/>
              <a:buChar char="Ø"/>
            </a:pPr>
            <a:r>
              <a:rPr lang="en-US" dirty="0" smtClean="0"/>
              <a:t>    </a:t>
            </a:r>
            <a:r>
              <a:rPr lang="en-US" b="1" dirty="0" smtClean="0"/>
              <a:t>External memory often comes in the form of USB flash drives</a:t>
            </a:r>
            <a:r>
              <a:rPr lang="en-US" dirty="0" smtClean="0"/>
              <a:t>; </a:t>
            </a:r>
            <a:r>
              <a:rPr lang="en-US" b="1" dirty="0" smtClean="0"/>
              <a:t>CD</a:t>
            </a:r>
            <a:r>
              <a:rPr lang="en-US" dirty="0" smtClean="0"/>
              <a:t>, </a:t>
            </a:r>
            <a:r>
              <a:rPr lang="en-US" b="1" dirty="0" smtClean="0"/>
              <a:t>DVD, and other optical discs</a:t>
            </a:r>
            <a:r>
              <a:rPr lang="en-US" dirty="0" smtClean="0"/>
              <a:t>; and portable hard </a:t>
            </a:r>
            <a:r>
              <a:rPr lang="en-US" b="1" dirty="0" smtClean="0"/>
              <a:t>drives</a:t>
            </a:r>
            <a:r>
              <a:rPr lang="en-US" dirty="0" smtClean="0"/>
              <a:t>.</a:t>
            </a:r>
            <a:endParaRPr lang="en-US" dirty="0"/>
          </a:p>
        </p:txBody>
      </p:sp>
    </p:spTree>
    <p:extLst>
      <p:ext uri="{BB962C8B-B14F-4D97-AF65-F5344CB8AC3E}">
        <p14:creationId xmlns:p14="http://schemas.microsoft.com/office/powerpoint/2010/main" val="905286023"/>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style>
          <a:lnRef idx="0">
            <a:schemeClr val="accent2"/>
          </a:lnRef>
          <a:fillRef idx="3">
            <a:schemeClr val="accent2"/>
          </a:fillRef>
          <a:effectRef idx="3">
            <a:schemeClr val="accent2"/>
          </a:effectRef>
          <a:fontRef idx="minor">
            <a:schemeClr val="lt1"/>
          </a:fontRef>
        </p:style>
        <p:txBody>
          <a:bodyPr>
            <a:normAutofit/>
          </a:bodyPr>
          <a:lstStyle/>
          <a:p>
            <a:r>
              <a:rPr lang="en-US" dirty="0" smtClean="0"/>
              <a:t>SEMICONDUCTOR MEMORY</a:t>
            </a:r>
            <a:endParaRPr lang="en-US" dirty="0"/>
          </a:p>
        </p:txBody>
      </p:sp>
      <p:sp>
        <p:nvSpPr>
          <p:cNvPr id="3" name="Content Placeholder 2"/>
          <p:cNvSpPr>
            <a:spLocks noGrp="1"/>
          </p:cNvSpPr>
          <p:nvPr>
            <p:ph sz="quarter" idx="13"/>
          </p:nvPr>
        </p:nvSpPr>
        <p:spPr>
          <a:noFill/>
        </p:spPr>
        <p:style>
          <a:lnRef idx="1">
            <a:schemeClr val="accent2"/>
          </a:lnRef>
          <a:fillRef idx="2">
            <a:schemeClr val="accent2"/>
          </a:fillRef>
          <a:effectRef idx="1">
            <a:schemeClr val="accent2"/>
          </a:effectRef>
          <a:fontRef idx="minor">
            <a:schemeClr val="dk1"/>
          </a:fontRef>
        </p:style>
        <p:txBody>
          <a:bodyPr>
            <a:normAutofit/>
          </a:bodyPr>
          <a:lstStyle/>
          <a:p>
            <a:r>
              <a:rPr lang="en-US" b="1" dirty="0" smtClean="0"/>
              <a:t>Semiconductor memory</a:t>
            </a:r>
            <a:r>
              <a:rPr lang="en-US" dirty="0" smtClean="0"/>
              <a:t> is a digital electronic </a:t>
            </a:r>
            <a:r>
              <a:rPr lang="en-US" b="1" dirty="0" smtClean="0"/>
              <a:t>semiconductor</a:t>
            </a:r>
            <a:r>
              <a:rPr lang="en-US" dirty="0" smtClean="0"/>
              <a:t> device used for digital data storage, such as computer </a:t>
            </a:r>
            <a:r>
              <a:rPr lang="en-US" b="1" dirty="0" smtClean="0"/>
              <a:t>memory</a:t>
            </a:r>
            <a:r>
              <a:rPr lang="en-US" dirty="0" smtClean="0"/>
              <a:t>. </a:t>
            </a:r>
          </a:p>
          <a:p>
            <a:r>
              <a:rPr lang="en-US" dirty="0" smtClean="0"/>
              <a:t>It typically refers to metal-oxide-</a:t>
            </a:r>
            <a:r>
              <a:rPr lang="en-US" b="1" dirty="0" smtClean="0"/>
              <a:t>semiconductor</a:t>
            </a:r>
            <a:r>
              <a:rPr lang="en-US" dirty="0" smtClean="0"/>
              <a:t> (MOS) </a:t>
            </a:r>
            <a:r>
              <a:rPr lang="en-US" b="1" dirty="0" smtClean="0"/>
              <a:t>memory</a:t>
            </a:r>
            <a:r>
              <a:rPr lang="en-US" dirty="0" smtClean="0"/>
              <a:t>, where data is stored within MOSFET (MOS field-effect transistor) </a:t>
            </a:r>
            <a:r>
              <a:rPr lang="en-US" b="1" dirty="0" smtClean="0"/>
              <a:t>memory</a:t>
            </a:r>
            <a:r>
              <a:rPr lang="en-US" dirty="0" smtClean="0"/>
              <a:t> cells on a silicon integrated circuit chip.</a:t>
            </a:r>
            <a:endParaRPr lang="en-US" dirty="0"/>
          </a:p>
        </p:txBody>
      </p:sp>
    </p:spTree>
    <p:extLst>
      <p:ext uri="{BB962C8B-B14F-4D97-AF65-F5344CB8AC3E}">
        <p14:creationId xmlns:p14="http://schemas.microsoft.com/office/powerpoint/2010/main" val="2061860499"/>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2518" y="335654"/>
            <a:ext cx="10364451" cy="1596177"/>
          </a:xfrm>
        </p:spPr>
        <p:txBody>
          <a:bodyPr/>
          <a:lstStyle/>
          <a:p>
            <a:r>
              <a:rPr lang="en-US" dirty="0" smtClean="0">
                <a:latin typeface="Adobe Gothic Std B" panose="020B0800000000000000" pitchFamily="34" charset="-128"/>
                <a:ea typeface="Adobe Gothic Std B" panose="020B0800000000000000" pitchFamily="34" charset="-128"/>
              </a:rPr>
              <a:t>TYPES OF MEMORY</a:t>
            </a:r>
            <a:endParaRPr lang="en-US" dirty="0">
              <a:latin typeface="Adobe Gothic Std B" panose="020B0800000000000000" pitchFamily="34" charset="-128"/>
              <a:ea typeface="Adobe Gothic Std B" panose="020B0800000000000000" pitchFamily="34" charset="-128"/>
            </a:endParaRPr>
          </a:p>
        </p:txBody>
      </p:sp>
      <p:graphicFrame>
        <p:nvGraphicFramePr>
          <p:cNvPr id="3" name="Diagram 2"/>
          <p:cNvGraphicFramePr/>
          <p:nvPr>
            <p:extLst>
              <p:ext uri="{D42A27DB-BD31-4B8C-83A1-F6EECF244321}">
                <p14:modId xmlns:p14="http://schemas.microsoft.com/office/powerpoint/2010/main" val="2565999471"/>
              </p:ext>
            </p:extLst>
          </p:nvPr>
        </p:nvGraphicFramePr>
        <p:xfrm>
          <a:off x="2431246" y="1931831"/>
          <a:ext cx="6686996" cy="40833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15981277"/>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RANDOM ACCESS MEMORY</a:t>
            </a:r>
            <a:endParaRPr lang="en-US" dirty="0"/>
          </a:p>
        </p:txBody>
      </p:sp>
      <p:sp>
        <p:nvSpPr>
          <p:cNvPr id="3" name="Content Placeholder 2"/>
          <p:cNvSpPr>
            <a:spLocks noGrp="1"/>
          </p:cNvSpPr>
          <p:nvPr>
            <p:ph sz="quarter" idx="13"/>
          </p:nvPr>
        </p:nvSpPr>
        <p:spPr/>
        <p:txBody>
          <a:bodyPr>
            <a:normAutofit fontScale="77500" lnSpcReduction="20000"/>
          </a:bodyPr>
          <a:lstStyle/>
          <a:p>
            <a:pPr fontAlgn="base"/>
            <a:r>
              <a:rPr lang="en-US" dirty="0" smtClean="0"/>
              <a:t>RAM ,an </a:t>
            </a:r>
            <a:r>
              <a:rPr lang="en-US" dirty="0" smtClean="0">
                <a:hlinkClick r:id="rId2"/>
              </a:rPr>
              <a:t>acronym</a:t>
            </a:r>
            <a:r>
              <a:rPr lang="en-US" dirty="0" smtClean="0"/>
              <a:t> for </a:t>
            </a:r>
            <a:r>
              <a:rPr lang="en-US" b="1" i="1" dirty="0" smtClean="0"/>
              <a:t>r</a:t>
            </a:r>
            <a:r>
              <a:rPr lang="en-US" i="1" dirty="0" smtClean="0"/>
              <a:t>andom </a:t>
            </a:r>
            <a:r>
              <a:rPr lang="en-US" b="1" i="1" dirty="0" smtClean="0"/>
              <a:t>a</a:t>
            </a:r>
            <a:r>
              <a:rPr lang="en-US" i="1" dirty="0" smtClean="0"/>
              <a:t>ccess </a:t>
            </a:r>
            <a:r>
              <a:rPr lang="en-US" b="1" i="1" dirty="0" smtClean="0"/>
              <a:t>m</a:t>
            </a:r>
            <a:r>
              <a:rPr lang="en-US" i="1" dirty="0" smtClean="0"/>
              <a:t>emory</a:t>
            </a:r>
            <a:r>
              <a:rPr lang="en-US" dirty="0" smtClean="0"/>
              <a:t>, a type of computer memory that can be accessed randomly; that is, any byte of memory can be accessed without touching the preceding bytes. </a:t>
            </a:r>
          </a:p>
          <a:p>
            <a:pPr fontAlgn="base"/>
            <a:r>
              <a:rPr lang="en-US" dirty="0" smtClean="0"/>
              <a:t>RAM is found in servers, PCs, tablets, </a:t>
            </a:r>
            <a:r>
              <a:rPr lang="en-US" dirty="0" err="1" smtClean="0"/>
              <a:t>smartphones</a:t>
            </a:r>
            <a:r>
              <a:rPr lang="en-US" dirty="0" smtClean="0"/>
              <a:t> and other devices, such as printers.</a:t>
            </a:r>
          </a:p>
          <a:p>
            <a:pPr fontAlgn="base"/>
            <a:endParaRPr lang="en-US" b="1" i="1" dirty="0" smtClean="0"/>
          </a:p>
          <a:p>
            <a:pPr fontAlgn="base"/>
            <a:r>
              <a:rPr lang="en-US" b="1" dirty="0" smtClean="0"/>
              <a:t>Main Types of RAM:</a:t>
            </a:r>
          </a:p>
          <a:p>
            <a:pPr fontAlgn="base"/>
            <a:endParaRPr lang="en-US" b="1" i="1" dirty="0" smtClean="0"/>
          </a:p>
          <a:p>
            <a:pPr fontAlgn="base"/>
            <a:r>
              <a:rPr lang="en-US" dirty="0" smtClean="0"/>
              <a:t>There are two main types of RAM:</a:t>
            </a:r>
          </a:p>
          <a:p>
            <a:pPr fontAlgn="base"/>
            <a:r>
              <a:rPr lang="en-US" dirty="0" smtClean="0"/>
              <a:t>DRAM (Dynamic Random Access Memory)</a:t>
            </a:r>
          </a:p>
          <a:p>
            <a:pPr fontAlgn="base"/>
            <a:r>
              <a:rPr lang="en-US" dirty="0" smtClean="0"/>
              <a:t>SRAM (Static Random Access Memory)</a:t>
            </a:r>
            <a:endParaRPr lang="en-US" dirty="0"/>
          </a:p>
        </p:txBody>
      </p:sp>
    </p:spTree>
    <p:extLst>
      <p:ext uri="{BB962C8B-B14F-4D97-AF65-F5344CB8AC3E}">
        <p14:creationId xmlns:p14="http://schemas.microsoft.com/office/powerpoint/2010/main" val="2972551065"/>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1594834" y="1658156"/>
            <a:ext cx="8229600" cy="4983163"/>
          </a:xfrm>
        </p:spPr>
        <p:txBody>
          <a:bodyPr/>
          <a:lstStyle/>
          <a:p>
            <a:r>
              <a:rPr lang="en-US" b="1" dirty="0" smtClean="0"/>
              <a:t>Architecture</a:t>
            </a:r>
            <a:r>
              <a:rPr lang="en-US" dirty="0" smtClean="0"/>
              <a:t> : It refers to those attributes of a system visible to a programmer or those attributes  that have a direct impact on the logical execution of a programmer.   </a:t>
            </a:r>
          </a:p>
          <a:p>
            <a:endParaRPr lang="en-US" b="1" dirty="0" smtClean="0"/>
          </a:p>
          <a:p>
            <a:r>
              <a:rPr lang="en-US" b="1" dirty="0" smtClean="0"/>
              <a:t>Organization</a:t>
            </a:r>
            <a:r>
              <a:rPr lang="en-US" dirty="0" smtClean="0"/>
              <a:t>: It refers to the operational units and their interconnections </a:t>
            </a:r>
            <a:r>
              <a:rPr lang="en-US" dirty="0" err="1" smtClean="0"/>
              <a:t>thst</a:t>
            </a:r>
            <a:r>
              <a:rPr lang="en-US" dirty="0" smtClean="0"/>
              <a:t> realize the </a:t>
            </a:r>
            <a:r>
              <a:rPr lang="en-US" dirty="0" err="1" smtClean="0"/>
              <a:t>architectureal</a:t>
            </a:r>
            <a:r>
              <a:rPr lang="en-US" dirty="0" smtClean="0"/>
              <a:t> specifications .</a:t>
            </a:r>
          </a:p>
          <a:p>
            <a:endParaRPr lang="en-US" dirty="0" smtClean="0"/>
          </a:p>
        </p:txBody>
      </p:sp>
    </p:spTree>
    <p:extLst>
      <p:ext uri="{BB962C8B-B14F-4D97-AF65-F5344CB8AC3E}">
        <p14:creationId xmlns:p14="http://schemas.microsoft.com/office/powerpoint/2010/main" val="236287765"/>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800894" y="1111766"/>
            <a:ext cx="8229600" cy="792162"/>
          </a:xfrm>
          <a:noFill/>
        </p:spPr>
        <p:style>
          <a:lnRef idx="1">
            <a:schemeClr val="accent1"/>
          </a:lnRef>
          <a:fillRef idx="2">
            <a:schemeClr val="accent1"/>
          </a:fillRef>
          <a:effectRef idx="1">
            <a:schemeClr val="accent1"/>
          </a:effectRef>
          <a:fontRef idx="minor">
            <a:schemeClr val="dk1"/>
          </a:fontRef>
        </p:style>
        <p:txBody>
          <a:bodyPr>
            <a:normAutofit/>
          </a:bodyPr>
          <a:lstStyle/>
          <a:p>
            <a:r>
              <a:rPr lang="en-US" sz="4000" dirty="0" smtClean="0">
                <a:latin typeface="Adobe Gothic Std B" panose="020B0800000000000000" pitchFamily="34" charset="-128"/>
                <a:ea typeface="Adobe Gothic Std B" panose="020B0800000000000000" pitchFamily="34" charset="-128"/>
              </a:rPr>
              <a:t>        DYNAMIC RAM</a:t>
            </a:r>
            <a:endParaRPr lang="en-US" sz="4000" dirty="0">
              <a:latin typeface="Adobe Gothic Std B" panose="020B0800000000000000" pitchFamily="34" charset="-128"/>
              <a:ea typeface="Adobe Gothic Std B" panose="020B0800000000000000" pitchFamily="34" charset="-128"/>
            </a:endParaRPr>
          </a:p>
        </p:txBody>
      </p:sp>
      <p:sp>
        <p:nvSpPr>
          <p:cNvPr id="2" name="Content Placeholder 1"/>
          <p:cNvSpPr>
            <a:spLocks noGrp="1"/>
          </p:cNvSpPr>
          <p:nvPr>
            <p:ph sz="quarter" idx="13"/>
          </p:nvPr>
        </p:nvSpPr>
        <p:spPr/>
        <p:txBody>
          <a:bodyPr>
            <a:normAutofit fontScale="85000" lnSpcReduction="20000"/>
          </a:bodyPr>
          <a:lstStyle/>
          <a:p>
            <a:pPr fontAlgn="base"/>
            <a:r>
              <a:rPr lang="en-US" sz="2000" dirty="0"/>
              <a:t>The term dynamic indicates that the memory must be constantly refreshed or it will lose its contents.</a:t>
            </a:r>
          </a:p>
          <a:p>
            <a:pPr fontAlgn="base"/>
            <a:r>
              <a:rPr lang="en-US" sz="2000" dirty="0"/>
              <a:t>  DRAM is typically used for the main memory in computing devices.</a:t>
            </a:r>
          </a:p>
          <a:p>
            <a:pPr fontAlgn="base"/>
            <a:r>
              <a:rPr lang="en-US" sz="2000" dirty="0"/>
              <a:t>More specifically, most of the DRAM used in modern systems is synchronous DRAM, or SDRAM. </a:t>
            </a:r>
          </a:p>
          <a:p>
            <a:pPr fontAlgn="base"/>
            <a:r>
              <a:rPr lang="en-US" sz="2000" dirty="0"/>
              <a:t>In general, the more RAM a device has, the faster it will perform.</a:t>
            </a:r>
          </a:p>
          <a:p>
            <a:pPr fontAlgn="base"/>
            <a:r>
              <a:rPr lang="en-US" sz="2000" dirty="0"/>
              <a:t>Slower</a:t>
            </a:r>
          </a:p>
          <a:p>
            <a:pPr fontAlgn="base"/>
            <a:r>
              <a:rPr lang="en-US" sz="2000" dirty="0"/>
              <a:t>Less expensive</a:t>
            </a:r>
          </a:p>
          <a:p>
            <a:pPr fontAlgn="base"/>
            <a:r>
              <a:rPr lang="en-US" sz="2000" dirty="0"/>
              <a:t>Simple construction</a:t>
            </a:r>
          </a:p>
          <a:p>
            <a:pPr fontAlgn="base"/>
            <a:r>
              <a:rPr lang="en-US" sz="2000" dirty="0"/>
              <a:t>analogue</a:t>
            </a:r>
          </a:p>
          <a:p>
            <a:endParaRPr lang="en-US" dirty="0"/>
          </a:p>
        </p:txBody>
      </p:sp>
    </p:spTree>
    <p:extLst>
      <p:ext uri="{BB962C8B-B14F-4D97-AF65-F5344CB8AC3E}">
        <p14:creationId xmlns:p14="http://schemas.microsoft.com/office/powerpoint/2010/main" val="2045351577"/>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24" y="618517"/>
            <a:ext cx="10364451" cy="1596177"/>
          </a:xfrm>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a:normAutofit/>
            <a:scene3d>
              <a:camera prst="orthographicFront"/>
              <a:lightRig rig="soft" dir="t"/>
            </a:scene3d>
            <a:sp3d prstMaterial="softEdge">
              <a:bevelT w="25400" h="25400"/>
            </a:sp3d>
          </a:bodyPr>
          <a:lstStyle/>
          <a:p>
            <a:r>
              <a:rPr lang="en-US" sz="4800" dirty="0" smtClean="0">
                <a:solidFill>
                  <a:schemeClr val="bg2">
                    <a:lumMod val="50000"/>
                  </a:schemeClr>
                </a:solidFill>
              </a:rPr>
              <a:t>          </a:t>
            </a:r>
            <a:r>
              <a:rPr lang="en-US" sz="4800" dirty="0" smtClean="0">
                <a:solidFill>
                  <a:schemeClr val="bg2">
                    <a:lumMod val="50000"/>
                  </a:schemeClr>
                </a:solidFill>
                <a:latin typeface="Adobe Gothic Std B" panose="020B0800000000000000" pitchFamily="34" charset="-128"/>
                <a:ea typeface="Adobe Gothic Std B" panose="020B0800000000000000" pitchFamily="34" charset="-128"/>
              </a:rPr>
              <a:t>STATIC</a:t>
            </a:r>
            <a:r>
              <a:rPr lang="en-US" sz="4800" dirty="0" smtClean="0">
                <a:solidFill>
                  <a:schemeClr val="bg2">
                    <a:lumMod val="50000"/>
                  </a:schemeClr>
                </a:solidFill>
              </a:rPr>
              <a:t> </a:t>
            </a:r>
            <a:r>
              <a:rPr lang="en-US" sz="4800" dirty="0" smtClean="0">
                <a:solidFill>
                  <a:schemeClr val="bg2">
                    <a:lumMod val="50000"/>
                  </a:schemeClr>
                </a:solidFill>
              </a:rPr>
              <a:t>RAM</a:t>
            </a:r>
            <a:endParaRPr lang="en-US" sz="4800" dirty="0">
              <a:solidFill>
                <a:schemeClr val="bg2">
                  <a:lumMod val="50000"/>
                </a:schemeClr>
              </a:solidFill>
            </a:endParaRPr>
          </a:p>
        </p:txBody>
      </p:sp>
      <p:sp>
        <p:nvSpPr>
          <p:cNvPr id="2" name="Content Placeholder 1"/>
          <p:cNvSpPr>
            <a:spLocks noGrp="1"/>
          </p:cNvSpPr>
          <p:nvPr>
            <p:ph sz="quarter" idx="13"/>
          </p:nvPr>
        </p:nvSpPr>
        <p:spPr>
          <a:effectLst>
            <a:glow rad="101600">
              <a:schemeClr val="accent5">
                <a:satMod val="175000"/>
                <a:alpha val="40000"/>
              </a:schemeClr>
            </a:glow>
          </a:effectLst>
        </p:spPr>
        <p:txBody>
          <a:bodyPr>
            <a:normAutofit fontScale="92500" lnSpcReduction="20000"/>
          </a:bodyPr>
          <a:lstStyle/>
          <a:p>
            <a:r>
              <a:rPr lang="en-US" dirty="0" smtClean="0"/>
              <a:t> While DRAM is typically used for main memory, today SRAM is more often used for system cache. </a:t>
            </a:r>
          </a:p>
          <a:p>
            <a:r>
              <a:rPr lang="en-US" dirty="0" smtClean="0"/>
              <a:t>SRAM is said to be static because it doesn't need to be refreshed, unlike dynamic RAM, which needs to be refreshed thousands of times per second. </a:t>
            </a:r>
          </a:p>
          <a:p>
            <a:r>
              <a:rPr lang="en-US" dirty="0" smtClean="0"/>
              <a:t> SRAM is faster than DRAM. </a:t>
            </a:r>
          </a:p>
          <a:p>
            <a:r>
              <a:rPr lang="en-US" dirty="0" smtClean="0"/>
              <a:t>However, both types of RAM are </a:t>
            </a:r>
            <a:r>
              <a:rPr lang="en-US" dirty="0" smtClean="0">
                <a:hlinkClick r:id="rId3"/>
              </a:rPr>
              <a:t>volatile</a:t>
            </a:r>
            <a:r>
              <a:rPr lang="en-US" dirty="0" smtClean="0"/>
              <a:t>, meaning that they lose their contents when the power is turned off.</a:t>
            </a:r>
          </a:p>
          <a:p>
            <a:r>
              <a:rPr lang="en-US" dirty="0" smtClean="0"/>
              <a:t>More  expensive</a:t>
            </a:r>
          </a:p>
          <a:p>
            <a:r>
              <a:rPr lang="en-US" dirty="0" smtClean="0"/>
              <a:t>digital</a:t>
            </a:r>
            <a:endParaRPr lang="en-US" dirty="0"/>
          </a:p>
        </p:txBody>
      </p:sp>
    </p:spTree>
    <p:extLst>
      <p:ext uri="{BB962C8B-B14F-4D97-AF65-F5344CB8AC3E}">
        <p14:creationId xmlns:p14="http://schemas.microsoft.com/office/powerpoint/2010/main" val="3752371543"/>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Adobe Gothic Std B" panose="020B0800000000000000" pitchFamily="34" charset="-128"/>
                <a:ea typeface="Adobe Gothic Std B" panose="020B0800000000000000" pitchFamily="34" charset="-128"/>
              </a:rPr>
              <a:t>READ ONLY MEMORY</a:t>
            </a:r>
            <a:endParaRPr lang="en-US" sz="4000" dirty="0">
              <a:latin typeface="Adobe Gothic Std B" panose="020B0800000000000000" pitchFamily="34" charset="-128"/>
              <a:ea typeface="Adobe Gothic Std B" panose="020B0800000000000000" pitchFamily="34" charset="-128"/>
            </a:endParaRPr>
          </a:p>
        </p:txBody>
      </p:sp>
      <p:sp>
        <p:nvSpPr>
          <p:cNvPr id="3" name="Content Placeholder 2"/>
          <p:cNvSpPr>
            <a:spLocks noGrp="1"/>
          </p:cNvSpPr>
          <p:nvPr>
            <p:ph sz="quarter" idx="13"/>
          </p:nvPr>
        </p:nvSpPr>
        <p:spPr/>
        <p:txBody>
          <a:bodyPr>
            <a:normAutofit fontScale="85000" lnSpcReduction="20000"/>
          </a:bodyPr>
          <a:lstStyle/>
          <a:p>
            <a:pPr>
              <a:buNone/>
            </a:pPr>
            <a:endParaRPr lang="en-US" dirty="0" smtClean="0"/>
          </a:p>
          <a:p>
            <a:r>
              <a:rPr lang="en-US" dirty="0" smtClean="0"/>
              <a:t>It refers to computer memory chips containing permanent or semi-permanent data. </a:t>
            </a:r>
          </a:p>
          <a:p>
            <a:r>
              <a:rPr lang="en-US" dirty="0" smtClean="0"/>
              <a:t>Unlike RAM, </a:t>
            </a:r>
            <a:r>
              <a:rPr lang="en-US" b="1" dirty="0" smtClean="0"/>
              <a:t>ROM</a:t>
            </a:r>
            <a:r>
              <a:rPr lang="en-US" dirty="0" smtClean="0"/>
              <a:t> is non-volatile; even after you turn off your computer, the contents of </a:t>
            </a:r>
            <a:r>
              <a:rPr lang="en-US" b="1" dirty="0" smtClean="0"/>
              <a:t>ROM</a:t>
            </a:r>
            <a:r>
              <a:rPr lang="en-US" dirty="0" smtClean="0"/>
              <a:t> will remain. </a:t>
            </a:r>
          </a:p>
          <a:p>
            <a:r>
              <a:rPr lang="en-US" dirty="0" smtClean="0"/>
              <a:t>Almost every computer comes with a small amount of </a:t>
            </a:r>
            <a:r>
              <a:rPr lang="en-US" b="1" dirty="0" smtClean="0"/>
              <a:t>ROM</a:t>
            </a:r>
            <a:r>
              <a:rPr lang="en-US" dirty="0" smtClean="0"/>
              <a:t> containing the boot firmware</a:t>
            </a:r>
          </a:p>
          <a:p>
            <a:pPr>
              <a:buNone/>
            </a:pPr>
            <a:r>
              <a:rPr lang="en-US" b="1" dirty="0" smtClean="0"/>
              <a:t>Main types are </a:t>
            </a:r>
            <a:r>
              <a:rPr lang="en-US" dirty="0" smtClean="0"/>
              <a:t>:</a:t>
            </a:r>
          </a:p>
          <a:p>
            <a:pPr>
              <a:buNone/>
            </a:pPr>
            <a:r>
              <a:rPr lang="en-US" dirty="0" smtClean="0"/>
              <a:t>PROM</a:t>
            </a:r>
          </a:p>
          <a:p>
            <a:pPr>
              <a:buNone/>
            </a:pPr>
            <a:r>
              <a:rPr lang="en-US" dirty="0" smtClean="0"/>
              <a:t>EPROM</a:t>
            </a:r>
          </a:p>
          <a:p>
            <a:pPr>
              <a:buNone/>
            </a:pPr>
            <a:r>
              <a:rPr lang="en-US" dirty="0" smtClean="0"/>
              <a:t>EEPROM</a:t>
            </a:r>
            <a:endParaRPr lang="en-US" dirty="0"/>
          </a:p>
        </p:txBody>
      </p:sp>
    </p:spTree>
    <p:extLst>
      <p:ext uri="{BB962C8B-B14F-4D97-AF65-F5344CB8AC3E}">
        <p14:creationId xmlns:p14="http://schemas.microsoft.com/office/powerpoint/2010/main" val="1620288033"/>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 </a:t>
            </a:r>
            <a:r>
              <a:rPr lang="en-US" b="1" dirty="0"/>
              <a:t>PROGRAMMABLE READ ONLY MEMORY</a:t>
            </a:r>
            <a:endParaRPr lang="en-US" b="1" dirty="0"/>
          </a:p>
        </p:txBody>
      </p:sp>
      <p:sp>
        <p:nvSpPr>
          <p:cNvPr id="3" name="Content Placeholder 2"/>
          <p:cNvSpPr>
            <a:spLocks noGrp="1"/>
          </p:cNvSpPr>
          <p:nvPr>
            <p:ph sz="quarter" idx="13"/>
          </p:nvPr>
        </p:nvSpPr>
        <p:spPr/>
        <p:txBody>
          <a:bodyPr>
            <a:normAutofit fontScale="92500" lnSpcReduction="20000"/>
          </a:bodyPr>
          <a:lstStyle/>
          <a:p>
            <a:pPr>
              <a:buFont typeface="Courier New" pitchFamily="49" charset="0"/>
              <a:buChar char="o"/>
            </a:pPr>
            <a:r>
              <a:rPr lang="en-US" dirty="0" smtClean="0"/>
              <a:t>  A memory chip on which data can be written only once. Once a program has been written onto a PROM, it remains there forever.</a:t>
            </a:r>
          </a:p>
          <a:p>
            <a:pPr>
              <a:buFont typeface="Courier New" pitchFamily="49" charset="0"/>
              <a:buChar char="o"/>
            </a:pPr>
            <a:r>
              <a:rPr lang="en-US" dirty="0" smtClean="0"/>
              <a:t> Unlike RAM, PROMs retain their contents when the computer is turned off. </a:t>
            </a:r>
          </a:p>
          <a:p>
            <a:pPr>
              <a:buFont typeface="Courier New" pitchFamily="49" charset="0"/>
              <a:buChar char="o"/>
            </a:pPr>
            <a:r>
              <a:rPr lang="en-US" dirty="0" smtClean="0"/>
              <a:t>The difference between a PROM and a ROM (read-only memory) is that a PROM is manufactured as blank memory, whereas a ROM is programmed during the manufacturing process.</a:t>
            </a:r>
          </a:p>
          <a:p>
            <a:pPr>
              <a:buFont typeface="Courier New" pitchFamily="49" charset="0"/>
              <a:buChar char="o"/>
            </a:pPr>
            <a:r>
              <a:rPr lang="en-US" dirty="0" smtClean="0"/>
              <a:t> To write data onto a PROM chip, you need a special device called a PROM programmer or PROM burner. The process of programming a PROM is sometimes called burning the PROM.</a:t>
            </a:r>
            <a:br>
              <a:rPr lang="en-US" dirty="0" smtClean="0"/>
            </a:br>
            <a:endParaRPr lang="en-US" dirty="0" smtClean="0"/>
          </a:p>
          <a:p>
            <a:pPr>
              <a:buNone/>
            </a:pPr>
            <a:endParaRPr lang="en-US" dirty="0"/>
          </a:p>
        </p:txBody>
      </p:sp>
    </p:spTree>
    <p:extLst>
      <p:ext uri="{BB962C8B-B14F-4D97-AF65-F5344CB8AC3E}">
        <p14:creationId xmlns:p14="http://schemas.microsoft.com/office/powerpoint/2010/main" val="102822798"/>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noAutofit/>
          </a:bodyPr>
          <a:lstStyle/>
          <a:p>
            <a:r>
              <a:rPr lang="en-US" sz="3600" dirty="0"/>
              <a:t>ERASABLE PROGRAMMABLE READ ONLY MEMORY</a:t>
            </a:r>
            <a:endParaRPr lang="en-US" sz="3600" dirty="0"/>
          </a:p>
        </p:txBody>
      </p:sp>
      <p:sp>
        <p:nvSpPr>
          <p:cNvPr id="3" name="Content Placeholder 2"/>
          <p:cNvSpPr>
            <a:spLocks noGrp="1"/>
          </p:cNvSpPr>
          <p:nvPr>
            <p:ph sz="quarter" idx="13"/>
          </p:nvPr>
        </p:nvSpPr>
        <p:spPr>
          <a:noFill/>
        </p:spPr>
        <p:style>
          <a:lnRef idx="1">
            <a:schemeClr val="accent1"/>
          </a:lnRef>
          <a:fillRef idx="2">
            <a:schemeClr val="accent1"/>
          </a:fillRef>
          <a:effectRef idx="1">
            <a:schemeClr val="accent1"/>
          </a:effectRef>
          <a:fontRef idx="minor">
            <a:schemeClr val="dk1"/>
          </a:fontRef>
        </p:style>
        <p:txBody>
          <a:bodyPr/>
          <a:lstStyle/>
          <a:p>
            <a:pPr>
              <a:buFont typeface="Wingdings" pitchFamily="2" charset="2"/>
              <a:buChar char="§"/>
            </a:pPr>
            <a:r>
              <a:rPr lang="en-US" dirty="0" smtClean="0"/>
              <a:t> </a:t>
            </a:r>
            <a:r>
              <a:rPr lang="en-US" dirty="0"/>
              <a:t>EPROM is a special type of memory that retains its contents until it is exposed to ultraviolet light. The ultraviolet light clears its contents, making it possible to reprogram the memory. </a:t>
            </a:r>
            <a:endParaRPr lang="en-US" dirty="0" smtClean="0"/>
          </a:p>
          <a:p>
            <a:pPr>
              <a:buFont typeface="Wingdings" pitchFamily="2" charset="2"/>
              <a:buChar char="§"/>
            </a:pPr>
            <a:r>
              <a:rPr lang="en-US" dirty="0" smtClean="0"/>
              <a:t>To </a:t>
            </a:r>
            <a:r>
              <a:rPr lang="en-US" dirty="0"/>
              <a:t>write to and erase an EPROM, you need a special device called a PROM programmer or PROM burner.</a:t>
            </a:r>
          </a:p>
        </p:txBody>
      </p:sp>
    </p:spTree>
    <p:extLst>
      <p:ext uri="{BB962C8B-B14F-4D97-AF65-F5344CB8AC3E}">
        <p14:creationId xmlns:p14="http://schemas.microsoft.com/office/powerpoint/2010/main" val="2784904769"/>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0" y="228600"/>
            <a:ext cx="8229600" cy="1143000"/>
          </a:xfrm>
          <a:noFill/>
        </p:spPr>
        <p:style>
          <a:lnRef idx="1">
            <a:schemeClr val="accent1"/>
          </a:lnRef>
          <a:fillRef idx="2">
            <a:schemeClr val="accent1"/>
          </a:fillRef>
          <a:effectRef idx="1">
            <a:schemeClr val="accent1"/>
          </a:effectRef>
          <a:fontRef idx="minor">
            <a:schemeClr val="dk1"/>
          </a:fontRef>
        </p:style>
        <p:txBody>
          <a:bodyPr>
            <a:noAutofit/>
          </a:bodyPr>
          <a:lstStyle/>
          <a:p>
            <a:r>
              <a:rPr lang="en-US" sz="3600" dirty="0"/>
              <a:t>ELECTRICALLY ERASABLE PROGRAMMABLE READ ONLY MEMORY</a:t>
            </a:r>
            <a:endParaRPr lang="en-US" sz="3600" dirty="0"/>
          </a:p>
        </p:txBody>
      </p:sp>
      <p:sp>
        <p:nvSpPr>
          <p:cNvPr id="3" name="Content Placeholder 2"/>
          <p:cNvSpPr>
            <a:spLocks noGrp="1"/>
          </p:cNvSpPr>
          <p:nvPr>
            <p:ph sz="quarter" idx="13"/>
          </p:nvPr>
        </p:nvSpPr>
        <p:spPr>
          <a:noFill/>
        </p:spPr>
        <p:style>
          <a:lnRef idx="3">
            <a:schemeClr val="lt1"/>
          </a:lnRef>
          <a:fillRef idx="1">
            <a:schemeClr val="accent1"/>
          </a:fillRef>
          <a:effectRef idx="1">
            <a:schemeClr val="accent1"/>
          </a:effectRef>
          <a:fontRef idx="minor">
            <a:schemeClr val="lt1"/>
          </a:fontRef>
        </p:style>
        <p:txBody>
          <a:bodyPr/>
          <a:lstStyle/>
          <a:p>
            <a:pPr>
              <a:buFont typeface="Wingdings" pitchFamily="2" charset="2"/>
              <a:buChar char="§"/>
            </a:pPr>
            <a:r>
              <a:rPr lang="en-US" dirty="0" smtClean="0">
                <a:solidFill>
                  <a:schemeClr val="tx1"/>
                </a:solidFill>
              </a:rPr>
              <a:t> </a:t>
            </a:r>
            <a:r>
              <a:rPr lang="en-US" dirty="0">
                <a:solidFill>
                  <a:schemeClr val="tx1"/>
                </a:solidFill>
              </a:rPr>
              <a:t>EEPROM is a special type of PROM that can be erased by exposing it to an electrical charge</a:t>
            </a:r>
            <a:r>
              <a:rPr lang="en-US" dirty="0" smtClean="0">
                <a:solidFill>
                  <a:schemeClr val="tx1"/>
                </a:solidFill>
              </a:rPr>
              <a:t>.</a:t>
            </a:r>
          </a:p>
          <a:p>
            <a:pPr>
              <a:buFont typeface="Wingdings" pitchFamily="2" charset="2"/>
              <a:buChar char="§"/>
            </a:pPr>
            <a:r>
              <a:rPr lang="en-US" dirty="0" smtClean="0">
                <a:solidFill>
                  <a:schemeClr val="tx1"/>
                </a:solidFill>
              </a:rPr>
              <a:t> </a:t>
            </a:r>
            <a:r>
              <a:rPr lang="en-US" dirty="0">
                <a:solidFill>
                  <a:schemeClr val="tx1"/>
                </a:solidFill>
              </a:rPr>
              <a:t>Like other types of PROM, EEPROM retains its contents even when the power is turned off</a:t>
            </a:r>
            <a:r>
              <a:rPr lang="en-US" dirty="0" smtClean="0">
                <a:solidFill>
                  <a:schemeClr val="tx1"/>
                </a:solidFill>
              </a:rPr>
              <a:t>.</a:t>
            </a:r>
          </a:p>
          <a:p>
            <a:pPr>
              <a:buFont typeface="Wingdings" pitchFamily="2" charset="2"/>
              <a:buChar char="§"/>
            </a:pPr>
            <a:r>
              <a:rPr lang="en-US" dirty="0" smtClean="0">
                <a:solidFill>
                  <a:schemeClr val="tx1"/>
                </a:solidFill>
              </a:rPr>
              <a:t> </a:t>
            </a:r>
            <a:r>
              <a:rPr lang="en-US" dirty="0">
                <a:solidFill>
                  <a:schemeClr val="tx1"/>
                </a:solidFill>
              </a:rPr>
              <a:t>Also like other types of ROM, EEPROM is not as fast as RAM</a:t>
            </a:r>
          </a:p>
        </p:txBody>
      </p:sp>
    </p:spTree>
    <p:extLst>
      <p:ext uri="{BB962C8B-B14F-4D97-AF65-F5344CB8AC3E}">
        <p14:creationId xmlns:p14="http://schemas.microsoft.com/office/powerpoint/2010/main" val="1167946308"/>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u="sng" dirty="0" smtClean="0">
                <a:latin typeface="Adobe Garamond Pro Bold" panose="02020702060506020403" pitchFamily="18" charset="0"/>
              </a:rPr>
              <a:t>HIGH SPEED MEMORIES</a:t>
            </a:r>
            <a:endParaRPr lang="en-IN" u="sng" dirty="0">
              <a:latin typeface="Adobe Garamond Pro Bold" panose="02020702060506020403" pitchFamily="18" charset="0"/>
            </a:endParaRPr>
          </a:p>
        </p:txBody>
      </p:sp>
    </p:spTree>
    <p:extLst>
      <p:ext uri="{BB962C8B-B14F-4D97-AF65-F5344CB8AC3E}">
        <p14:creationId xmlns:p14="http://schemas.microsoft.com/office/powerpoint/2010/main" val="3123862256"/>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CACHE MEMORY</a:t>
            </a:r>
            <a:endParaRPr lang="en-IN" dirty="0"/>
          </a:p>
        </p:txBody>
      </p:sp>
      <p:sp>
        <p:nvSpPr>
          <p:cNvPr id="3" name="Content Placeholder 2"/>
          <p:cNvSpPr>
            <a:spLocks noGrp="1"/>
          </p:cNvSpPr>
          <p:nvPr>
            <p:ph sz="quarter" idx="13"/>
          </p:nvPr>
        </p:nvSpPr>
        <p:spPr>
          <a:xfrm>
            <a:off x="838200" y="1825625"/>
            <a:ext cx="10515600" cy="1922127"/>
          </a:xfrm>
        </p:spPr>
        <p:txBody>
          <a:bodyPr>
            <a:normAutofit fontScale="77500" lnSpcReduction="20000"/>
          </a:bodyPr>
          <a:lstStyle/>
          <a:p>
            <a:pPr marL="0" indent="0">
              <a:buNone/>
            </a:pPr>
            <a:r>
              <a:rPr lang="en-IN" sz="2000" dirty="0" smtClean="0"/>
              <a:t>Cache memory is intended to give memory speed approaching that of the fastest memories available, and at the same time provide a large memory size at the price of less expensive types of semiconductor memories. The concept is illustrated in Figure below. There is a relatively large and slow main memory together with a smaller, faster cache memory. The cache contains a copy of portions of main memory. When the processor attempts to read a word of memory, a check is made to determine if the word is in the cache. If so, the word is delivered to the processor. If not, a block of main memory, consisting of some fixed number of words, is read into the cache and then the word is delivered to the processor.</a:t>
            </a:r>
            <a:endParaRPr lang="en-IN" sz="2000" dirty="0"/>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1127" t="-3568" r="-1127" b="3568"/>
          <a:stretch/>
        </p:blipFill>
        <p:spPr>
          <a:xfrm>
            <a:off x="1711397" y="1690688"/>
            <a:ext cx="8225307" cy="6136838"/>
          </a:xfrm>
          <a:prstGeom prst="rect">
            <a:avLst/>
          </a:prstGeom>
        </p:spPr>
      </p:pic>
    </p:spTree>
    <p:extLst>
      <p:ext uri="{BB962C8B-B14F-4D97-AF65-F5344CB8AC3E}">
        <p14:creationId xmlns:p14="http://schemas.microsoft.com/office/powerpoint/2010/main" val="3406760278"/>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Cache organization</a:t>
            </a:r>
            <a:endParaRPr lang="en-IN" dirty="0"/>
          </a:p>
        </p:txBody>
      </p:sp>
      <p:pic>
        <p:nvPicPr>
          <p:cNvPr id="4" name="Content Placeholder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4862512" y="3155156"/>
            <a:ext cx="2466975" cy="1847850"/>
          </a:xfrm>
        </p:spPr>
      </p:pic>
      <p:sp>
        <p:nvSpPr>
          <p:cNvPr id="5" name="TextBox 4"/>
          <p:cNvSpPr txBox="1"/>
          <p:nvPr/>
        </p:nvSpPr>
        <p:spPr>
          <a:xfrm>
            <a:off x="656822" y="1859853"/>
            <a:ext cx="6284890" cy="3693319"/>
          </a:xfrm>
          <a:prstGeom prst="rect">
            <a:avLst/>
          </a:prstGeom>
          <a:noFill/>
        </p:spPr>
        <p:txBody>
          <a:bodyPr wrap="square" rtlCol="0">
            <a:spAutoFit/>
          </a:bodyPr>
          <a:lstStyle/>
          <a:p>
            <a:r>
              <a:rPr lang="en-IN" dirty="0" smtClean="0"/>
              <a:t>s. In this organization, the cache connects to the processor via data, control, and address </a:t>
            </a:r>
            <a:r>
              <a:rPr lang="en-IN" dirty="0" err="1" smtClean="0"/>
              <a:t>lines.The</a:t>
            </a:r>
            <a:r>
              <a:rPr lang="en-IN" dirty="0" smtClean="0"/>
              <a:t> data and address lines also attach to data and address buffers, which attach to a system bus from which main memory is reached. When a cache hit occurs, the data and address buffers are disabled and communication is only between processor and cache, with no system bus traffic. When a cache miss occurs, the desired address is loaded onto the system bus and the data are returned through the data buffer to both the cache and the processor. In other organizations, the cache is physically interposed between the processor and the main memory for all data, address, and control lines. In this latter case, for a cache miss, the desired word is first read into the cache and then transferred from cache to processor.</a:t>
            </a:r>
            <a:endParaRPr lang="en-IN" dirty="0"/>
          </a:p>
        </p:txBody>
      </p:sp>
    </p:spTree>
    <p:extLst>
      <p:ext uri="{BB962C8B-B14F-4D97-AF65-F5344CB8AC3E}">
        <p14:creationId xmlns:p14="http://schemas.microsoft.com/office/powerpoint/2010/main" val="2439879112"/>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Diagram 12"/>
          <p:cNvGraphicFramePr/>
          <p:nvPr>
            <p:extLst>
              <p:ext uri="{D42A27DB-BD31-4B8C-83A1-F6EECF244321}">
                <p14:modId xmlns:p14="http://schemas.microsoft.com/office/powerpoint/2010/main" val="318495214"/>
              </p:ext>
            </p:extLst>
          </p:nvPr>
        </p:nvGraphicFramePr>
        <p:xfrm>
          <a:off x="373487" y="476518"/>
          <a:ext cx="11088709" cy="59242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64742468"/>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Adobe Gothic Std B" panose="020B0800000000000000" pitchFamily="34" charset="-128"/>
                <a:ea typeface="Adobe Gothic Std B" panose="020B0800000000000000" pitchFamily="34" charset="-128"/>
              </a:rPr>
              <a:t>VON NEUMANN ARCHITECTURE</a:t>
            </a:r>
            <a:endParaRPr lang="en-US" dirty="0">
              <a:latin typeface="Adobe Gothic Std B" panose="020B0800000000000000" pitchFamily="34" charset="-128"/>
              <a:ea typeface="Adobe Gothic Std B" panose="020B0800000000000000" pitchFamily="34" charset="-128"/>
            </a:endParaRPr>
          </a:p>
        </p:txBody>
      </p:sp>
      <p:sp>
        <p:nvSpPr>
          <p:cNvPr id="3" name="Content Placeholder 2"/>
          <p:cNvSpPr>
            <a:spLocks noGrp="1"/>
          </p:cNvSpPr>
          <p:nvPr>
            <p:ph sz="quarter" idx="13"/>
          </p:nvPr>
        </p:nvSpPr>
        <p:spPr/>
        <p:txBody>
          <a:bodyPr>
            <a:normAutofit fontScale="70000" lnSpcReduction="20000"/>
          </a:bodyPr>
          <a:lstStyle/>
          <a:p>
            <a:pPr>
              <a:buNone/>
            </a:pPr>
            <a:r>
              <a:rPr lang="en-US" dirty="0" smtClean="0"/>
              <a:t>-&gt;</a:t>
            </a:r>
            <a:r>
              <a:rPr lang="en-US" sz="2800" dirty="0"/>
              <a:t>Von </a:t>
            </a:r>
            <a:r>
              <a:rPr lang="en-US" sz="2800" dirty="0" err="1"/>
              <a:t>neumann</a:t>
            </a:r>
            <a:r>
              <a:rPr lang="en-US" sz="2800" dirty="0"/>
              <a:t> architecture also </a:t>
            </a:r>
            <a:r>
              <a:rPr lang="en-US" sz="2800" dirty="0" err="1"/>
              <a:t>kniwn</a:t>
            </a:r>
            <a:r>
              <a:rPr lang="en-US" sz="2800" dirty="0"/>
              <a:t> as the von </a:t>
            </a:r>
            <a:r>
              <a:rPr lang="en-US" sz="2800" dirty="0" err="1"/>
              <a:t>neumann</a:t>
            </a:r>
            <a:r>
              <a:rPr lang="en-US" sz="2800" dirty="0"/>
              <a:t> </a:t>
            </a:r>
            <a:r>
              <a:rPr lang="en-US" sz="2800" dirty="0" err="1"/>
              <a:t>model,the</a:t>
            </a:r>
            <a:r>
              <a:rPr lang="en-US" sz="2800" dirty="0"/>
              <a:t> computer consisted of a </a:t>
            </a:r>
            <a:r>
              <a:rPr lang="en-US" sz="2800" dirty="0" err="1"/>
              <a:t>cpu,memory</a:t>
            </a:r>
            <a:r>
              <a:rPr lang="en-US" sz="2800" dirty="0"/>
              <a:t> and i/o </a:t>
            </a:r>
            <a:r>
              <a:rPr lang="en-US" sz="2800" dirty="0" err="1"/>
              <a:t>devioces</a:t>
            </a:r>
            <a:r>
              <a:rPr lang="en-US" sz="2800" dirty="0"/>
              <a:t>.</a:t>
            </a:r>
          </a:p>
          <a:p>
            <a:pPr>
              <a:buNone/>
            </a:pPr>
            <a:endParaRPr lang="en-US" dirty="0" smtClean="0"/>
          </a:p>
          <a:p>
            <a:pPr>
              <a:buNone/>
            </a:pPr>
            <a:r>
              <a:rPr lang="en-US" dirty="0" smtClean="0"/>
              <a:t>-&gt;</a:t>
            </a:r>
            <a:r>
              <a:rPr lang="en-US" sz="2800" dirty="0"/>
              <a:t>The CPU fetches an instruction from the memory at a time and executes </a:t>
            </a:r>
            <a:r>
              <a:rPr lang="en-US" sz="2800" dirty="0" err="1"/>
              <a:t>it.thus</a:t>
            </a:r>
            <a:r>
              <a:rPr lang="en-US" sz="2800" dirty="0"/>
              <a:t> ,the instructions are executed sequentially which is a slow process</a:t>
            </a:r>
            <a:r>
              <a:rPr lang="en-US" dirty="0" smtClean="0"/>
              <a:t>.</a:t>
            </a:r>
          </a:p>
          <a:p>
            <a:pPr>
              <a:buNone/>
            </a:pPr>
            <a:endParaRPr lang="en-US" dirty="0" smtClean="0"/>
          </a:p>
          <a:p>
            <a:pPr>
              <a:buNone/>
            </a:pPr>
            <a:r>
              <a:rPr lang="en-US" dirty="0" smtClean="0"/>
              <a:t>-&gt;</a:t>
            </a:r>
            <a:r>
              <a:rPr lang="en-US" sz="2800" dirty="0"/>
              <a:t>It is a design model for a stored program digital computer that uses a processing unit and a single separate storage structure to hold both instructions and data.</a:t>
            </a:r>
            <a:endParaRPr lang="en-US" sz="2800" dirty="0"/>
          </a:p>
        </p:txBody>
      </p:sp>
    </p:spTree>
    <p:extLst>
      <p:ext uri="{BB962C8B-B14F-4D97-AF65-F5344CB8AC3E}">
        <p14:creationId xmlns:p14="http://schemas.microsoft.com/office/powerpoint/2010/main" val="3452078553"/>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5198" y="149107"/>
            <a:ext cx="9977146" cy="952232"/>
          </a:xfrm>
        </p:spPr>
        <p:txBody>
          <a:bodyPr/>
          <a:lstStyle/>
          <a:p>
            <a:r>
              <a:rPr lang="en-IN" dirty="0" smtClean="0"/>
              <a:t>Direct mapping</a:t>
            </a:r>
            <a:endParaRPr lang="en-IN" dirty="0"/>
          </a:p>
        </p:txBody>
      </p:sp>
      <p:sp>
        <p:nvSpPr>
          <p:cNvPr id="3" name="Content Placeholder 2"/>
          <p:cNvSpPr>
            <a:spLocks noGrp="1"/>
          </p:cNvSpPr>
          <p:nvPr>
            <p:ph sz="quarter" idx="13"/>
          </p:nvPr>
        </p:nvSpPr>
        <p:spPr>
          <a:xfrm>
            <a:off x="128788" y="1596508"/>
            <a:ext cx="5718846" cy="4252649"/>
          </a:xfrm>
        </p:spPr>
        <p:txBody>
          <a:bodyPr>
            <a:noAutofit/>
          </a:bodyPr>
          <a:lstStyle/>
          <a:p>
            <a:r>
              <a:rPr lang="en-IN" dirty="0"/>
              <a:t>The simplest technique, known as direct mapping, maps each block of main memory into only one possible cache line. or</a:t>
            </a:r>
            <a:br>
              <a:rPr lang="en-IN" dirty="0"/>
            </a:br>
            <a:r>
              <a:rPr lang="en-IN" dirty="0"/>
              <a:t>In Direct mapping, </a:t>
            </a:r>
            <a:r>
              <a:rPr lang="en-IN" dirty="0" err="1"/>
              <a:t>assigne</a:t>
            </a:r>
            <a:r>
              <a:rPr lang="en-IN" dirty="0"/>
              <a:t> each memory block to a specific line in the cache. If a line is previously taken up by a memory block when a new block needs to be loaded, the old block is trashed. An address space is split into two parts index field and a tag field. The cache is used to store the tag field whereas the rest is stored in the main memory. Direct mapping`s performance is directly proportional to the Hit ratio.</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08879" y="1390446"/>
            <a:ext cx="5889312" cy="160469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03437" y="3239838"/>
            <a:ext cx="4460761" cy="3341265"/>
          </a:xfrm>
          <a:prstGeom prst="rect">
            <a:avLst/>
          </a:prstGeom>
        </p:spPr>
      </p:pic>
    </p:spTree>
    <p:extLst>
      <p:ext uri="{BB962C8B-B14F-4D97-AF65-F5344CB8AC3E}">
        <p14:creationId xmlns:p14="http://schemas.microsoft.com/office/powerpoint/2010/main" val="1620313801"/>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4" y="167756"/>
            <a:ext cx="10364451" cy="1596177"/>
          </a:xfrm>
        </p:spPr>
        <p:txBody>
          <a:bodyPr/>
          <a:lstStyle/>
          <a:p>
            <a:r>
              <a:rPr lang="en-IN" b="1" dirty="0"/>
              <a:t>Associative Mapping</a:t>
            </a:r>
            <a:endParaRPr lang="en-IN" dirty="0"/>
          </a:p>
        </p:txBody>
      </p:sp>
      <p:sp>
        <p:nvSpPr>
          <p:cNvPr id="3" name="Content Placeholder 2"/>
          <p:cNvSpPr>
            <a:spLocks noGrp="1"/>
          </p:cNvSpPr>
          <p:nvPr>
            <p:ph sz="quarter" idx="13"/>
          </p:nvPr>
        </p:nvSpPr>
        <p:spPr>
          <a:xfrm>
            <a:off x="6096000" y="2214694"/>
            <a:ext cx="5718846" cy="4314895"/>
          </a:xfrm>
        </p:spPr>
        <p:txBody>
          <a:bodyPr>
            <a:normAutofit/>
          </a:bodyPr>
          <a:lstStyle/>
          <a:p>
            <a:r>
              <a:rPr lang="en-IN" dirty="0"/>
              <a:t>In this type of mapping, the associative memory is used to store content and addresses of the memory word. Any block can go into any line of the cache. This means that the word id bits are used to identify which word in the block is needed, but the tag becomes all of the remaining bits. This enables the placement of any word at any place in the cache memory. It is considered to be the fastest and the most flexible mapping form</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8401" y="1990748"/>
            <a:ext cx="5228303" cy="4727460"/>
          </a:xfrm>
          <a:prstGeom prst="rect">
            <a:avLst/>
          </a:prstGeom>
        </p:spPr>
      </p:pic>
    </p:spTree>
    <p:extLst>
      <p:ext uri="{BB962C8B-B14F-4D97-AF65-F5344CB8AC3E}">
        <p14:creationId xmlns:p14="http://schemas.microsoft.com/office/powerpoint/2010/main" val="3484516747"/>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073" y="0"/>
            <a:ext cx="7938618" cy="1596177"/>
          </a:xfrm>
        </p:spPr>
        <p:txBody>
          <a:bodyPr/>
          <a:lstStyle/>
          <a:p>
            <a:r>
              <a:rPr lang="en-IN" b="1" dirty="0"/>
              <a:t>Set-associative Mapping </a:t>
            </a:r>
            <a:endParaRPr lang="en-IN" dirty="0"/>
          </a:p>
        </p:txBody>
      </p:sp>
      <p:sp>
        <p:nvSpPr>
          <p:cNvPr id="3" name="Content Placeholder 2"/>
          <p:cNvSpPr>
            <a:spLocks noGrp="1"/>
          </p:cNvSpPr>
          <p:nvPr>
            <p:ph sz="quarter" idx="13"/>
          </p:nvPr>
        </p:nvSpPr>
        <p:spPr>
          <a:xfrm>
            <a:off x="553165" y="1764406"/>
            <a:ext cx="6234001" cy="4906850"/>
          </a:xfrm>
        </p:spPr>
        <p:txBody>
          <a:bodyPr>
            <a:normAutofit fontScale="92500" lnSpcReduction="10000"/>
          </a:bodyPr>
          <a:lstStyle/>
          <a:p>
            <a:r>
              <a:rPr lang="en-IN" dirty="0"/>
              <a:t>This form of mapping is an enhanced form of direct mapping where the drawbacks of direct mapping are removed. Set associative addresses the problem of possible thrashing in the direct mapping method. It does this by saying that instead of having exactly one line that a block can map to in the cache, we will group a few lines together creating a </a:t>
            </a:r>
            <a:r>
              <a:rPr lang="en-IN" b="1" i="1" dirty="0"/>
              <a:t>set</a:t>
            </a:r>
            <a:r>
              <a:rPr lang="en-IN" dirty="0"/>
              <a:t>. Then a block in memory can map to any one of the lines of a specific </a:t>
            </a:r>
            <a:r>
              <a:rPr lang="en-IN" dirty="0" err="1"/>
              <a:t>set..Set</a:t>
            </a:r>
            <a:r>
              <a:rPr lang="en-IN" dirty="0"/>
              <a:t>-associative mapping allows that each word that is present in the cache can have two or more words in the main memory for the same index address. Set associative cache mapping combines the best of direct and associative cache mapping techniques.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87166" y="798088"/>
            <a:ext cx="5404834" cy="5422478"/>
          </a:xfrm>
          <a:prstGeom prst="rect">
            <a:avLst/>
          </a:prstGeom>
        </p:spPr>
      </p:pic>
    </p:spTree>
    <p:extLst>
      <p:ext uri="{BB962C8B-B14F-4D97-AF65-F5344CB8AC3E}">
        <p14:creationId xmlns:p14="http://schemas.microsoft.com/office/powerpoint/2010/main" val="3988881275"/>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Virtual Memory</a:t>
            </a:r>
            <a:endParaRPr lang="en-IN" dirty="0"/>
          </a:p>
        </p:txBody>
      </p:sp>
      <p:sp>
        <p:nvSpPr>
          <p:cNvPr id="4" name="Content Placeholder 3"/>
          <p:cNvSpPr>
            <a:spLocks noGrp="1" noChangeArrowheads="1"/>
          </p:cNvSpPr>
          <p:nvPr>
            <p:ph sz="quarter" idx="13"/>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rmAutofit fontScale="92500" lnSpcReduction="10000"/>
          </a:bodyPr>
          <a:lstStyle>
            <a:lvl1pPr marL="342900" indent="-342900" algn="l" rtl="0" fontAlgn="base" latinLnBrk="1">
              <a:spcBef>
                <a:spcPct val="20000"/>
              </a:spcBef>
              <a:spcAft>
                <a:spcPct val="0"/>
              </a:spcAft>
              <a:buClr>
                <a:schemeClr val="hlink"/>
              </a:buClr>
              <a:buSzPct val="70000"/>
              <a:buFont typeface="Wingdings" panose="05000000000000000000" pitchFamily="2" charset="2"/>
              <a:buChar char="n"/>
              <a:defRPr kumimoji="1" sz="3200" kern="1200">
                <a:solidFill>
                  <a:schemeClr val="tx1"/>
                </a:solidFill>
                <a:effectLst>
                  <a:outerShdw blurRad="38100" dist="38100" dir="2700000" algn="tl">
                    <a:srgbClr val="000000"/>
                  </a:outerShdw>
                </a:effectLst>
                <a:latin typeface="+mn-lt"/>
                <a:ea typeface="+mn-ea"/>
                <a:cs typeface="+mn-cs"/>
              </a:defRPr>
            </a:lvl1pPr>
            <a:lvl2pPr marL="742950" indent="-285750" algn="l" rtl="0" fontAlgn="base" latinLnBrk="1">
              <a:spcBef>
                <a:spcPct val="20000"/>
              </a:spcBef>
              <a:spcAft>
                <a:spcPct val="0"/>
              </a:spcAft>
              <a:buClr>
                <a:schemeClr val="accent2"/>
              </a:buClr>
              <a:buSzPct val="70000"/>
              <a:buFont typeface="Wingdings" panose="05000000000000000000" pitchFamily="2" charset="2"/>
              <a:buChar char="n"/>
              <a:defRPr kumimoji="1" sz="2800" kern="1200">
                <a:solidFill>
                  <a:schemeClr val="tx1"/>
                </a:solidFill>
                <a:effectLst>
                  <a:outerShdw blurRad="38100" dist="38100" dir="2700000" algn="tl">
                    <a:srgbClr val="000000"/>
                  </a:outerShdw>
                </a:effectLst>
                <a:latin typeface="+mn-lt"/>
                <a:ea typeface="+mn-ea"/>
                <a:cs typeface="+mn-cs"/>
              </a:defRPr>
            </a:lvl2pPr>
            <a:lvl3pPr marL="1143000" indent="-228600" algn="l" rtl="0" fontAlgn="base" latinLnBrk="1">
              <a:spcBef>
                <a:spcPct val="20000"/>
              </a:spcBef>
              <a:spcAft>
                <a:spcPct val="0"/>
              </a:spcAft>
              <a:buClr>
                <a:schemeClr val="tx2"/>
              </a:buClr>
              <a:buSzPct val="70000"/>
              <a:buFont typeface="Wingdings" panose="05000000000000000000" pitchFamily="2" charset="2"/>
              <a:buChar char="n"/>
              <a:defRPr kumimoji="1" sz="2400" kern="1200">
                <a:solidFill>
                  <a:schemeClr val="tx1"/>
                </a:solidFill>
                <a:effectLst>
                  <a:outerShdw blurRad="38100" dist="38100" dir="2700000" algn="tl">
                    <a:srgbClr val="000000"/>
                  </a:outerShdw>
                </a:effectLst>
                <a:latin typeface="+mn-lt"/>
                <a:ea typeface="+mn-ea"/>
                <a:cs typeface="+mn-cs"/>
              </a:defRPr>
            </a:lvl3pPr>
            <a:lvl4pPr marL="1600200" indent="-228600" algn="l" rtl="0" fontAlgn="base" latinLnBrk="1">
              <a:spcBef>
                <a:spcPct val="20000"/>
              </a:spcBef>
              <a:spcAft>
                <a:spcPct val="0"/>
              </a:spcAft>
              <a:buClr>
                <a:schemeClr val="accent2"/>
              </a:buClr>
              <a:buSzPct val="70000"/>
              <a:buFont typeface="Wingdings" panose="05000000000000000000" pitchFamily="2" charset="2"/>
              <a:buChar char="n"/>
              <a:defRPr kumimoji="1" sz="2000" kern="1200">
                <a:solidFill>
                  <a:schemeClr val="tx1"/>
                </a:solidFill>
                <a:effectLst>
                  <a:outerShdw blurRad="38100" dist="38100" dir="2700000" algn="tl">
                    <a:srgbClr val="000000"/>
                  </a:outerShdw>
                </a:effectLst>
                <a:latin typeface="+mn-lt"/>
                <a:ea typeface="+mn-ea"/>
                <a:cs typeface="+mn-cs"/>
              </a:defRPr>
            </a:lvl4pPr>
            <a:lvl5pPr marL="2057400" indent="-228600" algn="l" rtl="0" fontAlgn="base" latinLnBrk="1">
              <a:spcBef>
                <a:spcPct val="20000"/>
              </a:spcBef>
              <a:spcAft>
                <a:spcPct val="0"/>
              </a:spcAft>
              <a:buClr>
                <a:schemeClr val="hlink"/>
              </a:buClr>
              <a:buSzPct val="70000"/>
              <a:buFont typeface="Wingdings" panose="05000000000000000000" pitchFamily="2" charset="2"/>
              <a:buChar char="n"/>
              <a:defRPr kumimoji="1" sz="2000" kern="1200">
                <a:solidFill>
                  <a:schemeClr val="tx1"/>
                </a:solidFill>
                <a:effectLst>
                  <a:outerShdw blurRad="38100" dist="38100" dir="2700000" algn="tl">
                    <a:srgbClr val="00000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a:t>Virtual memory as an alternate set of memory addresses. </a:t>
            </a:r>
          </a:p>
          <a:p>
            <a:r>
              <a:rPr lang="en-US" altLang="ko-KR"/>
              <a:t>Programs use these virtual addresses rather than real addresses to store instructions and data.</a:t>
            </a:r>
          </a:p>
          <a:p>
            <a:r>
              <a:rPr lang="en-US" altLang="ko-KR"/>
              <a:t>When the program is actually executed, the virtual addresses are converted into real memory addresses. </a:t>
            </a:r>
          </a:p>
        </p:txBody>
      </p:sp>
    </p:spTree>
    <p:extLst>
      <p:ext uri="{BB962C8B-B14F-4D97-AF65-F5344CB8AC3E}">
        <p14:creationId xmlns:p14="http://schemas.microsoft.com/office/powerpoint/2010/main" val="2518555266"/>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noRot="1" noChangeArrowheads="1"/>
          </p:cNvSpPr>
          <p:nvPr>
            <p:ph type="title"/>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fontAlgn="base" latinLnBrk="1">
              <a:spcBef>
                <a:spcPct val="0"/>
              </a:spcBef>
              <a:spcAft>
                <a:spcPct val="0"/>
              </a:spcAft>
              <a:defRPr kumimoji="1" sz="4400" b="1" kern="1200">
                <a:solidFill>
                  <a:schemeClr val="tx2"/>
                </a:solidFill>
                <a:effectLst>
                  <a:outerShdw blurRad="38100" dist="38100" dir="2700000" algn="tl">
                    <a:srgbClr val="000000"/>
                  </a:outerShdw>
                </a:effectLst>
                <a:latin typeface="+mj-lt"/>
                <a:ea typeface="+mj-ea"/>
                <a:cs typeface="+mj-cs"/>
              </a:defRPr>
            </a:lvl1pPr>
            <a:lvl2pPr algn="ctr" rtl="0" fontAlgn="base" latinLnBrk="1">
              <a:spcBef>
                <a:spcPct val="0"/>
              </a:spcBef>
              <a:spcAft>
                <a:spcPct val="0"/>
              </a:spcAft>
              <a:defRPr kumimoji="1" sz="4400" b="1">
                <a:solidFill>
                  <a:schemeClr val="tx2"/>
                </a:solidFill>
                <a:effectLst>
                  <a:outerShdw blurRad="38100" dist="38100" dir="2700000" algn="tl">
                    <a:srgbClr val="000000"/>
                  </a:outerShdw>
                </a:effectLst>
                <a:latin typeface="굴림" panose="020B0600000101010101" pitchFamily="34" charset="-127"/>
                <a:ea typeface="굴림" panose="020B0600000101010101" pitchFamily="34" charset="-127"/>
              </a:defRPr>
            </a:lvl2pPr>
            <a:lvl3pPr algn="ctr" rtl="0" fontAlgn="base" latinLnBrk="1">
              <a:spcBef>
                <a:spcPct val="0"/>
              </a:spcBef>
              <a:spcAft>
                <a:spcPct val="0"/>
              </a:spcAft>
              <a:defRPr kumimoji="1" sz="4400" b="1">
                <a:solidFill>
                  <a:schemeClr val="tx2"/>
                </a:solidFill>
                <a:effectLst>
                  <a:outerShdw blurRad="38100" dist="38100" dir="2700000" algn="tl">
                    <a:srgbClr val="000000"/>
                  </a:outerShdw>
                </a:effectLst>
                <a:latin typeface="굴림" panose="020B0600000101010101" pitchFamily="34" charset="-127"/>
                <a:ea typeface="굴림" panose="020B0600000101010101" pitchFamily="34" charset="-127"/>
              </a:defRPr>
            </a:lvl3pPr>
            <a:lvl4pPr algn="ctr" rtl="0" fontAlgn="base" latinLnBrk="1">
              <a:spcBef>
                <a:spcPct val="0"/>
              </a:spcBef>
              <a:spcAft>
                <a:spcPct val="0"/>
              </a:spcAft>
              <a:defRPr kumimoji="1" sz="4400" b="1">
                <a:solidFill>
                  <a:schemeClr val="tx2"/>
                </a:solidFill>
                <a:effectLst>
                  <a:outerShdw blurRad="38100" dist="38100" dir="2700000" algn="tl">
                    <a:srgbClr val="000000"/>
                  </a:outerShdw>
                </a:effectLst>
                <a:latin typeface="굴림" panose="020B0600000101010101" pitchFamily="34" charset="-127"/>
                <a:ea typeface="굴림" panose="020B0600000101010101" pitchFamily="34" charset="-127"/>
              </a:defRPr>
            </a:lvl4pPr>
            <a:lvl5pPr algn="ctr" rtl="0" fontAlgn="base" latinLnBrk="1">
              <a:spcBef>
                <a:spcPct val="0"/>
              </a:spcBef>
              <a:spcAft>
                <a:spcPct val="0"/>
              </a:spcAft>
              <a:defRPr kumimoji="1" sz="4400" b="1">
                <a:solidFill>
                  <a:schemeClr val="tx2"/>
                </a:solidFill>
                <a:effectLst>
                  <a:outerShdw blurRad="38100" dist="38100" dir="2700000" algn="tl">
                    <a:srgbClr val="000000"/>
                  </a:outerShdw>
                </a:effectLst>
                <a:latin typeface="굴림" panose="020B0600000101010101" pitchFamily="34" charset="-127"/>
                <a:ea typeface="굴림" panose="020B0600000101010101" pitchFamily="34" charset="-127"/>
              </a:defRPr>
            </a:lvl5pPr>
            <a:lvl6pPr marL="457200" algn="ctr" rtl="0" fontAlgn="base" latinLnBrk="1">
              <a:spcBef>
                <a:spcPct val="0"/>
              </a:spcBef>
              <a:spcAft>
                <a:spcPct val="0"/>
              </a:spcAft>
              <a:defRPr kumimoji="1" sz="4400" b="1">
                <a:solidFill>
                  <a:schemeClr val="tx2"/>
                </a:solidFill>
                <a:effectLst>
                  <a:outerShdw blurRad="38100" dist="38100" dir="2700000" algn="tl">
                    <a:srgbClr val="000000"/>
                  </a:outerShdw>
                </a:effectLst>
                <a:latin typeface="굴림" panose="020B0600000101010101" pitchFamily="34" charset="-127"/>
                <a:ea typeface="굴림" panose="020B0600000101010101" pitchFamily="34" charset="-127"/>
              </a:defRPr>
            </a:lvl6pPr>
            <a:lvl7pPr marL="914400" algn="ctr" rtl="0" fontAlgn="base" latinLnBrk="1">
              <a:spcBef>
                <a:spcPct val="0"/>
              </a:spcBef>
              <a:spcAft>
                <a:spcPct val="0"/>
              </a:spcAft>
              <a:defRPr kumimoji="1" sz="4400" b="1">
                <a:solidFill>
                  <a:schemeClr val="tx2"/>
                </a:solidFill>
                <a:effectLst>
                  <a:outerShdw blurRad="38100" dist="38100" dir="2700000" algn="tl">
                    <a:srgbClr val="000000"/>
                  </a:outerShdw>
                </a:effectLst>
                <a:latin typeface="굴림" panose="020B0600000101010101" pitchFamily="34" charset="-127"/>
                <a:ea typeface="굴림" panose="020B0600000101010101" pitchFamily="34" charset="-127"/>
              </a:defRPr>
            </a:lvl7pPr>
            <a:lvl8pPr marL="1371600" algn="ctr" rtl="0" fontAlgn="base" latinLnBrk="1">
              <a:spcBef>
                <a:spcPct val="0"/>
              </a:spcBef>
              <a:spcAft>
                <a:spcPct val="0"/>
              </a:spcAft>
              <a:defRPr kumimoji="1" sz="4400" b="1">
                <a:solidFill>
                  <a:schemeClr val="tx2"/>
                </a:solidFill>
                <a:effectLst>
                  <a:outerShdw blurRad="38100" dist="38100" dir="2700000" algn="tl">
                    <a:srgbClr val="000000"/>
                  </a:outerShdw>
                </a:effectLst>
                <a:latin typeface="굴림" panose="020B0600000101010101" pitchFamily="34" charset="-127"/>
                <a:ea typeface="굴림" panose="020B0600000101010101" pitchFamily="34" charset="-127"/>
              </a:defRPr>
            </a:lvl8pPr>
            <a:lvl9pPr marL="1828800" algn="ctr" rtl="0" fontAlgn="base" latinLnBrk="1">
              <a:spcBef>
                <a:spcPct val="0"/>
              </a:spcBef>
              <a:spcAft>
                <a:spcPct val="0"/>
              </a:spcAft>
              <a:defRPr kumimoji="1" sz="4400" b="1">
                <a:solidFill>
                  <a:schemeClr val="tx2"/>
                </a:solidFill>
                <a:effectLst>
                  <a:outerShdw blurRad="38100" dist="38100" dir="2700000" algn="tl">
                    <a:srgbClr val="000000"/>
                  </a:outerShdw>
                </a:effectLst>
                <a:latin typeface="굴림" panose="020B0600000101010101" pitchFamily="34" charset="-127"/>
                <a:ea typeface="굴림" panose="020B0600000101010101" pitchFamily="34" charset="-127"/>
              </a:defRPr>
            </a:lvl9pPr>
          </a:lstStyle>
          <a:p>
            <a:pPr algn="l"/>
            <a:r>
              <a:rPr lang="en-US" altLang="ko-KR"/>
              <a:t>Why is it needed</a:t>
            </a:r>
            <a:r>
              <a:rPr lang="en-US" altLang="ko-KR">
                <a:latin typeface="Arial" panose="020B0604020202020204" pitchFamily="34" charset="0"/>
              </a:rPr>
              <a:t>…</a:t>
            </a:r>
            <a:r>
              <a:rPr lang="en-US" altLang="ko-KR"/>
              <a:t>.</a:t>
            </a:r>
          </a:p>
        </p:txBody>
      </p:sp>
      <p:sp>
        <p:nvSpPr>
          <p:cNvPr id="5" name="Content Placeholder 4"/>
          <p:cNvSpPr>
            <a:spLocks noGrp="1" noChangeArrowheads="1"/>
          </p:cNvSpPr>
          <p:nvPr>
            <p:ph sz="quarter" idx="13"/>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rmAutofit lnSpcReduction="10000"/>
          </a:bodyPr>
          <a:lstStyle>
            <a:lvl1pPr marL="342900" indent="-342900" algn="l" rtl="0" fontAlgn="base" latinLnBrk="1">
              <a:spcBef>
                <a:spcPct val="20000"/>
              </a:spcBef>
              <a:spcAft>
                <a:spcPct val="0"/>
              </a:spcAft>
              <a:buClr>
                <a:schemeClr val="hlink"/>
              </a:buClr>
              <a:buSzPct val="70000"/>
              <a:buFont typeface="Wingdings" panose="05000000000000000000" pitchFamily="2" charset="2"/>
              <a:buChar char="n"/>
              <a:defRPr kumimoji="1" sz="3200" kern="1200">
                <a:solidFill>
                  <a:schemeClr val="tx1"/>
                </a:solidFill>
                <a:effectLst>
                  <a:outerShdw blurRad="38100" dist="38100" dir="2700000" algn="tl">
                    <a:srgbClr val="000000"/>
                  </a:outerShdw>
                </a:effectLst>
                <a:latin typeface="+mn-lt"/>
                <a:ea typeface="+mn-ea"/>
                <a:cs typeface="+mn-cs"/>
              </a:defRPr>
            </a:lvl1pPr>
            <a:lvl2pPr marL="742950" indent="-285750" algn="l" rtl="0" fontAlgn="base" latinLnBrk="1">
              <a:spcBef>
                <a:spcPct val="20000"/>
              </a:spcBef>
              <a:spcAft>
                <a:spcPct val="0"/>
              </a:spcAft>
              <a:buClr>
                <a:schemeClr val="accent2"/>
              </a:buClr>
              <a:buSzPct val="70000"/>
              <a:buFont typeface="Wingdings" panose="05000000000000000000" pitchFamily="2" charset="2"/>
              <a:buChar char="n"/>
              <a:defRPr kumimoji="1" sz="2800" kern="1200">
                <a:solidFill>
                  <a:schemeClr val="tx1"/>
                </a:solidFill>
                <a:effectLst>
                  <a:outerShdw blurRad="38100" dist="38100" dir="2700000" algn="tl">
                    <a:srgbClr val="000000"/>
                  </a:outerShdw>
                </a:effectLst>
                <a:latin typeface="+mn-lt"/>
                <a:ea typeface="+mn-ea"/>
                <a:cs typeface="+mn-cs"/>
              </a:defRPr>
            </a:lvl2pPr>
            <a:lvl3pPr marL="1143000" indent="-228600" algn="l" rtl="0" fontAlgn="base" latinLnBrk="1">
              <a:spcBef>
                <a:spcPct val="20000"/>
              </a:spcBef>
              <a:spcAft>
                <a:spcPct val="0"/>
              </a:spcAft>
              <a:buClr>
                <a:schemeClr val="tx2"/>
              </a:buClr>
              <a:buSzPct val="70000"/>
              <a:buFont typeface="Wingdings" panose="05000000000000000000" pitchFamily="2" charset="2"/>
              <a:buChar char="n"/>
              <a:defRPr kumimoji="1" sz="2400" kern="1200">
                <a:solidFill>
                  <a:schemeClr val="tx1"/>
                </a:solidFill>
                <a:effectLst>
                  <a:outerShdw blurRad="38100" dist="38100" dir="2700000" algn="tl">
                    <a:srgbClr val="000000"/>
                  </a:outerShdw>
                </a:effectLst>
                <a:latin typeface="+mn-lt"/>
                <a:ea typeface="+mn-ea"/>
                <a:cs typeface="+mn-cs"/>
              </a:defRPr>
            </a:lvl3pPr>
            <a:lvl4pPr marL="1600200" indent="-228600" algn="l" rtl="0" fontAlgn="base" latinLnBrk="1">
              <a:spcBef>
                <a:spcPct val="20000"/>
              </a:spcBef>
              <a:spcAft>
                <a:spcPct val="0"/>
              </a:spcAft>
              <a:buClr>
                <a:schemeClr val="accent2"/>
              </a:buClr>
              <a:buSzPct val="70000"/>
              <a:buFont typeface="Wingdings" panose="05000000000000000000" pitchFamily="2" charset="2"/>
              <a:buChar char="n"/>
              <a:defRPr kumimoji="1" sz="2000" kern="1200">
                <a:solidFill>
                  <a:schemeClr val="tx1"/>
                </a:solidFill>
                <a:effectLst>
                  <a:outerShdw blurRad="38100" dist="38100" dir="2700000" algn="tl">
                    <a:srgbClr val="000000"/>
                  </a:outerShdw>
                </a:effectLst>
                <a:latin typeface="+mn-lt"/>
                <a:ea typeface="+mn-ea"/>
                <a:cs typeface="+mn-cs"/>
              </a:defRPr>
            </a:lvl4pPr>
            <a:lvl5pPr marL="2057400" indent="-228600" algn="l" rtl="0" fontAlgn="base" latinLnBrk="1">
              <a:spcBef>
                <a:spcPct val="20000"/>
              </a:spcBef>
              <a:spcAft>
                <a:spcPct val="0"/>
              </a:spcAft>
              <a:buClr>
                <a:schemeClr val="hlink"/>
              </a:buClr>
              <a:buSzPct val="70000"/>
              <a:buFont typeface="Wingdings" panose="05000000000000000000" pitchFamily="2" charset="2"/>
              <a:buChar char="n"/>
              <a:defRPr kumimoji="1" sz="2000" kern="1200">
                <a:solidFill>
                  <a:schemeClr val="tx1"/>
                </a:solidFill>
                <a:effectLst>
                  <a:outerShdw blurRad="38100" dist="38100" dir="2700000" algn="tl">
                    <a:srgbClr val="00000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0000"/>
              </a:lnSpc>
            </a:pPr>
            <a:r>
              <a:rPr lang="en-US" altLang="ko-KR" sz="2800"/>
              <a:t>Before the development of the virtual memory technique, programmers in the 1940s and 1950s had to manage directly two-level storage such as main memory or ram and secondary memory in the form of hard disks or earlier, magnetic drums.</a:t>
            </a:r>
          </a:p>
          <a:p>
            <a:pPr>
              <a:lnSpc>
                <a:spcPct val="80000"/>
              </a:lnSpc>
              <a:buFont typeface="Wingdings" panose="05000000000000000000" pitchFamily="2" charset="2"/>
              <a:buNone/>
            </a:pPr>
            <a:endParaRPr lang="en-US" altLang="ko-KR" sz="2800"/>
          </a:p>
          <a:p>
            <a:pPr>
              <a:lnSpc>
                <a:spcPct val="80000"/>
              </a:lnSpc>
            </a:pPr>
            <a:r>
              <a:rPr lang="en-US" altLang="ko-KR" sz="2800"/>
              <a:t>Enlarge the address space, the set of addresses a program can utilize.</a:t>
            </a:r>
          </a:p>
          <a:p>
            <a:pPr>
              <a:lnSpc>
                <a:spcPct val="80000"/>
              </a:lnSpc>
            </a:pPr>
            <a:r>
              <a:rPr lang="en-US" altLang="ko-KR" sz="2800"/>
              <a:t>Virtual memory might contain twice as many addresses as main memory.</a:t>
            </a:r>
          </a:p>
        </p:txBody>
      </p:sp>
    </p:spTree>
    <p:extLst>
      <p:ext uri="{BB962C8B-B14F-4D97-AF65-F5344CB8AC3E}">
        <p14:creationId xmlns:p14="http://schemas.microsoft.com/office/powerpoint/2010/main" val="3883985214"/>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1906404"/>
            <a:ext cx="10364451" cy="2820142"/>
          </a:xfrm>
        </p:spPr>
        <p:txBody>
          <a:bodyPr>
            <a:normAutofit/>
          </a:bodyPr>
          <a:lstStyle/>
          <a:p>
            <a:r>
              <a:rPr lang="en-IN" sz="6000" u="sng" dirty="0" smtClean="0">
                <a:latin typeface="Adobe Garamond Pro Bold" panose="02020702060506020403" pitchFamily="18" charset="0"/>
              </a:rPr>
              <a:t>Secondary memories</a:t>
            </a:r>
            <a:endParaRPr lang="en-IN" sz="6000" u="sng" dirty="0">
              <a:latin typeface="Adobe Garamond Pro Bold" panose="02020702060506020403" pitchFamily="18" charset="0"/>
            </a:endParaRPr>
          </a:p>
        </p:txBody>
      </p:sp>
    </p:spTree>
    <p:extLst>
      <p:ext uri="{BB962C8B-B14F-4D97-AF65-F5344CB8AC3E}">
        <p14:creationId xmlns:p14="http://schemas.microsoft.com/office/powerpoint/2010/main" val="1268847124"/>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Magnetic disk</a:t>
            </a:r>
            <a:endParaRPr lang="en-IN" dirty="0"/>
          </a:p>
        </p:txBody>
      </p:sp>
      <p:sp>
        <p:nvSpPr>
          <p:cNvPr id="3" name="Content Placeholder 2"/>
          <p:cNvSpPr>
            <a:spLocks noGrp="1"/>
          </p:cNvSpPr>
          <p:nvPr>
            <p:ph sz="quarter" idx="13"/>
          </p:nvPr>
        </p:nvSpPr>
        <p:spPr>
          <a:xfrm>
            <a:off x="242971" y="1861649"/>
            <a:ext cx="7960123" cy="4351338"/>
          </a:xfrm>
        </p:spPr>
        <p:txBody>
          <a:bodyPr>
            <a:normAutofit fontScale="70000" lnSpcReduction="20000"/>
          </a:bodyPr>
          <a:lstStyle/>
          <a:p>
            <a:pPr marL="0" indent="0">
              <a:buNone/>
            </a:pPr>
            <a:r>
              <a:rPr lang="en-IN" dirty="0"/>
              <a:t>A disk is a circular platter constructed of nonmagnetic material, called the substrate,</a:t>
            </a:r>
          </a:p>
          <a:p>
            <a:pPr marL="0" indent="0">
              <a:buNone/>
            </a:pPr>
            <a:r>
              <a:rPr lang="en-IN" dirty="0"/>
              <a:t>coated with a </a:t>
            </a:r>
            <a:r>
              <a:rPr lang="en-IN" dirty="0" err="1"/>
              <a:t>magnetizable</a:t>
            </a:r>
            <a:r>
              <a:rPr lang="en-IN" dirty="0"/>
              <a:t> material. Traditionally, the substrate has been an </a:t>
            </a:r>
            <a:r>
              <a:rPr lang="en-IN" dirty="0" err="1"/>
              <a:t>aluminum</a:t>
            </a:r>
            <a:endParaRPr lang="en-IN" dirty="0"/>
          </a:p>
          <a:p>
            <a:pPr marL="0" indent="0">
              <a:buNone/>
            </a:pPr>
            <a:r>
              <a:rPr lang="en-IN" dirty="0"/>
              <a:t>or </a:t>
            </a:r>
            <a:r>
              <a:rPr lang="en-IN" dirty="0" err="1"/>
              <a:t>aluminum</a:t>
            </a:r>
            <a:r>
              <a:rPr lang="en-IN" dirty="0"/>
              <a:t> alloy material. More recently, glass substrates have been introduced.</a:t>
            </a:r>
          </a:p>
          <a:p>
            <a:pPr marL="0" indent="0">
              <a:buNone/>
            </a:pPr>
            <a:r>
              <a:rPr lang="en-IN" dirty="0"/>
              <a:t>The glass substrate has a number of benefits, including the following:</a:t>
            </a:r>
          </a:p>
          <a:p>
            <a:pPr marL="0" indent="0">
              <a:buNone/>
            </a:pPr>
            <a:r>
              <a:rPr lang="en-IN" dirty="0"/>
              <a:t>• Improvement in the uniformity of the magnetic film surface to increase disk</a:t>
            </a:r>
          </a:p>
          <a:p>
            <a:pPr marL="0" indent="0">
              <a:buNone/>
            </a:pPr>
            <a:r>
              <a:rPr lang="en-IN" dirty="0"/>
              <a:t>reliability</a:t>
            </a:r>
          </a:p>
          <a:p>
            <a:pPr marL="0" indent="0">
              <a:buNone/>
            </a:pPr>
            <a:r>
              <a:rPr lang="en-IN" dirty="0"/>
              <a:t>• A significant reduction in overall surface defects </a:t>
            </a:r>
            <a:r>
              <a:rPr lang="en-IN" dirty="0" smtClean="0"/>
              <a:t>to</a:t>
            </a:r>
            <a:endParaRPr lang="en-IN" dirty="0"/>
          </a:p>
          <a:p>
            <a:pPr marL="0" indent="0">
              <a:buNone/>
            </a:pPr>
            <a:r>
              <a:rPr lang="en-IN" dirty="0"/>
              <a:t>• Ability to support lower fly heights (described subsequently)</a:t>
            </a:r>
          </a:p>
          <a:p>
            <a:pPr marL="0" indent="0">
              <a:buNone/>
            </a:pPr>
            <a:r>
              <a:rPr lang="en-IN" dirty="0"/>
              <a:t>• Better stiffness to reduce disk dynamics</a:t>
            </a:r>
          </a:p>
          <a:p>
            <a:pPr marL="0" indent="0">
              <a:buNone/>
            </a:pPr>
            <a:r>
              <a:rPr lang="en-IN" dirty="0"/>
              <a:t>• Greater ability to withstand shock and damage</a:t>
            </a:r>
          </a:p>
        </p:txBody>
      </p:sp>
      <p:pic>
        <p:nvPicPr>
          <p:cNvPr id="5"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17262" y="1690688"/>
            <a:ext cx="6799248" cy="3825909"/>
          </a:xfrm>
          <a:prstGeom prst="rect">
            <a:avLst/>
          </a:prstGeom>
        </p:spPr>
      </p:pic>
    </p:spTree>
    <p:extLst>
      <p:ext uri="{BB962C8B-B14F-4D97-AF65-F5344CB8AC3E}">
        <p14:creationId xmlns:p14="http://schemas.microsoft.com/office/powerpoint/2010/main" val="4001649013"/>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927279" y="708338"/>
            <a:ext cx="6799248" cy="3825909"/>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24206" y="2118507"/>
            <a:ext cx="6076950" cy="3419475"/>
          </a:xfrm>
          <a:prstGeom prst="rect">
            <a:avLst/>
          </a:prstGeom>
        </p:spPr>
      </p:pic>
    </p:spTree>
    <p:extLst>
      <p:ext uri="{BB962C8B-B14F-4D97-AF65-F5344CB8AC3E}">
        <p14:creationId xmlns:p14="http://schemas.microsoft.com/office/powerpoint/2010/main" val="2769233596"/>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1551" y="284295"/>
            <a:ext cx="10465157" cy="1325563"/>
          </a:xfrm>
        </p:spPr>
        <p:txBody>
          <a:bodyPr/>
          <a:lstStyle/>
          <a:p>
            <a:r>
              <a:rPr lang="en-IN" dirty="0" smtClean="0"/>
              <a:t>Working mechanism</a:t>
            </a:r>
            <a:endParaRPr lang="en-IN" dirty="0"/>
          </a:p>
        </p:txBody>
      </p:sp>
      <p:graphicFrame>
        <p:nvGraphicFramePr>
          <p:cNvPr id="4" name="Content Placeholder 3"/>
          <p:cNvGraphicFramePr>
            <a:graphicFrameLocks noGrp="1"/>
          </p:cNvGraphicFramePr>
          <p:nvPr>
            <p:ph sz="quarter" idx="13"/>
            <p:extLst>
              <p:ext uri="{D42A27DB-BD31-4B8C-83A1-F6EECF244321}">
                <p14:modId xmlns:p14="http://schemas.microsoft.com/office/powerpoint/2010/main" val="3261850925"/>
              </p:ext>
            </p:extLst>
          </p:nvPr>
        </p:nvGraphicFramePr>
        <p:xfrm>
          <a:off x="431979" y="2292155"/>
          <a:ext cx="7638596" cy="13003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p:cNvSpPr txBox="1"/>
          <p:nvPr/>
        </p:nvSpPr>
        <p:spPr>
          <a:xfrm>
            <a:off x="801173" y="1378492"/>
            <a:ext cx="4210318" cy="707886"/>
          </a:xfrm>
          <a:prstGeom prst="rect">
            <a:avLst/>
          </a:prstGeom>
          <a:noFill/>
        </p:spPr>
        <p:txBody>
          <a:bodyPr wrap="square" rtlCol="0">
            <a:spAutoFit/>
          </a:bodyPr>
          <a:lstStyle/>
          <a:p>
            <a:pPr marL="571500" indent="-571500">
              <a:buFont typeface="Arial" panose="020B0604020202020204" pitchFamily="34" charset="0"/>
              <a:buChar char="•"/>
            </a:pPr>
            <a:r>
              <a:rPr lang="en-IN" sz="4000" dirty="0" smtClean="0"/>
              <a:t>To write</a:t>
            </a:r>
            <a:endParaRPr lang="en-IN" sz="4000" dirty="0"/>
          </a:p>
        </p:txBody>
      </p:sp>
      <p:sp>
        <p:nvSpPr>
          <p:cNvPr id="6" name="TextBox 5"/>
          <p:cNvSpPr txBox="1"/>
          <p:nvPr/>
        </p:nvSpPr>
        <p:spPr>
          <a:xfrm>
            <a:off x="801173" y="3920823"/>
            <a:ext cx="4511362" cy="707886"/>
          </a:xfrm>
          <a:prstGeom prst="rect">
            <a:avLst/>
          </a:prstGeom>
          <a:noFill/>
        </p:spPr>
        <p:txBody>
          <a:bodyPr wrap="square" rtlCol="0">
            <a:spAutoFit/>
          </a:bodyPr>
          <a:lstStyle/>
          <a:p>
            <a:pPr marL="285750" indent="-285750">
              <a:buFont typeface="Arial" panose="020B0604020202020204" pitchFamily="34" charset="0"/>
              <a:buChar char="•"/>
            </a:pPr>
            <a:r>
              <a:rPr lang="en-IN" sz="4000" dirty="0" smtClean="0"/>
              <a:t>To read</a:t>
            </a:r>
            <a:endParaRPr lang="en-IN" sz="4000" dirty="0"/>
          </a:p>
        </p:txBody>
      </p:sp>
      <p:graphicFrame>
        <p:nvGraphicFramePr>
          <p:cNvPr id="7" name="Content Placeholder 3"/>
          <p:cNvGraphicFramePr>
            <a:graphicFrameLocks/>
          </p:cNvGraphicFramePr>
          <p:nvPr>
            <p:extLst>
              <p:ext uri="{D42A27DB-BD31-4B8C-83A1-F6EECF244321}">
                <p14:modId xmlns:p14="http://schemas.microsoft.com/office/powerpoint/2010/main" val="1107515141"/>
              </p:ext>
            </p:extLst>
          </p:nvPr>
        </p:nvGraphicFramePr>
        <p:xfrm>
          <a:off x="601552" y="4957063"/>
          <a:ext cx="7270240" cy="154975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pic>
        <p:nvPicPr>
          <p:cNvPr id="8" name="Picture 7"/>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577076" y="715618"/>
            <a:ext cx="5742502" cy="6665844"/>
          </a:xfrm>
          <a:prstGeom prst="rect">
            <a:avLst/>
          </a:prstGeom>
        </p:spPr>
      </p:pic>
    </p:spTree>
    <p:extLst>
      <p:ext uri="{BB962C8B-B14F-4D97-AF65-F5344CB8AC3E}">
        <p14:creationId xmlns:p14="http://schemas.microsoft.com/office/powerpoint/2010/main" val="2670543834"/>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Magnetic tape</a:t>
            </a:r>
            <a:endParaRPr lang="en-IN" dirty="0"/>
          </a:p>
        </p:txBody>
      </p:sp>
      <p:sp>
        <p:nvSpPr>
          <p:cNvPr id="4" name="TextBox 3"/>
          <p:cNvSpPr txBox="1"/>
          <p:nvPr/>
        </p:nvSpPr>
        <p:spPr>
          <a:xfrm>
            <a:off x="838200" y="2038417"/>
            <a:ext cx="6489879" cy="3693319"/>
          </a:xfrm>
          <a:prstGeom prst="rect">
            <a:avLst/>
          </a:prstGeom>
          <a:noFill/>
        </p:spPr>
        <p:txBody>
          <a:bodyPr wrap="square" rtlCol="0">
            <a:spAutoFit/>
          </a:bodyPr>
          <a:lstStyle/>
          <a:p>
            <a:r>
              <a:rPr lang="en-IN" dirty="0"/>
              <a:t>Tape systems use the same reading and recording techniques as disk systems. </a:t>
            </a:r>
            <a:r>
              <a:rPr lang="en-IN" dirty="0" err="1" smtClean="0"/>
              <a:t>Themedium</a:t>
            </a:r>
            <a:r>
              <a:rPr lang="en-IN" dirty="0" smtClean="0"/>
              <a:t> </a:t>
            </a:r>
            <a:r>
              <a:rPr lang="en-IN" dirty="0"/>
              <a:t>is flexible polyester (similar to that used in some clothing) tape coated </a:t>
            </a:r>
            <a:r>
              <a:rPr lang="en-IN" dirty="0" err="1" smtClean="0"/>
              <a:t>withmagnetizable</a:t>
            </a:r>
            <a:r>
              <a:rPr lang="en-IN" dirty="0" smtClean="0"/>
              <a:t> </a:t>
            </a:r>
            <a:r>
              <a:rPr lang="en-IN" dirty="0" err="1"/>
              <a:t>material.The</a:t>
            </a:r>
            <a:r>
              <a:rPr lang="en-IN" dirty="0"/>
              <a:t> coating may consist of particles of pure metal in </a:t>
            </a:r>
            <a:r>
              <a:rPr lang="en-IN" dirty="0" smtClean="0"/>
              <a:t>special binders </a:t>
            </a:r>
            <a:r>
              <a:rPr lang="en-IN" dirty="0"/>
              <a:t>or </a:t>
            </a:r>
            <a:r>
              <a:rPr lang="en-IN" dirty="0" err="1"/>
              <a:t>vapor</a:t>
            </a:r>
            <a:r>
              <a:rPr lang="en-IN" dirty="0"/>
              <a:t>-plated metal films. The tape and the tape drive are analogous to </a:t>
            </a:r>
            <a:r>
              <a:rPr lang="en-IN" dirty="0" err="1" smtClean="0"/>
              <a:t>ahome</a:t>
            </a:r>
            <a:r>
              <a:rPr lang="en-IN" dirty="0" smtClean="0"/>
              <a:t> </a:t>
            </a:r>
            <a:r>
              <a:rPr lang="en-IN" dirty="0"/>
              <a:t>tape recorder system. Tape widths vary from 0.38 cm (0.15 inch) to 1.27 </a:t>
            </a:r>
            <a:r>
              <a:rPr lang="en-IN" dirty="0" smtClean="0"/>
              <a:t>cm </a:t>
            </a:r>
            <a:r>
              <a:rPr lang="en-IN" dirty="0"/>
              <a:t>(0.5 inch).Tapes used to be packaged as open reels that have to be threaded </a:t>
            </a:r>
            <a:r>
              <a:rPr lang="en-IN" dirty="0" smtClean="0"/>
              <a:t>through a </a:t>
            </a:r>
            <a:r>
              <a:rPr lang="en-IN" dirty="0"/>
              <a:t>second spindle for </a:t>
            </a:r>
            <a:r>
              <a:rPr lang="en-IN" dirty="0" err="1"/>
              <a:t>use.Today</a:t>
            </a:r>
            <a:r>
              <a:rPr lang="en-IN" dirty="0"/>
              <a:t>, virtually all tapes are housed in cartridges</a:t>
            </a:r>
            <a:r>
              <a:rPr lang="en-IN" dirty="0" smtClean="0"/>
              <a:t>.</a:t>
            </a:r>
          </a:p>
          <a:p>
            <a:r>
              <a:rPr lang="en-IN" dirty="0"/>
              <a:t> </a:t>
            </a:r>
            <a:r>
              <a:rPr lang="en-IN" dirty="0" smtClean="0"/>
              <a:t>	</a:t>
            </a:r>
            <a:r>
              <a:rPr lang="en-IN" dirty="0"/>
              <a:t>Data on the tape are structured as a number of parallel tracks </a:t>
            </a:r>
            <a:r>
              <a:rPr lang="en-IN" dirty="0" smtClean="0"/>
              <a:t>running lengthwise. </a:t>
            </a:r>
            <a:r>
              <a:rPr lang="en-IN" dirty="0"/>
              <a:t>Magnetic tape was the first kind of secondary memory. It is still widely used </a:t>
            </a:r>
            <a:r>
              <a:rPr lang="en-IN" dirty="0" smtClean="0"/>
              <a:t>as the </a:t>
            </a:r>
            <a:r>
              <a:rPr lang="en-IN" dirty="0"/>
              <a:t>lowest-cost, slowest-speed member of the memory hierarchy.</a:t>
            </a:r>
          </a:p>
        </p:txBody>
      </p:sp>
      <p:pic>
        <p:nvPicPr>
          <p:cNvPr id="1026" name="Picture 2" descr="Image result for magnetic tap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05120" y="1690688"/>
            <a:ext cx="3957078" cy="3687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4537587"/>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Adobe Gothic Std B" panose="020B0800000000000000" pitchFamily="34" charset="-128"/>
                <a:ea typeface="Adobe Gothic Std B" panose="020B0800000000000000" pitchFamily="34" charset="-128"/>
              </a:rPr>
              <a:t>KEY CONCEPTS OF VEN NEUMANN ARCHITECTURE</a:t>
            </a:r>
            <a:endParaRPr lang="en-US" dirty="0">
              <a:latin typeface="Adobe Gothic Std B" panose="020B0800000000000000" pitchFamily="34" charset="-128"/>
              <a:ea typeface="Adobe Gothic Std B" panose="020B0800000000000000" pitchFamily="34" charset="-128"/>
            </a:endParaRPr>
          </a:p>
        </p:txBody>
      </p:sp>
      <p:sp>
        <p:nvSpPr>
          <p:cNvPr id="3" name="Content Placeholder 2"/>
          <p:cNvSpPr>
            <a:spLocks noGrp="1"/>
          </p:cNvSpPr>
          <p:nvPr>
            <p:ph sz="quarter" idx="13"/>
          </p:nvPr>
        </p:nvSpPr>
        <p:spPr/>
        <p:txBody>
          <a:bodyPr/>
          <a:lstStyle/>
          <a:p>
            <a:r>
              <a:rPr lang="en-US" dirty="0" smtClean="0"/>
              <a:t>Data and instructions are stored in a single read write memory.</a:t>
            </a:r>
          </a:p>
          <a:p>
            <a:r>
              <a:rPr lang="en-US" dirty="0" smtClean="0"/>
              <a:t>The contents of this memory are addressable by </a:t>
            </a:r>
            <a:r>
              <a:rPr lang="en-US" dirty="0" err="1" smtClean="0"/>
              <a:t>locations,without</a:t>
            </a:r>
            <a:r>
              <a:rPr lang="en-US" dirty="0" smtClean="0"/>
              <a:t> regard to the type of data contained there.</a:t>
            </a:r>
          </a:p>
          <a:p>
            <a:r>
              <a:rPr lang="en-US" dirty="0" smtClean="0"/>
              <a:t>Execution occurs in a sequential fashion(unless explicitly modified)from one instruction to the next.</a:t>
            </a:r>
            <a:endParaRPr lang="en-US" dirty="0"/>
          </a:p>
        </p:txBody>
      </p:sp>
    </p:spTree>
    <p:extLst>
      <p:ext uri="{BB962C8B-B14F-4D97-AF65-F5344CB8AC3E}">
        <p14:creationId xmlns:p14="http://schemas.microsoft.com/office/powerpoint/2010/main" val="1855090306"/>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Optical Disk</a:t>
            </a:r>
            <a:endParaRPr lang="en-IN" dirty="0"/>
          </a:p>
        </p:txBody>
      </p:sp>
      <p:sp>
        <p:nvSpPr>
          <p:cNvPr id="3" name="Content Placeholder 2"/>
          <p:cNvSpPr>
            <a:spLocks noGrp="1"/>
          </p:cNvSpPr>
          <p:nvPr>
            <p:ph sz="quarter" idx="13"/>
          </p:nvPr>
        </p:nvSpPr>
        <p:spPr>
          <a:xfrm>
            <a:off x="838200" y="1825625"/>
            <a:ext cx="6180786" cy="4351338"/>
          </a:xfrm>
        </p:spPr>
        <p:txBody>
          <a:bodyPr/>
          <a:lstStyle/>
          <a:p>
            <a:pPr marL="0" indent="0">
              <a:buNone/>
            </a:pPr>
            <a:r>
              <a:rPr lang="en-IN" dirty="0"/>
              <a:t>I</a:t>
            </a:r>
            <a:r>
              <a:rPr lang="en-IN" dirty="0" smtClean="0"/>
              <a:t>n computing and optical disc recording technologies, an optical disc (OD) is a flat, usually circular disc which encodes binary data (bits) in the form of pits (binary value of 0 or off, due to lack of reflection when read) and lands (binary value of 1 or on, due to a reflection when read) on a special material (often aluminium) on one of its flat surfaces.</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18986" y="1825625"/>
            <a:ext cx="4945487" cy="3583502"/>
          </a:xfrm>
          <a:prstGeom prst="rect">
            <a:avLst/>
          </a:prstGeom>
        </p:spPr>
      </p:pic>
    </p:spTree>
    <p:extLst>
      <p:ext uri="{BB962C8B-B14F-4D97-AF65-F5344CB8AC3E}">
        <p14:creationId xmlns:p14="http://schemas.microsoft.com/office/powerpoint/2010/main" val="1864540108"/>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IN" dirty="0" smtClean="0"/>
              <a:t>CDROM</a:t>
            </a:r>
            <a:endParaRPr lang="en-IN" dirty="0"/>
          </a:p>
        </p:txBody>
      </p:sp>
      <p:sp>
        <p:nvSpPr>
          <p:cNvPr id="4" name="TextBox 3"/>
          <p:cNvSpPr txBox="1"/>
          <p:nvPr/>
        </p:nvSpPr>
        <p:spPr>
          <a:xfrm>
            <a:off x="838200" y="1328774"/>
            <a:ext cx="10752786" cy="2862322"/>
          </a:xfrm>
          <a:prstGeom prst="rect">
            <a:avLst/>
          </a:prstGeom>
          <a:noFill/>
        </p:spPr>
        <p:txBody>
          <a:bodyPr wrap="square" rtlCol="0">
            <a:spAutoFit/>
          </a:bodyPr>
          <a:lstStyle/>
          <a:p>
            <a:r>
              <a:rPr lang="en-IN" dirty="0" smtClean="0"/>
              <a:t>CD-</a:t>
            </a:r>
            <a:r>
              <a:rPr lang="en-IN" dirty="0" err="1" smtClean="0"/>
              <a:t>ROMBoth</a:t>
            </a:r>
            <a:r>
              <a:rPr lang="en-IN" dirty="0" smtClean="0"/>
              <a:t> the audio CD and the CD-ROM (compact disk read-only memory)</a:t>
            </a:r>
          </a:p>
          <a:p>
            <a:r>
              <a:rPr lang="en-IN" dirty="0" smtClean="0"/>
              <a:t>share a similar technology. The main difference is that CD-ROM players are more</a:t>
            </a:r>
          </a:p>
          <a:p>
            <a:r>
              <a:rPr lang="en-IN" dirty="0" smtClean="0"/>
              <a:t>rugged and have error correction devices to ensure that data are properly transferred</a:t>
            </a:r>
          </a:p>
          <a:p>
            <a:r>
              <a:rPr lang="en-IN" dirty="0" smtClean="0"/>
              <a:t>from disk to computer. Both types of disk are made the same </a:t>
            </a:r>
            <a:r>
              <a:rPr lang="en-IN" dirty="0" err="1" smtClean="0"/>
              <a:t>way.The</a:t>
            </a:r>
            <a:r>
              <a:rPr lang="en-IN" dirty="0" smtClean="0"/>
              <a:t> disk is formed</a:t>
            </a:r>
          </a:p>
          <a:p>
            <a:r>
              <a:rPr lang="en-IN" dirty="0" smtClean="0"/>
              <a:t>from a resin, such as polycarbonate. Digitally recorded information (either music or</a:t>
            </a:r>
          </a:p>
          <a:p>
            <a:r>
              <a:rPr lang="en-IN" dirty="0" smtClean="0"/>
              <a:t>computer data) is imprinted as a series of microscopic pits on the surface of the </a:t>
            </a:r>
            <a:r>
              <a:rPr lang="en-IN" dirty="0" err="1" smtClean="0"/>
              <a:t>polycarbonate.This</a:t>
            </a:r>
            <a:r>
              <a:rPr lang="en-IN" dirty="0" smtClean="0"/>
              <a:t> is done, first of all, with a finely focused, high-intensity laser to create </a:t>
            </a:r>
            <a:r>
              <a:rPr lang="en-IN" dirty="0" err="1" smtClean="0"/>
              <a:t>amaster</a:t>
            </a:r>
            <a:r>
              <a:rPr lang="en-IN" dirty="0" smtClean="0"/>
              <a:t> </a:t>
            </a:r>
            <a:r>
              <a:rPr lang="en-IN" dirty="0" err="1" smtClean="0"/>
              <a:t>disk.The</a:t>
            </a:r>
            <a:r>
              <a:rPr lang="en-IN" dirty="0" smtClean="0"/>
              <a:t> master is used, in turn, to make a die to stamp out copies onto </a:t>
            </a:r>
            <a:r>
              <a:rPr lang="en-IN" dirty="0" err="1" smtClean="0"/>
              <a:t>polycarbonate.The</a:t>
            </a:r>
            <a:r>
              <a:rPr lang="en-IN" dirty="0" smtClean="0"/>
              <a:t> pitted surface is then coated with a highly reflective surface, usually</a:t>
            </a:r>
          </a:p>
          <a:p>
            <a:r>
              <a:rPr lang="en-IN" dirty="0" err="1" smtClean="0"/>
              <a:t>aluminum</a:t>
            </a:r>
            <a:r>
              <a:rPr lang="en-IN" dirty="0" smtClean="0"/>
              <a:t> or </a:t>
            </a:r>
            <a:r>
              <a:rPr lang="en-IN" dirty="0" err="1" smtClean="0"/>
              <a:t>gold.This</a:t>
            </a:r>
            <a:r>
              <a:rPr lang="en-IN" dirty="0" smtClean="0"/>
              <a:t> shiny surface is protected against dust and scratches by a top</a:t>
            </a:r>
          </a:p>
          <a:p>
            <a:r>
              <a:rPr lang="en-IN" dirty="0" smtClean="0"/>
              <a:t>coat of clear acrylic. Finally, a label can be silkscreened onto the acrylic.</a:t>
            </a:r>
            <a:endParaRPr lang="en-IN" dirty="0"/>
          </a:p>
        </p:txBody>
      </p:sp>
    </p:spTree>
    <p:extLst>
      <p:ext uri="{BB962C8B-B14F-4D97-AF65-F5344CB8AC3E}">
        <p14:creationId xmlns:p14="http://schemas.microsoft.com/office/powerpoint/2010/main" val="3937470718"/>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Advantages and Disadvantage</a:t>
            </a:r>
            <a:endParaRPr lang="en-IN" dirty="0"/>
          </a:p>
        </p:txBody>
      </p:sp>
      <p:sp>
        <p:nvSpPr>
          <p:cNvPr id="4" name="TextBox 3"/>
          <p:cNvSpPr txBox="1"/>
          <p:nvPr/>
        </p:nvSpPr>
        <p:spPr>
          <a:xfrm>
            <a:off x="948744" y="2395471"/>
            <a:ext cx="10405056" cy="3693319"/>
          </a:xfrm>
          <a:prstGeom prst="rect">
            <a:avLst/>
          </a:prstGeom>
          <a:noFill/>
        </p:spPr>
        <p:txBody>
          <a:bodyPr wrap="square" rtlCol="0">
            <a:spAutoFit/>
          </a:bodyPr>
          <a:lstStyle/>
          <a:p>
            <a:r>
              <a:rPr lang="en-IN" dirty="0"/>
              <a:t>Compared with traditional </a:t>
            </a:r>
            <a:r>
              <a:rPr lang="en-IN" dirty="0" err="1" smtClean="0"/>
              <a:t>magneticdisks</a:t>
            </a:r>
            <a:r>
              <a:rPr lang="en-IN" dirty="0"/>
              <a:t>, the CD-ROM has two advantages:</a:t>
            </a:r>
          </a:p>
          <a:p>
            <a:r>
              <a:rPr lang="en-IN" dirty="0"/>
              <a:t>• The optical disk together with the information stored on it can be mass</a:t>
            </a:r>
          </a:p>
          <a:p>
            <a:r>
              <a:rPr lang="en-IN" dirty="0"/>
              <a:t>replicated inexpensively—unlike a magnetic disk. The database on a magnetic</a:t>
            </a:r>
          </a:p>
          <a:p>
            <a:r>
              <a:rPr lang="en-IN" dirty="0"/>
              <a:t>disk has to be reproduced by copying one disk at a time using two</a:t>
            </a:r>
          </a:p>
          <a:p>
            <a:r>
              <a:rPr lang="en-IN" dirty="0"/>
              <a:t>disk </a:t>
            </a:r>
            <a:r>
              <a:rPr lang="en-IN" dirty="0" smtClean="0"/>
              <a:t>drives.</a:t>
            </a:r>
          </a:p>
          <a:p>
            <a:r>
              <a:rPr lang="en-IN" dirty="0"/>
              <a:t>• The optical disk is removable, allowing the disk itself to be used for archival</a:t>
            </a:r>
          </a:p>
          <a:p>
            <a:r>
              <a:rPr lang="en-IN" dirty="0"/>
              <a:t>storage. Most magnetic disks are </a:t>
            </a:r>
            <a:r>
              <a:rPr lang="en-IN" dirty="0" err="1"/>
              <a:t>nonremovable</a:t>
            </a:r>
            <a:r>
              <a:rPr lang="en-IN" dirty="0"/>
              <a:t>. The information on </a:t>
            </a:r>
            <a:r>
              <a:rPr lang="en-IN" dirty="0" err="1"/>
              <a:t>nonremovable</a:t>
            </a:r>
            <a:endParaRPr lang="en-IN" dirty="0"/>
          </a:p>
          <a:p>
            <a:r>
              <a:rPr lang="en-IN" dirty="0"/>
              <a:t>magnetic disks must first be copied to another storage medium before</a:t>
            </a:r>
          </a:p>
          <a:p>
            <a:r>
              <a:rPr lang="en-IN" dirty="0"/>
              <a:t>the disk drive/disk can be used to store new information.</a:t>
            </a:r>
          </a:p>
          <a:p>
            <a:r>
              <a:rPr lang="en-IN" dirty="0"/>
              <a:t>The disadvantages of CD-ROM are as follows:</a:t>
            </a:r>
          </a:p>
          <a:p>
            <a:r>
              <a:rPr lang="en-IN" dirty="0"/>
              <a:t>• It is read-only and cannot be updated.</a:t>
            </a:r>
          </a:p>
          <a:p>
            <a:r>
              <a:rPr lang="en-IN" dirty="0"/>
              <a:t>• It has an access time much longer than that of a magnetic disk drive, as much</a:t>
            </a:r>
          </a:p>
          <a:p>
            <a:r>
              <a:rPr lang="en-IN" dirty="0"/>
              <a:t>as half a second.</a:t>
            </a:r>
          </a:p>
        </p:txBody>
      </p:sp>
    </p:spTree>
    <p:extLst>
      <p:ext uri="{BB962C8B-B14F-4D97-AF65-F5344CB8AC3E}">
        <p14:creationId xmlns:p14="http://schemas.microsoft.com/office/powerpoint/2010/main" val="4013165558"/>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DVD</a:t>
            </a:r>
            <a:endParaRPr lang="en-IN" dirty="0"/>
          </a:p>
        </p:txBody>
      </p:sp>
      <p:sp>
        <p:nvSpPr>
          <p:cNvPr id="3" name="Content Placeholder 2"/>
          <p:cNvSpPr>
            <a:spLocks noGrp="1"/>
          </p:cNvSpPr>
          <p:nvPr>
            <p:ph sz="quarter" idx="13"/>
          </p:nvPr>
        </p:nvSpPr>
        <p:spPr/>
        <p:txBody>
          <a:bodyPr>
            <a:normAutofit fontScale="92500" lnSpcReduction="20000"/>
          </a:bodyPr>
          <a:lstStyle/>
          <a:p>
            <a:pPr marL="0" indent="0">
              <a:buNone/>
            </a:pPr>
            <a:r>
              <a:rPr lang="en-IN" dirty="0"/>
              <a:t>With the capacious digital versatile disk (DVD), the electronics industry has at </a:t>
            </a:r>
            <a:r>
              <a:rPr lang="en-IN" dirty="0" err="1" smtClean="0"/>
              <a:t>lastfound</a:t>
            </a:r>
            <a:r>
              <a:rPr lang="en-IN" dirty="0" smtClean="0"/>
              <a:t> </a:t>
            </a:r>
            <a:r>
              <a:rPr lang="en-IN" dirty="0"/>
              <a:t>an acceptable replacement for the </a:t>
            </a:r>
            <a:r>
              <a:rPr lang="en-IN" dirty="0" err="1"/>
              <a:t>analog</a:t>
            </a:r>
            <a:r>
              <a:rPr lang="en-IN" dirty="0"/>
              <a:t> VHS video tape. The DVD has </a:t>
            </a:r>
            <a:r>
              <a:rPr lang="en-IN" dirty="0" err="1" smtClean="0"/>
              <a:t>replacedthe</a:t>
            </a:r>
            <a:r>
              <a:rPr lang="en-IN" dirty="0" smtClean="0"/>
              <a:t> </a:t>
            </a:r>
            <a:r>
              <a:rPr lang="en-IN" dirty="0"/>
              <a:t>videotape used in video cassette recorders (VCRs) and, more </a:t>
            </a:r>
            <a:r>
              <a:rPr lang="en-IN" dirty="0" err="1" smtClean="0"/>
              <a:t>importantfor</a:t>
            </a:r>
            <a:r>
              <a:rPr lang="en-IN" dirty="0" smtClean="0"/>
              <a:t> </a:t>
            </a:r>
            <a:r>
              <a:rPr lang="en-IN" dirty="0"/>
              <a:t>this discussion, replace the CD-ROM in personal computers and servers. </a:t>
            </a:r>
            <a:r>
              <a:rPr lang="en-IN" dirty="0" err="1" smtClean="0"/>
              <a:t>TheDVD</a:t>
            </a:r>
            <a:r>
              <a:rPr lang="en-IN" dirty="0" smtClean="0"/>
              <a:t> </a:t>
            </a:r>
            <a:r>
              <a:rPr lang="en-IN" dirty="0"/>
              <a:t>takes video into the digital age. It delivers movies with impressive picture </a:t>
            </a:r>
            <a:r>
              <a:rPr lang="en-IN" dirty="0" err="1" smtClean="0"/>
              <a:t>quality,and</a:t>
            </a:r>
            <a:r>
              <a:rPr lang="en-IN" dirty="0" smtClean="0"/>
              <a:t> </a:t>
            </a:r>
            <a:r>
              <a:rPr lang="en-IN" dirty="0"/>
              <a:t>it can be randomly accessed like audio CDs, which DVD machines can </a:t>
            </a:r>
            <a:r>
              <a:rPr lang="en-IN" dirty="0" err="1" smtClean="0"/>
              <a:t>alsoplay</a:t>
            </a:r>
            <a:r>
              <a:rPr lang="en-IN" dirty="0"/>
              <a:t>. Vast volumes of data can be crammed onto the disk, currently seven times </a:t>
            </a:r>
            <a:r>
              <a:rPr lang="en-IN" dirty="0" err="1" smtClean="0"/>
              <a:t>as</a:t>
            </a:r>
            <a:r>
              <a:rPr lang="en-IN" dirty="0" err="1"/>
              <a:t>much</a:t>
            </a:r>
            <a:r>
              <a:rPr lang="en-IN" dirty="0"/>
              <a:t> as a CD-</a:t>
            </a:r>
            <a:r>
              <a:rPr lang="en-IN" dirty="0" err="1"/>
              <a:t>ROM.With</a:t>
            </a:r>
            <a:r>
              <a:rPr lang="en-IN" dirty="0"/>
              <a:t> DVD’s huge storage capacity and vivid quality, PC </a:t>
            </a:r>
            <a:r>
              <a:rPr lang="en-IN" dirty="0" smtClean="0"/>
              <a:t>games have </a:t>
            </a:r>
            <a:r>
              <a:rPr lang="en-IN" dirty="0"/>
              <a:t>become more realistic and educational software incorporates more video. </a:t>
            </a:r>
            <a:r>
              <a:rPr lang="en-IN" dirty="0" err="1" smtClean="0"/>
              <a:t>Followingin</a:t>
            </a:r>
            <a:r>
              <a:rPr lang="en-IN" dirty="0" smtClean="0"/>
              <a:t> </a:t>
            </a:r>
            <a:r>
              <a:rPr lang="en-IN" dirty="0"/>
              <a:t>the wake of these developments has been a new crest of traffic over the </a:t>
            </a:r>
            <a:r>
              <a:rPr lang="en-IN" dirty="0" err="1" smtClean="0"/>
              <a:t>Internetand</a:t>
            </a:r>
            <a:r>
              <a:rPr lang="en-IN" dirty="0" smtClean="0"/>
              <a:t> </a:t>
            </a:r>
            <a:r>
              <a:rPr lang="en-IN" dirty="0"/>
              <a:t>corporate intranets, as this material is incorporated into Web sites.</a:t>
            </a:r>
          </a:p>
        </p:txBody>
      </p:sp>
    </p:spTree>
    <p:extLst>
      <p:ext uri="{BB962C8B-B14F-4D97-AF65-F5344CB8AC3E}">
        <p14:creationId xmlns:p14="http://schemas.microsoft.com/office/powerpoint/2010/main" val="467805801"/>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Comparision</a:t>
            </a:r>
            <a:r>
              <a:rPr lang="en-IN" dirty="0" smtClean="0"/>
              <a:t> with CD</a:t>
            </a:r>
            <a:endParaRPr lang="en-IN" dirty="0"/>
          </a:p>
        </p:txBody>
      </p:sp>
      <p:sp>
        <p:nvSpPr>
          <p:cNvPr id="4" name="TextBox 3"/>
          <p:cNvSpPr txBox="1"/>
          <p:nvPr/>
        </p:nvSpPr>
        <p:spPr>
          <a:xfrm>
            <a:off x="1043189" y="1970468"/>
            <a:ext cx="9208394" cy="3693319"/>
          </a:xfrm>
          <a:prstGeom prst="rect">
            <a:avLst/>
          </a:prstGeom>
          <a:noFill/>
        </p:spPr>
        <p:txBody>
          <a:bodyPr wrap="square" rtlCol="0">
            <a:spAutoFit/>
          </a:bodyPr>
          <a:lstStyle/>
          <a:p>
            <a:r>
              <a:rPr lang="en-IN" dirty="0"/>
              <a:t>The DVD’s greater capacity is due to three differences from CDs (Figure 6.12):</a:t>
            </a:r>
          </a:p>
          <a:p>
            <a:r>
              <a:rPr lang="en-IN" b="1" dirty="0"/>
              <a:t>1. </a:t>
            </a:r>
            <a:r>
              <a:rPr lang="en-IN" dirty="0"/>
              <a:t>Bits are packed more closely on a DVD. The spacing between loops of a spiral</a:t>
            </a:r>
          </a:p>
          <a:p>
            <a:r>
              <a:rPr lang="en-IN" dirty="0"/>
              <a:t>on a CD is 1.6 m and the minimum distance between pits along the spiral is</a:t>
            </a:r>
          </a:p>
          <a:p>
            <a:r>
              <a:rPr lang="en-IN" dirty="0"/>
              <a:t>0.834 </a:t>
            </a:r>
            <a:r>
              <a:rPr lang="en-IN" dirty="0" err="1"/>
              <a:t>m.TheDVDuses</a:t>
            </a:r>
            <a:r>
              <a:rPr lang="en-IN" dirty="0"/>
              <a:t> a laser with shorter wavelength and achieves a loop spacing</a:t>
            </a:r>
          </a:p>
          <a:p>
            <a:r>
              <a:rPr lang="en-IN" dirty="0"/>
              <a:t>of 0.74 </a:t>
            </a:r>
            <a:r>
              <a:rPr lang="en-IN" dirty="0" err="1"/>
              <a:t>mand</a:t>
            </a:r>
            <a:r>
              <a:rPr lang="en-IN" dirty="0"/>
              <a:t> a minimum distance between pits of 0.4 </a:t>
            </a:r>
            <a:r>
              <a:rPr lang="en-IN" dirty="0" err="1"/>
              <a:t>m.The</a:t>
            </a:r>
            <a:r>
              <a:rPr lang="en-IN" dirty="0"/>
              <a:t> result of these</a:t>
            </a:r>
          </a:p>
          <a:p>
            <a:r>
              <a:rPr lang="en-IN" dirty="0"/>
              <a:t>two improvements is about a seven-fold increase in capacity, to about 4.7GB.</a:t>
            </a:r>
          </a:p>
          <a:p>
            <a:r>
              <a:rPr lang="en-IN" b="1" dirty="0"/>
              <a:t>2. </a:t>
            </a:r>
            <a:r>
              <a:rPr lang="en-IN" dirty="0"/>
              <a:t>The DVD employs a second layer of pits and lands on top of the first </a:t>
            </a:r>
            <a:r>
              <a:rPr lang="en-IN" dirty="0" err="1"/>
              <a:t>layer.A</a:t>
            </a:r>
            <a:r>
              <a:rPr lang="en-IN" dirty="0"/>
              <a:t> </a:t>
            </a:r>
            <a:r>
              <a:rPr lang="en-IN" dirty="0" err="1"/>
              <a:t>duallayer</a:t>
            </a:r>
            <a:endParaRPr lang="en-IN" dirty="0"/>
          </a:p>
          <a:p>
            <a:r>
              <a:rPr lang="en-IN" dirty="0"/>
              <a:t>DVD has a </a:t>
            </a:r>
            <a:r>
              <a:rPr lang="en-IN" dirty="0" err="1"/>
              <a:t>semireflective</a:t>
            </a:r>
            <a:r>
              <a:rPr lang="en-IN" dirty="0"/>
              <a:t> layer on top of the reflective layer, and by adjusting</a:t>
            </a:r>
          </a:p>
          <a:p>
            <a:r>
              <a:rPr lang="en-IN" dirty="0"/>
              <a:t>focus, the lasers in DVD drives can read each layer </a:t>
            </a:r>
            <a:r>
              <a:rPr lang="en-IN" dirty="0" err="1"/>
              <a:t>separately.This</a:t>
            </a:r>
            <a:r>
              <a:rPr lang="en-IN" dirty="0"/>
              <a:t> technique</a:t>
            </a:r>
          </a:p>
          <a:p>
            <a:r>
              <a:rPr lang="en-IN" dirty="0"/>
              <a:t>almost doubles the capacity of the disk, to about 8.5 </a:t>
            </a:r>
            <a:r>
              <a:rPr lang="en-IN" dirty="0" err="1"/>
              <a:t>GB.The</a:t>
            </a:r>
            <a:r>
              <a:rPr lang="en-IN" dirty="0"/>
              <a:t> lower reflectivity of</a:t>
            </a:r>
          </a:p>
          <a:p>
            <a:r>
              <a:rPr lang="en-IN" dirty="0"/>
              <a:t>the second layer limits its storage capacity so that a full doubling is not achieved.</a:t>
            </a:r>
          </a:p>
          <a:p>
            <a:r>
              <a:rPr lang="en-IN" b="1" dirty="0"/>
              <a:t>3. </a:t>
            </a:r>
            <a:r>
              <a:rPr lang="en-IN" dirty="0"/>
              <a:t>The DVD-ROM can be two sided, whereas data are recorded on only one side</a:t>
            </a:r>
          </a:p>
          <a:p>
            <a:r>
              <a:rPr lang="en-IN" dirty="0"/>
              <a:t>of a </a:t>
            </a:r>
            <a:r>
              <a:rPr lang="en-IN" dirty="0" err="1"/>
              <a:t>CD.This</a:t>
            </a:r>
            <a:r>
              <a:rPr lang="en-IN" dirty="0"/>
              <a:t> brings total capacity up to 17 GB.</a:t>
            </a:r>
          </a:p>
        </p:txBody>
      </p:sp>
    </p:spTree>
    <p:extLst>
      <p:ext uri="{BB962C8B-B14F-4D97-AF65-F5344CB8AC3E}">
        <p14:creationId xmlns:p14="http://schemas.microsoft.com/office/powerpoint/2010/main" val="2939542190"/>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2266683" y="2495328"/>
            <a:ext cx="7894748" cy="1690307"/>
          </a:xfrm>
        </p:spPr>
        <p:txBody>
          <a:bodyPr>
            <a:noAutofit/>
          </a:bodyPr>
          <a:lstStyle/>
          <a:p>
            <a:pPr marL="0" indent="0">
              <a:buNone/>
            </a:pPr>
            <a:r>
              <a:rPr lang="en-IN" sz="6000" u="sng" dirty="0" smtClean="0">
                <a:latin typeface="Adobe Garamond Pro Bold" panose="02020702060506020403" pitchFamily="18" charset="0"/>
              </a:rPr>
              <a:t>CPU </a:t>
            </a:r>
            <a:r>
              <a:rPr lang="en-IN" sz="6000" u="sng" dirty="0" smtClean="0">
                <a:latin typeface="Adobe Garamond Pro Bold" panose="02020702060506020403" pitchFamily="18" charset="0"/>
              </a:rPr>
              <a:t>Organization</a:t>
            </a:r>
            <a:endParaRPr lang="en-IN" sz="6000" u="sng" dirty="0">
              <a:latin typeface="Adobe Garamond Pro Bold" panose="02020702060506020403" pitchFamily="18" charset="0"/>
            </a:endParaRPr>
          </a:p>
        </p:txBody>
      </p:sp>
    </p:spTree>
    <p:extLst>
      <p:ext uri="{BB962C8B-B14F-4D97-AF65-F5344CB8AC3E}">
        <p14:creationId xmlns:p14="http://schemas.microsoft.com/office/powerpoint/2010/main" val="847369087"/>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General register organization</a:t>
            </a:r>
            <a:endParaRPr lang="en-IN" dirty="0"/>
          </a:p>
        </p:txBody>
      </p:sp>
      <p:sp>
        <p:nvSpPr>
          <p:cNvPr id="4" name="TextBox 3"/>
          <p:cNvSpPr txBox="1"/>
          <p:nvPr/>
        </p:nvSpPr>
        <p:spPr>
          <a:xfrm>
            <a:off x="838200" y="1790163"/>
            <a:ext cx="8280042" cy="3600986"/>
          </a:xfrm>
          <a:prstGeom prst="rect">
            <a:avLst/>
          </a:prstGeom>
          <a:noFill/>
        </p:spPr>
        <p:txBody>
          <a:bodyPr wrap="square" rtlCol="0">
            <a:spAutoFit/>
          </a:bodyPr>
          <a:lstStyle/>
          <a:p>
            <a:r>
              <a:rPr lang="en-IN" dirty="0"/>
              <a:t>A</a:t>
            </a:r>
            <a:r>
              <a:rPr lang="en-IN" dirty="0" smtClean="0"/>
              <a:t> </a:t>
            </a:r>
            <a:r>
              <a:rPr lang="en-IN" dirty="0"/>
              <a:t>computer system employs a memory hierarchy. </a:t>
            </a:r>
            <a:r>
              <a:rPr lang="en-IN" dirty="0" smtClean="0"/>
              <a:t>At higher </a:t>
            </a:r>
            <a:r>
              <a:rPr lang="en-IN" dirty="0"/>
              <a:t>levels of the hierarchy, memory is faster, smaller, and more expensive (</a:t>
            </a:r>
            <a:r>
              <a:rPr lang="en-IN" dirty="0" smtClean="0"/>
              <a:t>per bit</a:t>
            </a:r>
            <a:r>
              <a:rPr lang="en-IN" dirty="0"/>
              <a:t>).Within the processor, there is a set of registers that function as a level of </a:t>
            </a:r>
            <a:r>
              <a:rPr lang="en-IN" dirty="0" smtClean="0"/>
              <a:t>memory above </a:t>
            </a:r>
            <a:r>
              <a:rPr lang="en-IN" dirty="0"/>
              <a:t>main memory and cache in the hierarchy</a:t>
            </a:r>
            <a:r>
              <a:rPr lang="en-IN" dirty="0" smtClean="0"/>
              <a:t>.</a:t>
            </a:r>
          </a:p>
          <a:p>
            <a:endParaRPr lang="en-IN" dirty="0"/>
          </a:p>
          <a:p>
            <a:r>
              <a:rPr lang="en-IN" sz="2400" dirty="0" smtClean="0"/>
              <a:t> </a:t>
            </a:r>
            <a:r>
              <a:rPr lang="en-IN" sz="2400" dirty="0"/>
              <a:t>The registers in the </a:t>
            </a:r>
            <a:r>
              <a:rPr lang="en-IN" sz="2400" dirty="0" smtClean="0"/>
              <a:t>processor perform </a:t>
            </a:r>
            <a:r>
              <a:rPr lang="en-IN" sz="2400" dirty="0"/>
              <a:t>two roles</a:t>
            </a:r>
            <a:r>
              <a:rPr lang="en-IN" sz="2400" dirty="0" smtClean="0"/>
              <a:t>:</a:t>
            </a:r>
          </a:p>
          <a:p>
            <a:endParaRPr lang="en-IN" sz="2400" dirty="0"/>
          </a:p>
          <a:p>
            <a:r>
              <a:rPr lang="en-IN" dirty="0"/>
              <a:t>• </a:t>
            </a:r>
            <a:r>
              <a:rPr lang="en-IN" b="1" dirty="0"/>
              <a:t>User-visible registers: </a:t>
            </a:r>
            <a:r>
              <a:rPr lang="en-IN" dirty="0"/>
              <a:t>Enable the machine- or assembly language programmer</a:t>
            </a:r>
          </a:p>
          <a:p>
            <a:r>
              <a:rPr lang="en-IN" dirty="0"/>
              <a:t>to minimize main memory references by optimizing use of registers.</a:t>
            </a:r>
          </a:p>
          <a:p>
            <a:r>
              <a:rPr lang="en-IN" dirty="0"/>
              <a:t>• </a:t>
            </a:r>
            <a:r>
              <a:rPr lang="en-IN" b="1" dirty="0"/>
              <a:t>Control and status registers: </a:t>
            </a:r>
            <a:r>
              <a:rPr lang="en-IN" dirty="0"/>
              <a:t>Used by the control unit to control the operation</a:t>
            </a:r>
          </a:p>
          <a:p>
            <a:r>
              <a:rPr lang="en-IN" dirty="0"/>
              <a:t>of the processor and by privileged, operating system programs to control the</a:t>
            </a:r>
          </a:p>
          <a:p>
            <a:r>
              <a:rPr lang="en-IN" dirty="0"/>
              <a:t>execution of programs.</a:t>
            </a:r>
          </a:p>
        </p:txBody>
      </p:sp>
    </p:spTree>
    <p:extLst>
      <p:ext uri="{BB962C8B-B14F-4D97-AF65-F5344CB8AC3E}">
        <p14:creationId xmlns:p14="http://schemas.microsoft.com/office/powerpoint/2010/main" val="1404307276"/>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02275" y="0"/>
            <a:ext cx="6800045" cy="2585323"/>
          </a:xfrm>
          <a:prstGeom prst="rect">
            <a:avLst/>
          </a:prstGeom>
          <a:noFill/>
        </p:spPr>
        <p:txBody>
          <a:bodyPr wrap="square" rtlCol="0">
            <a:spAutoFit/>
          </a:bodyPr>
          <a:lstStyle/>
          <a:p>
            <a:r>
              <a:rPr lang="en-IN" b="1" dirty="0"/>
              <a:t>User-Visible Registers</a:t>
            </a:r>
          </a:p>
          <a:p>
            <a:r>
              <a:rPr lang="en-IN" dirty="0"/>
              <a:t>A user-visible register is one that may be referenced by means of the machine language</a:t>
            </a:r>
          </a:p>
          <a:p>
            <a:r>
              <a:rPr lang="en-IN" dirty="0"/>
              <a:t>that the processor </a:t>
            </a:r>
            <a:r>
              <a:rPr lang="en-IN" dirty="0" err="1"/>
              <a:t>executes.We</a:t>
            </a:r>
            <a:r>
              <a:rPr lang="en-IN" dirty="0"/>
              <a:t> can characterize these in the following categories:</a:t>
            </a:r>
          </a:p>
          <a:p>
            <a:r>
              <a:rPr lang="en-IN" dirty="0"/>
              <a:t>• General purpose</a:t>
            </a:r>
          </a:p>
          <a:p>
            <a:r>
              <a:rPr lang="en-IN" dirty="0"/>
              <a:t>• </a:t>
            </a:r>
            <a:r>
              <a:rPr lang="en-IN" dirty="0" smtClean="0"/>
              <a:t>Data</a:t>
            </a:r>
          </a:p>
          <a:p>
            <a:r>
              <a:rPr lang="en-IN" dirty="0"/>
              <a:t>• Address</a:t>
            </a:r>
          </a:p>
          <a:p>
            <a:r>
              <a:rPr lang="en-IN" dirty="0"/>
              <a:t>• Condition codes</a:t>
            </a:r>
          </a:p>
        </p:txBody>
      </p:sp>
      <p:sp>
        <p:nvSpPr>
          <p:cNvPr id="7" name="TextBox 6"/>
          <p:cNvSpPr txBox="1"/>
          <p:nvPr/>
        </p:nvSpPr>
        <p:spPr>
          <a:xfrm>
            <a:off x="386366" y="2610683"/>
            <a:ext cx="11307651" cy="3970318"/>
          </a:xfrm>
          <a:prstGeom prst="rect">
            <a:avLst/>
          </a:prstGeom>
          <a:noFill/>
        </p:spPr>
        <p:txBody>
          <a:bodyPr wrap="square" rtlCol="0">
            <a:spAutoFit/>
          </a:bodyPr>
          <a:lstStyle/>
          <a:p>
            <a:r>
              <a:rPr lang="en-IN" b="1" dirty="0"/>
              <a:t>Control and status registers</a:t>
            </a:r>
          </a:p>
          <a:p>
            <a:r>
              <a:rPr lang="en-IN" dirty="0" smtClean="0"/>
              <a:t>There </a:t>
            </a:r>
            <a:r>
              <a:rPr lang="en-IN" dirty="0"/>
              <a:t>are a variety of processor registers that are employed to control the operation</a:t>
            </a:r>
          </a:p>
          <a:p>
            <a:r>
              <a:rPr lang="en-IN" dirty="0"/>
              <a:t>of the processor. Most of these, on most machines, are not visible to the user. Some</a:t>
            </a:r>
          </a:p>
          <a:p>
            <a:r>
              <a:rPr lang="en-IN" dirty="0"/>
              <a:t>of them may be visible to machine instructions executed in a control or operating</a:t>
            </a:r>
          </a:p>
          <a:p>
            <a:r>
              <a:rPr lang="en-IN" dirty="0"/>
              <a:t>system mode.</a:t>
            </a:r>
          </a:p>
          <a:p>
            <a:r>
              <a:rPr lang="en-IN" dirty="0"/>
              <a:t>Of course, different machines will have different register organizations and</a:t>
            </a:r>
          </a:p>
          <a:p>
            <a:r>
              <a:rPr lang="en-IN" dirty="0"/>
              <a:t>use different terminology</a:t>
            </a:r>
            <a:r>
              <a:rPr lang="en-IN" dirty="0" smtClean="0"/>
              <a:t>. We </a:t>
            </a:r>
            <a:r>
              <a:rPr lang="en-IN" dirty="0"/>
              <a:t>list here a reasonably complete list of register types,</a:t>
            </a:r>
          </a:p>
          <a:p>
            <a:r>
              <a:rPr lang="en-IN" dirty="0"/>
              <a:t>with a brief description</a:t>
            </a:r>
            <a:r>
              <a:rPr lang="en-IN" dirty="0" smtClean="0"/>
              <a:t>.</a:t>
            </a:r>
          </a:p>
          <a:p>
            <a:r>
              <a:rPr lang="en-IN" dirty="0"/>
              <a:t>Four registers are essential to instruction execution:</a:t>
            </a:r>
          </a:p>
          <a:p>
            <a:r>
              <a:rPr lang="en-IN" dirty="0"/>
              <a:t>• </a:t>
            </a:r>
            <a:r>
              <a:rPr lang="en-IN" b="1" dirty="0"/>
              <a:t>Program counter (PC): </a:t>
            </a:r>
            <a:r>
              <a:rPr lang="en-IN" dirty="0"/>
              <a:t>Contains the address of an instruction to be fetched</a:t>
            </a:r>
          </a:p>
          <a:p>
            <a:r>
              <a:rPr lang="en-IN" dirty="0"/>
              <a:t>• </a:t>
            </a:r>
            <a:r>
              <a:rPr lang="en-IN" b="1" dirty="0"/>
              <a:t>Instruction register (IR): </a:t>
            </a:r>
            <a:r>
              <a:rPr lang="en-IN" dirty="0"/>
              <a:t>Contains the instruction most recently fetched</a:t>
            </a:r>
          </a:p>
          <a:p>
            <a:r>
              <a:rPr lang="en-IN" dirty="0"/>
              <a:t>• </a:t>
            </a:r>
            <a:r>
              <a:rPr lang="en-IN" b="1" dirty="0"/>
              <a:t>Memory address register (MAR): </a:t>
            </a:r>
            <a:r>
              <a:rPr lang="en-IN" dirty="0"/>
              <a:t>Contains the address of a location in memory</a:t>
            </a:r>
          </a:p>
          <a:p>
            <a:r>
              <a:rPr lang="en-IN" dirty="0"/>
              <a:t>• </a:t>
            </a:r>
            <a:r>
              <a:rPr lang="en-IN" b="1" dirty="0"/>
              <a:t>Memory buffer register (MBR): </a:t>
            </a:r>
            <a:r>
              <a:rPr lang="en-IN" dirty="0"/>
              <a:t>Contains a word of data to be written to</a:t>
            </a:r>
          </a:p>
          <a:p>
            <a:r>
              <a:rPr lang="en-IN" dirty="0"/>
              <a:t>memory or the word most recently read</a:t>
            </a:r>
          </a:p>
        </p:txBody>
      </p:sp>
    </p:spTree>
    <p:extLst>
      <p:ext uri="{BB962C8B-B14F-4D97-AF65-F5344CB8AC3E}">
        <p14:creationId xmlns:p14="http://schemas.microsoft.com/office/powerpoint/2010/main" val="3986103089"/>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 xmlns:a16="http://schemas.microsoft.com/office/drawing/2014/main" id="{E1347D40-9FF9-4381-B91A-94A145F9B25D}"/>
              </a:ext>
            </a:extLst>
          </p:cNvPr>
          <p:cNvSpPr>
            <a:spLocks noGrp="1"/>
          </p:cNvSpPr>
          <p:nvPr>
            <p:ph type="title"/>
          </p:nvPr>
        </p:nvSpPr>
        <p:spPr>
          <a:xfrm>
            <a:off x="838199" y="0"/>
            <a:ext cx="10515600" cy="1325563"/>
          </a:xfrm>
        </p:spPr>
        <p:txBody>
          <a:bodyPr>
            <a:normAutofit/>
          </a:bodyPr>
          <a:lstStyle/>
          <a:p>
            <a:r>
              <a:rPr lang="en-US" sz="2400" dirty="0">
                <a:latin typeface="+mn-lt"/>
              </a:rPr>
              <a:t>STACK</a:t>
            </a:r>
            <a:r>
              <a:rPr lang="en-US" dirty="0"/>
              <a:t> </a:t>
            </a:r>
            <a:r>
              <a:rPr lang="en-US" sz="2400" dirty="0">
                <a:latin typeface="+mn-lt"/>
              </a:rPr>
              <a:t>ORGANIZATION  AND ACCUMULATOR TYPE ORGANIZATION</a:t>
            </a:r>
            <a:endParaRPr lang="en-IN" dirty="0"/>
          </a:p>
        </p:txBody>
      </p:sp>
      <p:sp>
        <p:nvSpPr>
          <p:cNvPr id="6" name="TextBox 5">
            <a:extLst>
              <a:ext uri="{FF2B5EF4-FFF2-40B4-BE49-F238E27FC236}">
                <a16:creationId xmlns="" xmlns:a16="http://schemas.microsoft.com/office/drawing/2014/main" id="{2C1276E1-DD18-446D-806F-AEBC618A4A84}"/>
              </a:ext>
            </a:extLst>
          </p:cNvPr>
          <p:cNvSpPr txBox="1"/>
          <p:nvPr/>
        </p:nvSpPr>
        <p:spPr>
          <a:xfrm>
            <a:off x="658039" y="1123593"/>
            <a:ext cx="10875919" cy="5539978"/>
          </a:xfrm>
          <a:prstGeom prst="rect">
            <a:avLst/>
          </a:prstGeom>
          <a:noFill/>
        </p:spPr>
        <p:txBody>
          <a:bodyPr wrap="square" rtlCol="0">
            <a:spAutoFit/>
          </a:bodyPr>
          <a:lstStyle/>
          <a:p>
            <a:r>
              <a:rPr lang="en-US" sz="2400" dirty="0">
                <a:solidFill>
                  <a:srgbClr val="002060"/>
                </a:solidFill>
                <a:latin typeface="Bahnschrift Condensed" panose="020B0502040204020203" pitchFamily="34" charset="0"/>
              </a:rPr>
              <a:t>STACK </a:t>
            </a:r>
            <a:r>
              <a:rPr lang="en-US" sz="2400" dirty="0" smtClean="0">
                <a:solidFill>
                  <a:srgbClr val="002060"/>
                </a:solidFill>
                <a:latin typeface="Bahnschrift Condensed" panose="020B0502040204020203" pitchFamily="34" charset="0"/>
              </a:rPr>
              <a:t>ORGANIZATION</a:t>
            </a:r>
            <a:endParaRPr lang="en-US" sz="2400" dirty="0">
              <a:solidFill>
                <a:srgbClr val="002060"/>
              </a:solidFill>
              <a:latin typeface="Bahnschrift Condensed" panose="020B0502040204020203" pitchFamily="34" charset="0"/>
            </a:endParaRPr>
          </a:p>
          <a:p>
            <a:endParaRPr lang="en-US" sz="2400" dirty="0">
              <a:solidFill>
                <a:srgbClr val="002060"/>
              </a:solidFill>
              <a:latin typeface="Bahnschrift Condensed" panose="020B0502040204020203" pitchFamily="34" charset="0"/>
            </a:endParaRPr>
          </a:p>
          <a:p>
            <a:r>
              <a:rPr lang="en-US" dirty="0"/>
              <a:t>Stack is a storage structure that stores information in such a way that the last item stored is the first item retrieved. It is based on the principle of LIFO (Last-in-first-out). The stack in digital computers is a group of memory locations with a register that holds the address of top of element. This register that holds the address of top of element of the stack is called Stack Pointer.</a:t>
            </a:r>
          </a:p>
          <a:p>
            <a:endParaRPr lang="en-US" dirty="0"/>
          </a:p>
          <a:p>
            <a:r>
              <a:rPr lang="en-US" dirty="0"/>
              <a:t>Stack Operations</a:t>
            </a:r>
          </a:p>
          <a:p>
            <a:endParaRPr lang="en-US" dirty="0"/>
          </a:p>
          <a:p>
            <a:r>
              <a:rPr lang="en-US" dirty="0"/>
              <a:t>The two operations of a stack are:</a:t>
            </a:r>
          </a:p>
          <a:p>
            <a:r>
              <a:rPr lang="en-US" sz="1600" dirty="0"/>
              <a:t>Push:        Inserts an item on top of stack.</a:t>
            </a:r>
          </a:p>
          <a:p>
            <a:r>
              <a:rPr lang="en-US" sz="1600" dirty="0"/>
              <a:t>Pop:          Deletes an item from top of stack</a:t>
            </a:r>
            <a:r>
              <a:rPr lang="en-US" dirty="0"/>
              <a:t>.</a:t>
            </a:r>
          </a:p>
          <a:p>
            <a:endParaRPr lang="en-US" dirty="0"/>
          </a:p>
          <a:p>
            <a:r>
              <a:rPr lang="en-US" dirty="0"/>
              <a:t>Implementation of Stack </a:t>
            </a:r>
          </a:p>
          <a:p>
            <a:endParaRPr lang="en-US" dirty="0"/>
          </a:p>
          <a:p>
            <a:r>
              <a:rPr lang="en-US" dirty="0"/>
              <a:t>In digital computers, stack can be implemented in two ways:</a:t>
            </a:r>
          </a:p>
          <a:p>
            <a:pPr marL="342900" indent="-342900">
              <a:buFont typeface="+mj-lt"/>
              <a:buAutoNum type="arabicPeriod"/>
            </a:pPr>
            <a:r>
              <a:rPr lang="en-US" sz="1600" dirty="0"/>
              <a:t>Register Stack</a:t>
            </a:r>
          </a:p>
          <a:p>
            <a:pPr marL="342900" indent="-342900">
              <a:buFont typeface="+mj-lt"/>
              <a:buAutoNum type="arabicPeriod"/>
            </a:pPr>
            <a:r>
              <a:rPr lang="en-US" sz="1600" dirty="0"/>
              <a:t>Memory Stack</a:t>
            </a:r>
          </a:p>
          <a:p>
            <a:r>
              <a:rPr lang="en-US" dirty="0"/>
              <a:t> </a:t>
            </a:r>
          </a:p>
        </p:txBody>
      </p:sp>
    </p:spTree>
    <p:extLst>
      <p:ext uri="{BB962C8B-B14F-4D97-AF65-F5344CB8AC3E}">
        <p14:creationId xmlns:p14="http://schemas.microsoft.com/office/powerpoint/2010/main" val="558243190"/>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 xmlns:a16="http://schemas.microsoft.com/office/drawing/2014/main" id="{137F6E5F-1E09-45B0-80F0-DDC03875A07B}"/>
              </a:ext>
            </a:extLst>
          </p:cNvPr>
          <p:cNvSpPr>
            <a:spLocks noGrp="1"/>
          </p:cNvSpPr>
          <p:nvPr>
            <p:ph type="title"/>
          </p:nvPr>
        </p:nvSpPr>
        <p:spPr/>
        <p:txBody>
          <a:bodyPr>
            <a:normAutofit/>
          </a:bodyPr>
          <a:lstStyle/>
          <a:p>
            <a:r>
              <a:rPr lang="en-US" sz="2800" dirty="0">
                <a:solidFill>
                  <a:srgbClr val="002060"/>
                </a:solidFill>
                <a:latin typeface="Bahnschrift Condensed" panose="020B0502040204020203" pitchFamily="34" charset="0"/>
              </a:rPr>
              <a:t>ACCUMULATOR TYPE ORGANIZATION</a:t>
            </a:r>
            <a:endParaRPr lang="en-IN" sz="2800" dirty="0">
              <a:solidFill>
                <a:srgbClr val="002060"/>
              </a:solidFill>
              <a:latin typeface="Bahnschrift Condensed" panose="020B0502040204020203" pitchFamily="34" charset="0"/>
            </a:endParaRPr>
          </a:p>
        </p:txBody>
      </p:sp>
      <p:sp>
        <p:nvSpPr>
          <p:cNvPr id="5" name="TextBox 4"/>
          <p:cNvSpPr txBox="1"/>
          <p:nvPr/>
        </p:nvSpPr>
        <p:spPr>
          <a:xfrm>
            <a:off x="669701" y="1690688"/>
            <a:ext cx="10148552" cy="3970318"/>
          </a:xfrm>
          <a:prstGeom prst="rect">
            <a:avLst/>
          </a:prstGeom>
          <a:noFill/>
        </p:spPr>
        <p:txBody>
          <a:bodyPr wrap="square" rtlCol="0">
            <a:spAutoFit/>
          </a:bodyPr>
          <a:lstStyle/>
          <a:p>
            <a:pPr fontAlgn="base"/>
            <a:r>
              <a:rPr lang="en-IN" dirty="0"/>
              <a:t>The computers, present in the early days of computer history, had accumulator based CPUs. In this type of CPU organization, the accumulator register is used implicitly for processing all instructions of a program and store the results into the accumulator. The instruction format that is used by this CPU Organisation is </a:t>
            </a:r>
            <a:r>
              <a:rPr lang="en-IN" b="1" dirty="0"/>
              <a:t>One address field</a:t>
            </a:r>
            <a:r>
              <a:rPr lang="en-IN" dirty="0"/>
              <a:t>. Due to this the CPU is known as </a:t>
            </a:r>
            <a:r>
              <a:rPr lang="en-IN" b="1" dirty="0"/>
              <a:t>One Address Machine</a:t>
            </a:r>
            <a:r>
              <a:rPr lang="en-IN" dirty="0"/>
              <a:t>.</a:t>
            </a:r>
          </a:p>
          <a:p>
            <a:pPr fontAlgn="base"/>
            <a:r>
              <a:rPr lang="en-IN" dirty="0"/>
              <a:t>The main points about Single Accumulator based CPU Organisation are:</a:t>
            </a:r>
          </a:p>
          <a:p>
            <a:pPr fontAlgn="base"/>
            <a:r>
              <a:rPr lang="en-IN" dirty="0"/>
              <a:t>In this CPU Organization, the first ALU operand is always stored into the Accumulator and the second operand is present either in Registers or in the Memory.</a:t>
            </a:r>
          </a:p>
          <a:p>
            <a:pPr fontAlgn="base"/>
            <a:r>
              <a:rPr lang="en-IN" dirty="0"/>
              <a:t>Accumulator is the default address thus after data manipulation the results are stored into the accumulator.</a:t>
            </a:r>
          </a:p>
          <a:p>
            <a:pPr fontAlgn="base"/>
            <a:r>
              <a:rPr lang="en-IN" dirty="0"/>
              <a:t>One address instruction is used in this type of </a:t>
            </a:r>
            <a:r>
              <a:rPr lang="en-IN" dirty="0" smtClean="0"/>
              <a:t>organization.</a:t>
            </a:r>
          </a:p>
          <a:p>
            <a:pPr fontAlgn="base"/>
            <a:endParaRPr lang="en-US" dirty="0" smtClean="0"/>
          </a:p>
          <a:p>
            <a:pPr fontAlgn="base"/>
            <a:r>
              <a:rPr lang="en-US" b="1" dirty="0" smtClean="0"/>
              <a:t>The </a:t>
            </a:r>
            <a:r>
              <a:rPr lang="en-US" b="1" dirty="0"/>
              <a:t>format of instruction is: Opcode + Address</a:t>
            </a:r>
          </a:p>
          <a:p>
            <a:pPr fontAlgn="base"/>
            <a:endParaRPr lang="en-IN" dirty="0"/>
          </a:p>
          <a:p>
            <a:endParaRPr lang="en-IN" dirty="0"/>
          </a:p>
        </p:txBody>
      </p:sp>
      <p:pic>
        <p:nvPicPr>
          <p:cNvPr id="1026" name="Picture 2" descr="Image result for the format of instruction=opcode +addres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68980" y="3966694"/>
            <a:ext cx="5446735" cy="26079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3649372"/>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COMPUTUTER COMPONENTS</a:t>
            </a:r>
            <a:endParaRPr lang="en-IN" dirty="0"/>
          </a:p>
        </p:txBody>
      </p:sp>
      <p:sp>
        <p:nvSpPr>
          <p:cNvPr id="5" name="TextBox 4"/>
          <p:cNvSpPr txBox="1"/>
          <p:nvPr/>
        </p:nvSpPr>
        <p:spPr>
          <a:xfrm>
            <a:off x="913774" y="1687132"/>
            <a:ext cx="5640947" cy="400110"/>
          </a:xfrm>
          <a:prstGeom prst="rect">
            <a:avLst/>
          </a:prstGeom>
          <a:noFill/>
        </p:spPr>
        <p:txBody>
          <a:bodyPr wrap="square" rtlCol="0">
            <a:spAutoFit/>
          </a:bodyPr>
          <a:lstStyle/>
          <a:p>
            <a:pPr marL="342900" indent="-342900">
              <a:buFont typeface="Arial" panose="020B0604020202020204" pitchFamily="34" charset="0"/>
              <a:buChar char="•"/>
            </a:pPr>
            <a:r>
              <a:rPr lang="en-US" sz="2000" b="1" dirty="0"/>
              <a:t>Programming in </a:t>
            </a:r>
            <a:r>
              <a:rPr lang="en-US" sz="2000" b="1" dirty="0" smtClean="0"/>
              <a:t>hardware</a:t>
            </a:r>
            <a:endParaRPr lang="en-US" sz="2000" b="1" dirty="0"/>
          </a:p>
        </p:txBody>
      </p:sp>
      <p:graphicFrame>
        <p:nvGraphicFramePr>
          <p:cNvPr id="6" name="Diagram 5"/>
          <p:cNvGraphicFramePr/>
          <p:nvPr>
            <p:extLst>
              <p:ext uri="{D42A27DB-BD31-4B8C-83A1-F6EECF244321}">
                <p14:modId xmlns:p14="http://schemas.microsoft.com/office/powerpoint/2010/main" val="413612045"/>
              </p:ext>
            </p:extLst>
          </p:nvPr>
        </p:nvGraphicFramePr>
        <p:xfrm>
          <a:off x="2032000" y="2087242"/>
          <a:ext cx="8128000" cy="10686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p:cNvSpPr txBox="1"/>
          <p:nvPr/>
        </p:nvSpPr>
        <p:spPr>
          <a:xfrm>
            <a:off x="913774" y="3283309"/>
            <a:ext cx="6130344" cy="369332"/>
          </a:xfrm>
          <a:prstGeom prst="rect">
            <a:avLst/>
          </a:prstGeom>
          <a:noFill/>
        </p:spPr>
        <p:txBody>
          <a:bodyPr wrap="square" rtlCol="0">
            <a:spAutoFit/>
          </a:bodyPr>
          <a:lstStyle/>
          <a:p>
            <a:pPr marL="285750" indent="-285750">
              <a:buFont typeface="Arial" panose="020B0604020202020204" pitchFamily="34" charset="0"/>
              <a:buChar char="•"/>
            </a:pPr>
            <a:r>
              <a:rPr lang="en-US" b="1" dirty="0"/>
              <a:t>Programming in </a:t>
            </a:r>
            <a:r>
              <a:rPr lang="en-US" b="1" dirty="0" smtClean="0"/>
              <a:t>software</a:t>
            </a:r>
            <a:endParaRPr lang="en-US" b="1" dirty="0"/>
          </a:p>
        </p:txBody>
      </p:sp>
      <p:graphicFrame>
        <p:nvGraphicFramePr>
          <p:cNvPr id="9" name="Diagram 8"/>
          <p:cNvGraphicFramePr/>
          <p:nvPr>
            <p:extLst>
              <p:ext uri="{D42A27DB-BD31-4B8C-83A1-F6EECF244321}">
                <p14:modId xmlns:p14="http://schemas.microsoft.com/office/powerpoint/2010/main" val="793492321"/>
              </p:ext>
            </p:extLst>
          </p:nvPr>
        </p:nvGraphicFramePr>
        <p:xfrm>
          <a:off x="2522115" y="3709114"/>
          <a:ext cx="7291586" cy="304585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0" name="Right Arrow 9"/>
          <p:cNvSpPr/>
          <p:nvPr/>
        </p:nvSpPr>
        <p:spPr>
          <a:xfrm>
            <a:off x="4610636" y="5962918"/>
            <a:ext cx="579550"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698174445"/>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Diagram 6"/>
          <p:cNvGraphicFramePr/>
          <p:nvPr>
            <p:extLst>
              <p:ext uri="{D42A27DB-BD31-4B8C-83A1-F6EECF244321}">
                <p14:modId xmlns:p14="http://schemas.microsoft.com/office/powerpoint/2010/main" val="3518746132"/>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52016584"/>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Instruction formats</a:t>
            </a:r>
            <a:endParaRPr lang="en-IN" dirty="0"/>
          </a:p>
        </p:txBody>
      </p:sp>
      <p:sp>
        <p:nvSpPr>
          <p:cNvPr id="4" name="TextBox 3"/>
          <p:cNvSpPr txBox="1"/>
          <p:nvPr/>
        </p:nvSpPr>
        <p:spPr>
          <a:xfrm>
            <a:off x="838200" y="1407353"/>
            <a:ext cx="9131121" cy="2308324"/>
          </a:xfrm>
          <a:prstGeom prst="rect">
            <a:avLst/>
          </a:prstGeom>
          <a:noFill/>
        </p:spPr>
        <p:txBody>
          <a:bodyPr wrap="square" rtlCol="0">
            <a:spAutoFit/>
          </a:bodyPr>
          <a:lstStyle/>
          <a:p>
            <a:pPr fontAlgn="base"/>
            <a:r>
              <a:rPr lang="en-IN" dirty="0"/>
              <a:t>Computer perform task on the basis of instruction provided. A instruction in computer comprises of groups called fields. These field contains different information as for computers every thing is in 0 and 1 so each field has different significance on the basis of which a CPU decide what so perform. The most common fields are:</a:t>
            </a:r>
          </a:p>
          <a:p>
            <a:pPr fontAlgn="base"/>
            <a:r>
              <a:rPr lang="en-IN" dirty="0"/>
              <a:t>Operation field which specifies the operation to be performed like addition.</a:t>
            </a:r>
          </a:p>
          <a:p>
            <a:pPr fontAlgn="base"/>
            <a:r>
              <a:rPr lang="en-IN" dirty="0"/>
              <a:t>Address field which contain the location of operand, i.e., register or memory location.</a:t>
            </a:r>
          </a:p>
          <a:p>
            <a:pPr fontAlgn="base"/>
            <a:r>
              <a:rPr lang="en-IN" dirty="0"/>
              <a:t>Mode field which specifies how operand is to be founded.</a:t>
            </a:r>
          </a:p>
          <a:p>
            <a:endParaRPr lang="en-IN" dirty="0"/>
          </a:p>
        </p:txBody>
      </p:sp>
      <p:graphicFrame>
        <p:nvGraphicFramePr>
          <p:cNvPr id="6" name="Diagram 5"/>
          <p:cNvGraphicFramePr/>
          <p:nvPr>
            <p:extLst>
              <p:ext uri="{D42A27DB-BD31-4B8C-83A1-F6EECF244321}">
                <p14:modId xmlns:p14="http://schemas.microsoft.com/office/powerpoint/2010/main" val="3473306924"/>
              </p:ext>
            </p:extLst>
          </p:nvPr>
        </p:nvGraphicFramePr>
        <p:xfrm>
          <a:off x="1551545" y="2213615"/>
          <a:ext cx="947277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5789912"/>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Zero Address Instructions –</a:t>
            </a:r>
            <a:endParaRPr lang="en-IN" dirty="0"/>
          </a:p>
        </p:txBody>
      </p:sp>
      <p:pic>
        <p:nvPicPr>
          <p:cNvPr id="2053" name="Picture 5" descr="https://media.geeksforgeeks.org/wp-content/uploads/Untitled-drawing4-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7121" y="3453247"/>
            <a:ext cx="4778063" cy="340475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541985" y="1458869"/>
            <a:ext cx="5343659" cy="2862322"/>
          </a:xfrm>
          <a:prstGeom prst="rect">
            <a:avLst/>
          </a:prstGeom>
          <a:noFill/>
        </p:spPr>
        <p:txBody>
          <a:bodyPr wrap="square" rtlCol="0">
            <a:spAutoFit/>
          </a:bodyPr>
          <a:lstStyle/>
          <a:p>
            <a:r>
              <a:rPr lang="en-IN" dirty="0"/>
              <a:t>A stack based computer do not use address field in </a:t>
            </a:r>
            <a:r>
              <a:rPr lang="en-IN" dirty="0" err="1"/>
              <a:t>instruction.To</a:t>
            </a:r>
            <a:r>
              <a:rPr lang="en-IN" dirty="0"/>
              <a:t> evaluate a expression first it is converted to revere Polish Notation i.e. Post fix Notation</a:t>
            </a:r>
            <a:r>
              <a:rPr lang="en-IN" dirty="0" smtClean="0"/>
              <a:t>.</a:t>
            </a:r>
          </a:p>
          <a:p>
            <a:endParaRPr lang="en-IN" dirty="0" smtClean="0"/>
          </a:p>
          <a:p>
            <a:r>
              <a:rPr lang="en-US" altLang="en-US" dirty="0">
                <a:latin typeface="Consolas" panose="020B0609020204030204" pitchFamily="49" charset="0"/>
                <a:cs typeface="Consolas" panose="020B0609020204030204" pitchFamily="49" charset="0"/>
              </a:rPr>
              <a:t>Expression: X = (A+B)*(C+D</a:t>
            </a:r>
            <a:r>
              <a:rPr lang="en-US" altLang="en-US" dirty="0" smtClean="0">
                <a:latin typeface="Consolas" panose="020B0609020204030204" pitchFamily="49" charset="0"/>
                <a:cs typeface="Consolas" panose="020B0609020204030204" pitchFamily="49" charset="0"/>
              </a:rPr>
              <a:t>)</a:t>
            </a:r>
          </a:p>
          <a:p>
            <a:r>
              <a:rPr lang="en-US" altLang="en-US" dirty="0" smtClean="0">
                <a:latin typeface="Consolas" panose="020B0609020204030204" pitchFamily="49" charset="0"/>
                <a:cs typeface="Consolas" panose="020B0609020204030204" pitchFamily="49" charset="0"/>
              </a:rPr>
              <a:t> </a:t>
            </a:r>
            <a:r>
              <a:rPr lang="en-US" altLang="en-US" dirty="0" err="1">
                <a:latin typeface="Consolas" panose="020B0609020204030204" pitchFamily="49" charset="0"/>
                <a:cs typeface="Consolas" panose="020B0609020204030204" pitchFamily="49" charset="0"/>
              </a:rPr>
              <a:t>Postfixed</a:t>
            </a:r>
            <a:r>
              <a:rPr lang="en-US" altLang="en-US" dirty="0">
                <a:latin typeface="Consolas" panose="020B0609020204030204" pitchFamily="49" charset="0"/>
                <a:cs typeface="Consolas" panose="020B0609020204030204" pitchFamily="49" charset="0"/>
              </a:rPr>
              <a:t> : X = AB+CD</a:t>
            </a:r>
            <a:r>
              <a:rPr lang="en-US" altLang="en-US" dirty="0" smtClean="0">
                <a:latin typeface="Consolas" panose="020B0609020204030204" pitchFamily="49" charset="0"/>
                <a:cs typeface="Consolas" panose="020B0609020204030204" pitchFamily="49" charset="0"/>
              </a:rPr>
              <a:t>+*</a:t>
            </a:r>
          </a:p>
          <a:p>
            <a:r>
              <a:rPr lang="en-US" altLang="en-US" dirty="0" smtClean="0">
                <a:latin typeface="Consolas" panose="020B0609020204030204" pitchFamily="49" charset="0"/>
                <a:cs typeface="Consolas" panose="020B0609020204030204" pitchFamily="49" charset="0"/>
              </a:rPr>
              <a:t> </a:t>
            </a:r>
            <a:r>
              <a:rPr lang="en-US" altLang="en-US" dirty="0">
                <a:latin typeface="Consolas" panose="020B0609020204030204" pitchFamily="49" charset="0"/>
                <a:cs typeface="Consolas" panose="020B0609020204030204" pitchFamily="49" charset="0"/>
              </a:rPr>
              <a:t>TOP means top of stack M[X] is any memory location</a:t>
            </a:r>
            <a:r>
              <a:rPr lang="en-US" altLang="en-US" dirty="0"/>
              <a:t> </a:t>
            </a:r>
            <a:endParaRPr lang="en-US" altLang="en-US" sz="3200" dirty="0">
              <a:latin typeface="Arial" panose="020B0604020202020204" pitchFamily="34" charset="0"/>
            </a:endParaRPr>
          </a:p>
          <a:p>
            <a:endParaRPr lang="en-IN" dirty="0"/>
          </a:p>
          <a:p>
            <a:endParaRPr lang="en-IN" dirty="0"/>
          </a:p>
        </p:txBody>
      </p:sp>
      <p:graphicFrame>
        <p:nvGraphicFramePr>
          <p:cNvPr id="8" name="Table 7"/>
          <p:cNvGraphicFramePr>
            <a:graphicFrameLocks noGrp="1"/>
          </p:cNvGraphicFramePr>
          <p:nvPr>
            <p:extLst>
              <p:ext uri="{D42A27DB-BD31-4B8C-83A1-F6EECF244321}">
                <p14:modId xmlns:p14="http://schemas.microsoft.com/office/powerpoint/2010/main" val="2087943311"/>
              </p:ext>
            </p:extLst>
          </p:nvPr>
        </p:nvGraphicFramePr>
        <p:xfrm>
          <a:off x="6901399" y="1668486"/>
          <a:ext cx="4029075" cy="3810000"/>
        </p:xfrm>
        <a:graphic>
          <a:graphicData uri="http://schemas.openxmlformats.org/drawingml/2006/table">
            <a:tbl>
              <a:tblPr/>
              <a:tblGrid>
                <a:gridCol w="1343025"/>
                <a:gridCol w="1343025"/>
                <a:gridCol w="1343025"/>
              </a:tblGrid>
              <a:tr h="0">
                <a:tc>
                  <a:txBody>
                    <a:bodyPr/>
                    <a:lstStyle/>
                    <a:p>
                      <a:pPr algn="ctr" fontAlgn="base"/>
                      <a:r>
                        <a:rPr lang="en-IN" b="0" dirty="0">
                          <a:effectLst/>
                        </a:rPr>
                        <a:t>PUSH</a:t>
                      </a:r>
                    </a:p>
                  </a:txBody>
                  <a:tcPr marL="133350" marR="133350" marT="66675" marB="6667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ctr" fontAlgn="base"/>
                      <a:r>
                        <a:rPr lang="en-IN" b="0">
                          <a:effectLst/>
                        </a:rPr>
                        <a:t>A</a:t>
                      </a:r>
                    </a:p>
                  </a:txBody>
                  <a:tcPr marL="133350" marR="133350" marT="66675" marB="6667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ctr" fontAlgn="base"/>
                      <a:r>
                        <a:rPr lang="en-IN" b="0">
                          <a:effectLst/>
                        </a:rPr>
                        <a:t>TOP = A</a:t>
                      </a:r>
                    </a:p>
                  </a:txBody>
                  <a:tcPr marL="133350" marR="133350" marT="66675" marB="6667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r>
              <a:tr h="0">
                <a:tc>
                  <a:txBody>
                    <a:bodyPr/>
                    <a:lstStyle/>
                    <a:p>
                      <a:pPr algn="ctr" fontAlgn="base"/>
                      <a:r>
                        <a:rPr lang="en-IN" b="0">
                          <a:effectLst/>
                        </a:rPr>
                        <a:t>PUSH</a:t>
                      </a:r>
                    </a:p>
                  </a:txBody>
                  <a:tcPr marL="133350" marR="133350" marT="66675" marB="6667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ctr" fontAlgn="base"/>
                      <a:r>
                        <a:rPr lang="en-IN" b="0">
                          <a:effectLst/>
                        </a:rPr>
                        <a:t>B</a:t>
                      </a:r>
                    </a:p>
                  </a:txBody>
                  <a:tcPr marL="133350" marR="133350" marT="66675" marB="6667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ctr" fontAlgn="base"/>
                      <a:r>
                        <a:rPr lang="en-IN" b="0">
                          <a:effectLst/>
                        </a:rPr>
                        <a:t>TOP = B</a:t>
                      </a:r>
                    </a:p>
                  </a:txBody>
                  <a:tcPr marL="133350" marR="133350" marT="66675" marB="6667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r>
              <a:tr h="0">
                <a:tc>
                  <a:txBody>
                    <a:bodyPr/>
                    <a:lstStyle/>
                    <a:p>
                      <a:pPr algn="ctr" fontAlgn="base"/>
                      <a:r>
                        <a:rPr lang="en-IN" b="0">
                          <a:effectLst/>
                        </a:rPr>
                        <a:t>ADD</a:t>
                      </a:r>
                    </a:p>
                  </a:txBody>
                  <a:tcPr marL="133350" marR="133350" marT="66675" marB="6667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ctr" fontAlgn="base"/>
                      <a:endParaRPr lang="en-IN" b="0">
                        <a:effectLst/>
                      </a:endParaRPr>
                    </a:p>
                  </a:txBody>
                  <a:tcPr marL="133350" marR="133350" marT="66675" marB="6667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ctr" fontAlgn="base"/>
                      <a:r>
                        <a:rPr lang="en-IN" b="0">
                          <a:effectLst/>
                        </a:rPr>
                        <a:t>TOP = A+B</a:t>
                      </a:r>
                    </a:p>
                  </a:txBody>
                  <a:tcPr marL="133350" marR="133350" marT="66675" marB="6667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r>
              <a:tr h="0">
                <a:tc>
                  <a:txBody>
                    <a:bodyPr/>
                    <a:lstStyle/>
                    <a:p>
                      <a:pPr algn="ctr" fontAlgn="base"/>
                      <a:r>
                        <a:rPr lang="en-IN" b="0">
                          <a:effectLst/>
                        </a:rPr>
                        <a:t>PUSH</a:t>
                      </a:r>
                    </a:p>
                  </a:txBody>
                  <a:tcPr marL="133350" marR="133350" marT="66675" marB="6667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ctr" fontAlgn="base"/>
                      <a:r>
                        <a:rPr lang="en-IN" b="0">
                          <a:effectLst/>
                        </a:rPr>
                        <a:t>C</a:t>
                      </a:r>
                    </a:p>
                  </a:txBody>
                  <a:tcPr marL="133350" marR="133350" marT="66675" marB="6667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ctr" fontAlgn="base"/>
                      <a:r>
                        <a:rPr lang="en-IN" b="0">
                          <a:effectLst/>
                        </a:rPr>
                        <a:t>TOP = C</a:t>
                      </a:r>
                    </a:p>
                  </a:txBody>
                  <a:tcPr marL="133350" marR="133350" marT="66675" marB="6667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r>
              <a:tr h="0">
                <a:tc>
                  <a:txBody>
                    <a:bodyPr/>
                    <a:lstStyle/>
                    <a:p>
                      <a:pPr algn="ctr" fontAlgn="base"/>
                      <a:r>
                        <a:rPr lang="en-IN" b="0" dirty="0">
                          <a:effectLst/>
                        </a:rPr>
                        <a:t>PUSH</a:t>
                      </a:r>
                    </a:p>
                  </a:txBody>
                  <a:tcPr marL="133350" marR="133350" marT="66675" marB="6667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ctr" fontAlgn="base"/>
                      <a:r>
                        <a:rPr lang="en-IN" b="0">
                          <a:effectLst/>
                        </a:rPr>
                        <a:t>D</a:t>
                      </a:r>
                    </a:p>
                  </a:txBody>
                  <a:tcPr marL="133350" marR="133350" marT="66675" marB="6667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ctr" fontAlgn="base"/>
                      <a:r>
                        <a:rPr lang="en-IN" b="0">
                          <a:effectLst/>
                        </a:rPr>
                        <a:t>TOP = D</a:t>
                      </a:r>
                    </a:p>
                  </a:txBody>
                  <a:tcPr marL="133350" marR="133350" marT="66675" marB="6667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r>
              <a:tr h="0">
                <a:tc>
                  <a:txBody>
                    <a:bodyPr/>
                    <a:lstStyle/>
                    <a:p>
                      <a:pPr algn="ctr" fontAlgn="base"/>
                      <a:r>
                        <a:rPr lang="en-IN" b="0">
                          <a:effectLst/>
                        </a:rPr>
                        <a:t>ADD</a:t>
                      </a:r>
                    </a:p>
                  </a:txBody>
                  <a:tcPr marL="133350" marR="133350" marT="66675" marB="6667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ctr" fontAlgn="base"/>
                      <a:endParaRPr lang="en-IN" b="0">
                        <a:effectLst/>
                      </a:endParaRPr>
                    </a:p>
                  </a:txBody>
                  <a:tcPr marL="133350" marR="133350" marT="66675" marB="6667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ctr" fontAlgn="base"/>
                      <a:r>
                        <a:rPr lang="en-IN" b="0">
                          <a:effectLst/>
                        </a:rPr>
                        <a:t>TOP = C+D</a:t>
                      </a:r>
                    </a:p>
                  </a:txBody>
                  <a:tcPr marL="133350" marR="133350" marT="66675" marB="6667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r>
              <a:tr h="0">
                <a:tc>
                  <a:txBody>
                    <a:bodyPr/>
                    <a:lstStyle/>
                    <a:p>
                      <a:pPr algn="ctr" fontAlgn="base"/>
                      <a:r>
                        <a:rPr lang="en-IN" b="0">
                          <a:effectLst/>
                        </a:rPr>
                        <a:t>MUL</a:t>
                      </a:r>
                    </a:p>
                  </a:txBody>
                  <a:tcPr marL="133350" marR="133350" marT="66675" marB="6667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ctr" fontAlgn="base"/>
                      <a:endParaRPr lang="en-IN" b="0">
                        <a:effectLst/>
                      </a:endParaRPr>
                    </a:p>
                  </a:txBody>
                  <a:tcPr marL="133350" marR="133350" marT="66675" marB="6667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ctr" fontAlgn="base"/>
                      <a:r>
                        <a:rPr lang="en-IN" b="0">
                          <a:effectLst/>
                        </a:rPr>
                        <a:t>TOP = (C+D)*(A+B)</a:t>
                      </a:r>
                    </a:p>
                  </a:txBody>
                  <a:tcPr marL="133350" marR="133350" marT="66675" marB="6667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r>
              <a:tr h="0">
                <a:tc>
                  <a:txBody>
                    <a:bodyPr/>
                    <a:lstStyle/>
                    <a:p>
                      <a:pPr algn="ctr" fontAlgn="base"/>
                      <a:r>
                        <a:rPr lang="en-IN" b="0">
                          <a:effectLst/>
                        </a:rPr>
                        <a:t>POP</a:t>
                      </a:r>
                    </a:p>
                  </a:txBody>
                  <a:tcPr marL="133350" marR="133350" marT="66675" marB="66675" anchor="ctr">
                    <a:lnL>
                      <a:noFill/>
                    </a:lnL>
                    <a:lnR>
                      <a:noFill/>
                    </a:lnR>
                    <a:lnT w="9525" cap="flat" cmpd="sng" algn="ctr">
                      <a:solidFill>
                        <a:srgbClr val="EDEDED"/>
                      </a:solidFill>
                      <a:prstDash val="solid"/>
                      <a:round/>
                      <a:headEnd type="none" w="med" len="med"/>
                      <a:tailEnd type="none" w="med" len="med"/>
                    </a:lnT>
                    <a:lnB>
                      <a:noFill/>
                    </a:lnB>
                    <a:solidFill>
                      <a:srgbClr val="FFFFFF"/>
                    </a:solidFill>
                  </a:tcPr>
                </a:tc>
                <a:tc>
                  <a:txBody>
                    <a:bodyPr/>
                    <a:lstStyle/>
                    <a:p>
                      <a:pPr algn="ctr" fontAlgn="base"/>
                      <a:r>
                        <a:rPr lang="en-IN" b="0">
                          <a:effectLst/>
                        </a:rPr>
                        <a:t>X</a:t>
                      </a:r>
                    </a:p>
                  </a:txBody>
                  <a:tcPr marL="133350" marR="133350" marT="66675" marB="66675" anchor="ctr">
                    <a:lnL>
                      <a:noFill/>
                    </a:lnL>
                    <a:lnR>
                      <a:noFill/>
                    </a:lnR>
                    <a:lnT w="9525" cap="flat" cmpd="sng" algn="ctr">
                      <a:solidFill>
                        <a:srgbClr val="EDEDED"/>
                      </a:solidFill>
                      <a:prstDash val="solid"/>
                      <a:round/>
                      <a:headEnd type="none" w="med" len="med"/>
                      <a:tailEnd type="none" w="med" len="med"/>
                    </a:lnT>
                    <a:lnB>
                      <a:noFill/>
                    </a:lnB>
                    <a:solidFill>
                      <a:srgbClr val="FFFFFF"/>
                    </a:solidFill>
                  </a:tcPr>
                </a:tc>
                <a:tc>
                  <a:txBody>
                    <a:bodyPr/>
                    <a:lstStyle/>
                    <a:p>
                      <a:pPr algn="ctr" fontAlgn="base"/>
                      <a:r>
                        <a:rPr lang="en-IN" b="0" dirty="0">
                          <a:effectLst/>
                        </a:rPr>
                        <a:t>M[X] = TOP</a:t>
                      </a:r>
                    </a:p>
                  </a:txBody>
                  <a:tcPr marL="133350" marR="133350" marT="66675" marB="66675" anchor="ctr">
                    <a:lnL>
                      <a:noFill/>
                    </a:lnL>
                    <a:lnR>
                      <a:noFill/>
                    </a:lnR>
                    <a:lnT w="9525" cap="flat" cmpd="sng" algn="ctr">
                      <a:solidFill>
                        <a:srgbClr val="EDEDED"/>
                      </a:solidFill>
                      <a:prstDash val="solid"/>
                      <a:round/>
                      <a:headEnd type="none" w="med" len="med"/>
                      <a:tailEnd type="none" w="med" len="med"/>
                    </a:lnT>
                    <a:lnB>
                      <a:noFill/>
                    </a:lnB>
                    <a:solidFill>
                      <a:srgbClr val="FFFFFF"/>
                    </a:solidFill>
                  </a:tcPr>
                </a:tc>
              </a:tr>
            </a:tbl>
          </a:graphicData>
        </a:graphic>
      </p:graphicFrame>
    </p:spTree>
    <p:extLst>
      <p:ext uri="{BB962C8B-B14F-4D97-AF65-F5344CB8AC3E}">
        <p14:creationId xmlns:p14="http://schemas.microsoft.com/office/powerpoint/2010/main" val="4195602367"/>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One Address Instructions –</a:t>
            </a:r>
            <a:endParaRPr lang="en-IN" dirty="0"/>
          </a:p>
        </p:txBody>
      </p:sp>
      <p:sp>
        <p:nvSpPr>
          <p:cNvPr id="4" name="TextBox 3"/>
          <p:cNvSpPr txBox="1"/>
          <p:nvPr/>
        </p:nvSpPr>
        <p:spPr>
          <a:xfrm>
            <a:off x="734096" y="1690688"/>
            <a:ext cx="5203065" cy="3693319"/>
          </a:xfrm>
          <a:prstGeom prst="rect">
            <a:avLst/>
          </a:prstGeom>
          <a:noFill/>
        </p:spPr>
        <p:txBody>
          <a:bodyPr wrap="square" rtlCol="0">
            <a:spAutoFit/>
          </a:bodyPr>
          <a:lstStyle/>
          <a:p>
            <a:r>
              <a:rPr lang="en-IN" dirty="0"/>
              <a:t>This use a implied ACCUMULATOR register for data </a:t>
            </a:r>
            <a:r>
              <a:rPr lang="en-IN" dirty="0" err="1"/>
              <a:t>manipulation.One</a:t>
            </a:r>
            <a:r>
              <a:rPr lang="en-IN" dirty="0"/>
              <a:t> operand is in accumulator and other is in register or memory </a:t>
            </a:r>
            <a:r>
              <a:rPr lang="en-IN" dirty="0" err="1"/>
              <a:t>location.Implied</a:t>
            </a:r>
            <a:r>
              <a:rPr lang="en-IN" dirty="0"/>
              <a:t> means that the CPU already know that one operand is in accumulator so there is no need to specify it</a:t>
            </a:r>
            <a:r>
              <a:rPr lang="en-IN" dirty="0" smtClean="0"/>
              <a:t>.</a:t>
            </a:r>
          </a:p>
          <a:p>
            <a:endParaRPr lang="en-IN" dirty="0"/>
          </a:p>
          <a:p>
            <a:r>
              <a:rPr lang="en-US" altLang="en-US" dirty="0">
                <a:latin typeface="Consolas" panose="020B0609020204030204" pitchFamily="49" charset="0"/>
                <a:cs typeface="Consolas" panose="020B0609020204030204" pitchFamily="49" charset="0"/>
              </a:rPr>
              <a:t>Expression: X = (A+B)*(C+D</a:t>
            </a:r>
            <a:r>
              <a:rPr lang="en-US" altLang="en-US" dirty="0" smtClean="0">
                <a:latin typeface="Consolas" panose="020B0609020204030204" pitchFamily="49" charset="0"/>
                <a:cs typeface="Consolas" panose="020B0609020204030204" pitchFamily="49" charset="0"/>
              </a:rPr>
              <a:t>) </a:t>
            </a:r>
          </a:p>
          <a:p>
            <a:r>
              <a:rPr lang="en-US" altLang="en-US" dirty="0" smtClean="0">
                <a:latin typeface="Consolas" panose="020B0609020204030204" pitchFamily="49" charset="0"/>
                <a:cs typeface="Consolas" panose="020B0609020204030204" pitchFamily="49" charset="0"/>
              </a:rPr>
              <a:t>AC </a:t>
            </a:r>
            <a:r>
              <a:rPr lang="en-US" altLang="en-US" dirty="0">
                <a:latin typeface="Consolas" panose="020B0609020204030204" pitchFamily="49" charset="0"/>
                <a:cs typeface="Consolas" panose="020B0609020204030204" pitchFamily="49" charset="0"/>
              </a:rPr>
              <a:t>is accumulator </a:t>
            </a:r>
            <a:endParaRPr lang="en-US" altLang="en-US" dirty="0" smtClean="0">
              <a:latin typeface="Consolas" panose="020B0609020204030204" pitchFamily="49" charset="0"/>
              <a:cs typeface="Consolas" panose="020B0609020204030204" pitchFamily="49" charset="0"/>
            </a:endParaRPr>
          </a:p>
          <a:p>
            <a:r>
              <a:rPr lang="en-US" altLang="en-US" dirty="0" smtClean="0">
                <a:latin typeface="Consolas" panose="020B0609020204030204" pitchFamily="49" charset="0"/>
                <a:cs typeface="Consolas" panose="020B0609020204030204" pitchFamily="49" charset="0"/>
              </a:rPr>
              <a:t>M</a:t>
            </a:r>
            <a:r>
              <a:rPr lang="en-US" altLang="en-US" dirty="0">
                <a:latin typeface="Consolas" panose="020B0609020204030204" pitchFamily="49" charset="0"/>
                <a:cs typeface="Consolas" panose="020B0609020204030204" pitchFamily="49" charset="0"/>
              </a:rPr>
              <a:t>[] is any memory </a:t>
            </a:r>
            <a:r>
              <a:rPr lang="en-US" altLang="en-US" dirty="0" smtClean="0">
                <a:latin typeface="Consolas" panose="020B0609020204030204" pitchFamily="49" charset="0"/>
                <a:cs typeface="Consolas" panose="020B0609020204030204" pitchFamily="49" charset="0"/>
              </a:rPr>
              <a:t>location</a:t>
            </a:r>
          </a:p>
          <a:p>
            <a:r>
              <a:rPr lang="en-US" altLang="en-US" dirty="0" smtClean="0">
                <a:latin typeface="Consolas" panose="020B0609020204030204" pitchFamily="49" charset="0"/>
                <a:cs typeface="Consolas" panose="020B0609020204030204" pitchFamily="49" charset="0"/>
              </a:rPr>
              <a:t>M[T</a:t>
            </a:r>
            <a:r>
              <a:rPr lang="en-US" altLang="en-US" dirty="0">
                <a:latin typeface="Consolas" panose="020B0609020204030204" pitchFamily="49" charset="0"/>
                <a:cs typeface="Consolas" panose="020B0609020204030204" pitchFamily="49" charset="0"/>
              </a:rPr>
              <a:t>] is temporary location</a:t>
            </a:r>
            <a:r>
              <a:rPr lang="en-US" altLang="en-US" dirty="0"/>
              <a:t> </a:t>
            </a:r>
            <a:endParaRPr lang="en-US" altLang="en-US" sz="3200" dirty="0">
              <a:latin typeface="Arial" panose="020B0604020202020204" pitchFamily="34" charset="0"/>
            </a:endParaRPr>
          </a:p>
          <a:p>
            <a:endParaRPr lang="en-IN" dirty="0" smtClean="0"/>
          </a:p>
          <a:p>
            <a:endParaRPr lang="en-IN" dirty="0"/>
          </a:p>
          <a:p>
            <a:endParaRPr lang="en-IN" dirty="0"/>
          </a:p>
        </p:txBody>
      </p:sp>
      <p:pic>
        <p:nvPicPr>
          <p:cNvPr id="3075" name="Picture 3" descr="https://media.geeksforgeeks.org/wp-content/uploads/Untitled-drawing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7882" y="4975245"/>
            <a:ext cx="8152326" cy="1457326"/>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1" name="Table 10"/>
          <p:cNvGraphicFramePr>
            <a:graphicFrameLocks noGrp="1"/>
          </p:cNvGraphicFramePr>
          <p:nvPr>
            <p:extLst>
              <p:ext uri="{D42A27DB-BD31-4B8C-83A1-F6EECF244321}">
                <p14:modId xmlns:p14="http://schemas.microsoft.com/office/powerpoint/2010/main" val="1966136356"/>
              </p:ext>
            </p:extLst>
          </p:nvPr>
        </p:nvGraphicFramePr>
        <p:xfrm>
          <a:off x="6233375" y="1690688"/>
          <a:ext cx="4029075" cy="3676650"/>
        </p:xfrm>
        <a:graphic>
          <a:graphicData uri="http://schemas.openxmlformats.org/drawingml/2006/table">
            <a:tbl>
              <a:tblPr/>
              <a:tblGrid>
                <a:gridCol w="1343025"/>
                <a:gridCol w="1343025"/>
                <a:gridCol w="1343025"/>
              </a:tblGrid>
              <a:tr h="0">
                <a:tc>
                  <a:txBody>
                    <a:bodyPr/>
                    <a:lstStyle/>
                    <a:p>
                      <a:pPr algn="ctr" fontAlgn="base"/>
                      <a:r>
                        <a:rPr lang="en-IN" b="0">
                          <a:effectLst/>
                        </a:rPr>
                        <a:t>LOAD</a:t>
                      </a:r>
                    </a:p>
                  </a:txBody>
                  <a:tcPr marL="133350" marR="133350" marT="66675" marB="6667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ctr" fontAlgn="base"/>
                      <a:r>
                        <a:rPr lang="en-IN" b="0">
                          <a:effectLst/>
                        </a:rPr>
                        <a:t>A</a:t>
                      </a:r>
                    </a:p>
                  </a:txBody>
                  <a:tcPr marL="133350" marR="133350" marT="66675" marB="6667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ctr" fontAlgn="base"/>
                      <a:r>
                        <a:rPr lang="en-IN" b="0">
                          <a:effectLst/>
                        </a:rPr>
                        <a:t>AC = M[A]</a:t>
                      </a:r>
                    </a:p>
                  </a:txBody>
                  <a:tcPr marL="133350" marR="133350" marT="66675" marB="6667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r>
              <a:tr h="0">
                <a:tc>
                  <a:txBody>
                    <a:bodyPr/>
                    <a:lstStyle/>
                    <a:p>
                      <a:pPr algn="ctr" fontAlgn="base"/>
                      <a:r>
                        <a:rPr lang="en-IN" b="0">
                          <a:effectLst/>
                        </a:rPr>
                        <a:t>ADD</a:t>
                      </a:r>
                    </a:p>
                  </a:txBody>
                  <a:tcPr marL="133350" marR="133350" marT="66675" marB="6667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ctr" fontAlgn="base"/>
                      <a:r>
                        <a:rPr lang="en-IN" b="0">
                          <a:effectLst/>
                        </a:rPr>
                        <a:t>B</a:t>
                      </a:r>
                    </a:p>
                  </a:txBody>
                  <a:tcPr marL="133350" marR="133350" marT="66675" marB="6667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ctr" fontAlgn="base"/>
                      <a:r>
                        <a:rPr lang="en-IN" b="0">
                          <a:effectLst/>
                        </a:rPr>
                        <a:t>AC = AC + M[B]</a:t>
                      </a:r>
                    </a:p>
                  </a:txBody>
                  <a:tcPr marL="133350" marR="133350" marT="66675" marB="6667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r>
              <a:tr h="0">
                <a:tc>
                  <a:txBody>
                    <a:bodyPr/>
                    <a:lstStyle/>
                    <a:p>
                      <a:pPr algn="ctr" fontAlgn="base"/>
                      <a:r>
                        <a:rPr lang="en-IN" b="0">
                          <a:effectLst/>
                        </a:rPr>
                        <a:t>STORE</a:t>
                      </a:r>
                    </a:p>
                  </a:txBody>
                  <a:tcPr marL="133350" marR="133350" marT="66675" marB="6667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ctr" fontAlgn="base"/>
                      <a:r>
                        <a:rPr lang="en-IN" b="0">
                          <a:effectLst/>
                        </a:rPr>
                        <a:t>T</a:t>
                      </a:r>
                    </a:p>
                  </a:txBody>
                  <a:tcPr marL="133350" marR="133350" marT="66675" marB="6667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ctr" fontAlgn="base"/>
                      <a:r>
                        <a:rPr lang="en-IN" b="0">
                          <a:effectLst/>
                        </a:rPr>
                        <a:t>M[T] = AC</a:t>
                      </a:r>
                    </a:p>
                  </a:txBody>
                  <a:tcPr marL="133350" marR="133350" marT="66675" marB="6667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r>
              <a:tr h="0">
                <a:tc>
                  <a:txBody>
                    <a:bodyPr/>
                    <a:lstStyle/>
                    <a:p>
                      <a:pPr algn="ctr" fontAlgn="base"/>
                      <a:r>
                        <a:rPr lang="en-IN" b="0">
                          <a:effectLst/>
                        </a:rPr>
                        <a:t>LOAD</a:t>
                      </a:r>
                    </a:p>
                  </a:txBody>
                  <a:tcPr marL="133350" marR="133350" marT="66675" marB="6667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ctr" fontAlgn="base"/>
                      <a:r>
                        <a:rPr lang="en-IN" b="0">
                          <a:effectLst/>
                        </a:rPr>
                        <a:t>C</a:t>
                      </a:r>
                    </a:p>
                  </a:txBody>
                  <a:tcPr marL="133350" marR="133350" marT="66675" marB="6667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ctr" fontAlgn="base"/>
                      <a:r>
                        <a:rPr lang="en-IN" b="0">
                          <a:effectLst/>
                        </a:rPr>
                        <a:t>AC = M[C]</a:t>
                      </a:r>
                    </a:p>
                  </a:txBody>
                  <a:tcPr marL="133350" marR="133350" marT="66675" marB="6667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r>
              <a:tr h="0">
                <a:tc>
                  <a:txBody>
                    <a:bodyPr/>
                    <a:lstStyle/>
                    <a:p>
                      <a:pPr algn="ctr" fontAlgn="base"/>
                      <a:r>
                        <a:rPr lang="en-IN" b="0">
                          <a:effectLst/>
                        </a:rPr>
                        <a:t>ADD</a:t>
                      </a:r>
                    </a:p>
                  </a:txBody>
                  <a:tcPr marL="133350" marR="133350" marT="66675" marB="6667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ctr" fontAlgn="base"/>
                      <a:r>
                        <a:rPr lang="en-IN" b="0">
                          <a:effectLst/>
                        </a:rPr>
                        <a:t>D</a:t>
                      </a:r>
                    </a:p>
                  </a:txBody>
                  <a:tcPr marL="133350" marR="133350" marT="66675" marB="6667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ctr" fontAlgn="base"/>
                      <a:r>
                        <a:rPr lang="en-IN" b="0">
                          <a:effectLst/>
                        </a:rPr>
                        <a:t>AC = AC + M[D]</a:t>
                      </a:r>
                    </a:p>
                  </a:txBody>
                  <a:tcPr marL="133350" marR="133350" marT="66675" marB="6667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r>
              <a:tr h="0">
                <a:tc>
                  <a:txBody>
                    <a:bodyPr/>
                    <a:lstStyle/>
                    <a:p>
                      <a:pPr algn="ctr" fontAlgn="base"/>
                      <a:r>
                        <a:rPr lang="en-IN" b="0">
                          <a:effectLst/>
                        </a:rPr>
                        <a:t>MUL</a:t>
                      </a:r>
                    </a:p>
                  </a:txBody>
                  <a:tcPr marL="133350" marR="133350" marT="66675" marB="6667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ctr" fontAlgn="base"/>
                      <a:r>
                        <a:rPr lang="en-IN" b="0">
                          <a:effectLst/>
                        </a:rPr>
                        <a:t>T</a:t>
                      </a:r>
                    </a:p>
                  </a:txBody>
                  <a:tcPr marL="133350" marR="133350" marT="66675" marB="6667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ctr" fontAlgn="base"/>
                      <a:r>
                        <a:rPr lang="en-IN" b="0">
                          <a:effectLst/>
                        </a:rPr>
                        <a:t>AC = AC * M[T]</a:t>
                      </a:r>
                    </a:p>
                  </a:txBody>
                  <a:tcPr marL="133350" marR="133350" marT="66675" marB="6667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r>
              <a:tr h="0">
                <a:tc>
                  <a:txBody>
                    <a:bodyPr/>
                    <a:lstStyle/>
                    <a:p>
                      <a:pPr algn="ctr" fontAlgn="base"/>
                      <a:r>
                        <a:rPr lang="en-IN" b="0">
                          <a:effectLst/>
                        </a:rPr>
                        <a:t>STORE</a:t>
                      </a:r>
                    </a:p>
                  </a:txBody>
                  <a:tcPr marL="133350" marR="133350" marT="66675" marB="66675" anchor="ctr">
                    <a:lnL>
                      <a:noFill/>
                    </a:lnL>
                    <a:lnR>
                      <a:noFill/>
                    </a:lnR>
                    <a:lnT w="9525" cap="flat" cmpd="sng" algn="ctr">
                      <a:solidFill>
                        <a:srgbClr val="EDEDED"/>
                      </a:solidFill>
                      <a:prstDash val="solid"/>
                      <a:round/>
                      <a:headEnd type="none" w="med" len="med"/>
                      <a:tailEnd type="none" w="med" len="med"/>
                    </a:lnT>
                    <a:lnB>
                      <a:noFill/>
                    </a:lnB>
                    <a:solidFill>
                      <a:srgbClr val="FFFFFF"/>
                    </a:solidFill>
                  </a:tcPr>
                </a:tc>
                <a:tc>
                  <a:txBody>
                    <a:bodyPr/>
                    <a:lstStyle/>
                    <a:p>
                      <a:pPr algn="ctr" fontAlgn="base"/>
                      <a:r>
                        <a:rPr lang="en-IN" b="0">
                          <a:effectLst/>
                        </a:rPr>
                        <a:t>X</a:t>
                      </a:r>
                    </a:p>
                  </a:txBody>
                  <a:tcPr marL="133350" marR="133350" marT="66675" marB="66675" anchor="ctr">
                    <a:lnL>
                      <a:noFill/>
                    </a:lnL>
                    <a:lnR>
                      <a:noFill/>
                    </a:lnR>
                    <a:lnT w="9525" cap="flat" cmpd="sng" algn="ctr">
                      <a:solidFill>
                        <a:srgbClr val="EDEDED"/>
                      </a:solidFill>
                      <a:prstDash val="solid"/>
                      <a:round/>
                      <a:headEnd type="none" w="med" len="med"/>
                      <a:tailEnd type="none" w="med" len="med"/>
                    </a:lnT>
                    <a:lnB>
                      <a:noFill/>
                    </a:lnB>
                    <a:solidFill>
                      <a:srgbClr val="FFFFFF"/>
                    </a:solidFill>
                  </a:tcPr>
                </a:tc>
                <a:tc>
                  <a:txBody>
                    <a:bodyPr/>
                    <a:lstStyle/>
                    <a:p>
                      <a:pPr algn="ctr" fontAlgn="base"/>
                      <a:r>
                        <a:rPr lang="en-IN" b="0" dirty="0">
                          <a:effectLst/>
                        </a:rPr>
                        <a:t>M[X] = AC</a:t>
                      </a:r>
                    </a:p>
                  </a:txBody>
                  <a:tcPr marL="133350" marR="133350" marT="66675" marB="66675" anchor="ctr">
                    <a:lnL>
                      <a:noFill/>
                    </a:lnL>
                    <a:lnR>
                      <a:noFill/>
                    </a:lnR>
                    <a:lnT w="9525" cap="flat" cmpd="sng" algn="ctr">
                      <a:solidFill>
                        <a:srgbClr val="EDEDED"/>
                      </a:solidFill>
                      <a:prstDash val="solid"/>
                      <a:round/>
                      <a:headEnd type="none" w="med" len="med"/>
                      <a:tailEnd type="none" w="med" len="med"/>
                    </a:lnT>
                    <a:lnB>
                      <a:noFill/>
                    </a:lnB>
                    <a:solidFill>
                      <a:srgbClr val="FFFFFF"/>
                    </a:solidFill>
                  </a:tcPr>
                </a:tc>
              </a:tr>
            </a:tbl>
          </a:graphicData>
        </a:graphic>
      </p:graphicFrame>
    </p:spTree>
    <p:extLst>
      <p:ext uri="{BB962C8B-B14F-4D97-AF65-F5344CB8AC3E}">
        <p14:creationId xmlns:p14="http://schemas.microsoft.com/office/powerpoint/2010/main" val="3833336837"/>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Two </a:t>
            </a:r>
            <a:r>
              <a:rPr lang="en-IN" b="1" dirty="0"/>
              <a:t>Address Instructions </a:t>
            </a:r>
            <a:endParaRPr lang="en-IN" dirty="0"/>
          </a:p>
        </p:txBody>
      </p:sp>
      <p:sp>
        <p:nvSpPr>
          <p:cNvPr id="5" name="TextBox 4"/>
          <p:cNvSpPr txBox="1"/>
          <p:nvPr/>
        </p:nvSpPr>
        <p:spPr>
          <a:xfrm>
            <a:off x="838200" y="1403798"/>
            <a:ext cx="5665631" cy="4031873"/>
          </a:xfrm>
          <a:prstGeom prst="rect">
            <a:avLst/>
          </a:prstGeom>
          <a:noFill/>
        </p:spPr>
        <p:txBody>
          <a:bodyPr wrap="square" rtlCol="0">
            <a:spAutoFit/>
          </a:bodyPr>
          <a:lstStyle/>
          <a:p>
            <a:r>
              <a:rPr lang="en-IN" dirty="0"/>
              <a:t>This is common in commercial </a:t>
            </a:r>
            <a:r>
              <a:rPr lang="en-IN" dirty="0" err="1"/>
              <a:t>computers.Here</a:t>
            </a:r>
            <a:r>
              <a:rPr lang="en-IN" dirty="0"/>
              <a:t> two address can be specified in the </a:t>
            </a:r>
            <a:r>
              <a:rPr lang="en-IN" dirty="0" err="1"/>
              <a:t>instruction.Unlike</a:t>
            </a:r>
            <a:r>
              <a:rPr lang="en-IN" dirty="0"/>
              <a:t> earlier in one address instruction the result was stored in accumulator here result cab be stored at different location rather than just accumulator, but require more number of bit to represent address</a:t>
            </a:r>
            <a:r>
              <a:rPr lang="en-IN" dirty="0" smtClean="0"/>
              <a:t>.</a:t>
            </a:r>
          </a:p>
          <a:p>
            <a:endParaRPr lang="en-IN" dirty="0"/>
          </a:p>
          <a:p>
            <a:pPr lvl="0" eaLnBrk="0" fontAlgn="base" hangingPunct="0">
              <a:spcBef>
                <a:spcPct val="0"/>
              </a:spcBef>
              <a:spcAft>
                <a:spcPct val="0"/>
              </a:spcAft>
            </a:pPr>
            <a:r>
              <a:rPr lang="en-US" altLang="en-US" sz="2000" dirty="0">
                <a:latin typeface="Roboto"/>
              </a:rPr>
              <a:t>Here destination address can also contain operand.</a:t>
            </a:r>
            <a:endParaRPr lang="en-US" altLang="en-US" dirty="0">
              <a:latin typeface="Consolas" panose="020B0609020204030204" pitchFamily="49" charset="0"/>
              <a:cs typeface="Consolas" panose="020B0609020204030204" pitchFamily="49" charset="0"/>
            </a:endParaRPr>
          </a:p>
          <a:p>
            <a:pPr lvl="0" eaLnBrk="0" fontAlgn="base" hangingPunct="0">
              <a:spcBef>
                <a:spcPct val="0"/>
              </a:spcBef>
              <a:spcAft>
                <a:spcPct val="0"/>
              </a:spcAft>
            </a:pPr>
            <a:r>
              <a:rPr lang="en-US" altLang="en-US" dirty="0">
                <a:latin typeface="Consolas" panose="020B0609020204030204" pitchFamily="49" charset="0"/>
                <a:cs typeface="Consolas" panose="020B0609020204030204" pitchFamily="49" charset="0"/>
              </a:rPr>
              <a:t>Expression: X = (A+B)*(C+D) </a:t>
            </a:r>
            <a:endParaRPr lang="en-US" altLang="en-US" dirty="0" smtClean="0">
              <a:latin typeface="Consolas" panose="020B0609020204030204" pitchFamily="49" charset="0"/>
              <a:cs typeface="Consolas" panose="020B0609020204030204" pitchFamily="49" charset="0"/>
            </a:endParaRPr>
          </a:p>
          <a:p>
            <a:pPr lvl="0" eaLnBrk="0" fontAlgn="base" hangingPunct="0">
              <a:spcBef>
                <a:spcPct val="0"/>
              </a:spcBef>
              <a:spcAft>
                <a:spcPct val="0"/>
              </a:spcAft>
            </a:pPr>
            <a:r>
              <a:rPr lang="en-US" altLang="en-US" dirty="0" smtClean="0">
                <a:latin typeface="Consolas" panose="020B0609020204030204" pitchFamily="49" charset="0"/>
                <a:cs typeface="Consolas" panose="020B0609020204030204" pitchFamily="49" charset="0"/>
              </a:rPr>
              <a:t>R1</a:t>
            </a:r>
            <a:r>
              <a:rPr lang="en-US" altLang="en-US" dirty="0">
                <a:latin typeface="Consolas" panose="020B0609020204030204" pitchFamily="49" charset="0"/>
                <a:cs typeface="Consolas" panose="020B0609020204030204" pitchFamily="49" charset="0"/>
              </a:rPr>
              <a:t>, R2 are </a:t>
            </a:r>
            <a:r>
              <a:rPr lang="en-US" altLang="en-US" dirty="0" smtClean="0">
                <a:latin typeface="Consolas" panose="020B0609020204030204" pitchFamily="49" charset="0"/>
                <a:cs typeface="Consolas" panose="020B0609020204030204" pitchFamily="49" charset="0"/>
              </a:rPr>
              <a:t>registers</a:t>
            </a:r>
          </a:p>
          <a:p>
            <a:pPr lvl="0" eaLnBrk="0" fontAlgn="base" hangingPunct="0">
              <a:spcBef>
                <a:spcPct val="0"/>
              </a:spcBef>
              <a:spcAft>
                <a:spcPct val="0"/>
              </a:spcAft>
            </a:pPr>
            <a:r>
              <a:rPr lang="en-US" altLang="en-US" dirty="0" smtClean="0">
                <a:latin typeface="Consolas" panose="020B0609020204030204" pitchFamily="49" charset="0"/>
                <a:cs typeface="Consolas" panose="020B0609020204030204" pitchFamily="49" charset="0"/>
              </a:rPr>
              <a:t>M</a:t>
            </a:r>
            <a:r>
              <a:rPr lang="en-US" altLang="en-US" dirty="0">
                <a:latin typeface="Consolas" panose="020B0609020204030204" pitchFamily="49" charset="0"/>
                <a:cs typeface="Consolas" panose="020B0609020204030204" pitchFamily="49" charset="0"/>
              </a:rPr>
              <a:t>[] is any memory location</a:t>
            </a:r>
            <a:r>
              <a:rPr lang="en-US" altLang="en-US" dirty="0"/>
              <a:t> </a:t>
            </a:r>
            <a:endParaRPr lang="en-US" altLang="en-US" sz="3200" dirty="0">
              <a:latin typeface="Arial" panose="020B0604020202020204" pitchFamily="34" charset="0"/>
            </a:endParaRPr>
          </a:p>
          <a:p>
            <a:endParaRPr lang="en-IN" dirty="0"/>
          </a:p>
          <a:p>
            <a:endParaRPr lang="en-IN" dirty="0"/>
          </a:p>
        </p:txBody>
      </p:sp>
      <p:graphicFrame>
        <p:nvGraphicFramePr>
          <p:cNvPr id="7" name="Table 6"/>
          <p:cNvGraphicFramePr>
            <a:graphicFrameLocks noGrp="1"/>
          </p:cNvGraphicFramePr>
          <p:nvPr>
            <p:extLst>
              <p:ext uri="{D42A27DB-BD31-4B8C-83A1-F6EECF244321}">
                <p14:modId xmlns:p14="http://schemas.microsoft.com/office/powerpoint/2010/main" val="2848301239"/>
              </p:ext>
            </p:extLst>
          </p:nvPr>
        </p:nvGraphicFramePr>
        <p:xfrm>
          <a:off x="7324725" y="2253803"/>
          <a:ext cx="4029075" cy="2994660"/>
        </p:xfrm>
        <a:graphic>
          <a:graphicData uri="http://schemas.openxmlformats.org/drawingml/2006/table">
            <a:tbl>
              <a:tblPr/>
              <a:tblGrid>
                <a:gridCol w="1343025"/>
                <a:gridCol w="1343025"/>
                <a:gridCol w="1343025"/>
              </a:tblGrid>
              <a:tr h="0">
                <a:tc>
                  <a:txBody>
                    <a:bodyPr/>
                    <a:lstStyle/>
                    <a:p>
                      <a:pPr algn="ctr" fontAlgn="base"/>
                      <a:r>
                        <a:rPr lang="en-IN" b="0" dirty="0">
                          <a:effectLst/>
                        </a:rPr>
                        <a:t>MOV</a:t>
                      </a:r>
                    </a:p>
                  </a:txBody>
                  <a:tcPr marL="133350" marR="133350" marT="66675" marB="6667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ctr" fontAlgn="base"/>
                      <a:r>
                        <a:rPr lang="en-IN" b="0">
                          <a:effectLst/>
                        </a:rPr>
                        <a:t>R1, A</a:t>
                      </a:r>
                    </a:p>
                  </a:txBody>
                  <a:tcPr marL="133350" marR="133350" marT="66675" marB="6667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ctr" fontAlgn="base"/>
                      <a:r>
                        <a:rPr lang="en-IN" b="0">
                          <a:effectLst/>
                        </a:rPr>
                        <a:t>R1 = M[A]</a:t>
                      </a:r>
                    </a:p>
                  </a:txBody>
                  <a:tcPr marL="133350" marR="133350" marT="66675" marB="6667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r>
              <a:tr h="0">
                <a:tc>
                  <a:txBody>
                    <a:bodyPr/>
                    <a:lstStyle/>
                    <a:p>
                      <a:pPr algn="ctr" fontAlgn="base"/>
                      <a:r>
                        <a:rPr lang="en-IN" b="0">
                          <a:effectLst/>
                        </a:rPr>
                        <a:t>ADD</a:t>
                      </a:r>
                    </a:p>
                  </a:txBody>
                  <a:tcPr marL="133350" marR="133350" marT="66675" marB="6667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ctr" fontAlgn="base"/>
                      <a:r>
                        <a:rPr lang="en-IN" b="0">
                          <a:effectLst/>
                        </a:rPr>
                        <a:t>R1, B</a:t>
                      </a:r>
                    </a:p>
                  </a:txBody>
                  <a:tcPr marL="133350" marR="133350" marT="66675" marB="6667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ctr" fontAlgn="base"/>
                      <a:r>
                        <a:rPr lang="en-IN" b="0">
                          <a:effectLst/>
                        </a:rPr>
                        <a:t>R1 = R1 + M[B]</a:t>
                      </a:r>
                    </a:p>
                  </a:txBody>
                  <a:tcPr marL="133350" marR="133350" marT="66675" marB="6667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r>
              <a:tr h="0">
                <a:tc>
                  <a:txBody>
                    <a:bodyPr/>
                    <a:lstStyle/>
                    <a:p>
                      <a:pPr algn="ctr" fontAlgn="base"/>
                      <a:r>
                        <a:rPr lang="en-IN" b="0">
                          <a:effectLst/>
                        </a:rPr>
                        <a:t>MOV</a:t>
                      </a:r>
                    </a:p>
                  </a:txBody>
                  <a:tcPr marL="133350" marR="133350" marT="66675" marB="6667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ctr" fontAlgn="base"/>
                      <a:r>
                        <a:rPr lang="en-IN" b="0">
                          <a:effectLst/>
                        </a:rPr>
                        <a:t>R2, C</a:t>
                      </a:r>
                    </a:p>
                  </a:txBody>
                  <a:tcPr marL="133350" marR="133350" marT="66675" marB="6667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ctr" fontAlgn="base"/>
                      <a:r>
                        <a:rPr lang="en-IN" b="0">
                          <a:effectLst/>
                        </a:rPr>
                        <a:t>R2 = C</a:t>
                      </a:r>
                    </a:p>
                  </a:txBody>
                  <a:tcPr marL="133350" marR="133350" marT="66675" marB="6667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r>
              <a:tr h="0">
                <a:tc>
                  <a:txBody>
                    <a:bodyPr/>
                    <a:lstStyle/>
                    <a:p>
                      <a:pPr algn="ctr" fontAlgn="base"/>
                      <a:r>
                        <a:rPr lang="en-IN" b="0">
                          <a:effectLst/>
                        </a:rPr>
                        <a:t>ADD</a:t>
                      </a:r>
                    </a:p>
                  </a:txBody>
                  <a:tcPr marL="133350" marR="133350" marT="66675" marB="6667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ctr" fontAlgn="base"/>
                      <a:r>
                        <a:rPr lang="en-IN" b="0">
                          <a:effectLst/>
                        </a:rPr>
                        <a:t>R2, D</a:t>
                      </a:r>
                    </a:p>
                  </a:txBody>
                  <a:tcPr marL="133350" marR="133350" marT="66675" marB="6667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ctr" fontAlgn="base"/>
                      <a:r>
                        <a:rPr lang="en-IN" b="0" dirty="0">
                          <a:effectLst/>
                        </a:rPr>
                        <a:t>R2 = R2 + D</a:t>
                      </a:r>
                    </a:p>
                  </a:txBody>
                  <a:tcPr marL="133350" marR="133350" marT="66675" marB="6667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r>
              <a:tr h="0">
                <a:tc>
                  <a:txBody>
                    <a:bodyPr/>
                    <a:lstStyle/>
                    <a:p>
                      <a:pPr algn="ctr" fontAlgn="base"/>
                      <a:r>
                        <a:rPr lang="en-IN" b="0">
                          <a:effectLst/>
                        </a:rPr>
                        <a:t>MUL</a:t>
                      </a:r>
                    </a:p>
                  </a:txBody>
                  <a:tcPr marL="133350" marR="133350" marT="66675" marB="6667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ctr" fontAlgn="base"/>
                      <a:r>
                        <a:rPr lang="en-IN" b="0">
                          <a:effectLst/>
                        </a:rPr>
                        <a:t>R1, R2</a:t>
                      </a:r>
                    </a:p>
                  </a:txBody>
                  <a:tcPr marL="133350" marR="133350" marT="66675" marB="6667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ctr" fontAlgn="base"/>
                      <a:r>
                        <a:rPr lang="en-IN" b="0">
                          <a:effectLst/>
                        </a:rPr>
                        <a:t>R1 = R1 * R2</a:t>
                      </a:r>
                    </a:p>
                  </a:txBody>
                  <a:tcPr marL="133350" marR="133350" marT="66675" marB="6667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r>
              <a:tr h="0">
                <a:tc>
                  <a:txBody>
                    <a:bodyPr/>
                    <a:lstStyle/>
                    <a:p>
                      <a:pPr algn="ctr" fontAlgn="base"/>
                      <a:r>
                        <a:rPr lang="en-IN" b="0">
                          <a:effectLst/>
                        </a:rPr>
                        <a:t>MOV</a:t>
                      </a:r>
                    </a:p>
                  </a:txBody>
                  <a:tcPr marL="133350" marR="133350" marT="66675" marB="66675" anchor="ctr">
                    <a:lnL>
                      <a:noFill/>
                    </a:lnL>
                    <a:lnR>
                      <a:noFill/>
                    </a:lnR>
                    <a:lnT w="9525" cap="flat" cmpd="sng" algn="ctr">
                      <a:solidFill>
                        <a:srgbClr val="EDEDED"/>
                      </a:solidFill>
                      <a:prstDash val="solid"/>
                      <a:round/>
                      <a:headEnd type="none" w="med" len="med"/>
                      <a:tailEnd type="none" w="med" len="med"/>
                    </a:lnT>
                    <a:lnB>
                      <a:noFill/>
                    </a:lnB>
                    <a:solidFill>
                      <a:srgbClr val="FFFFFF"/>
                    </a:solidFill>
                  </a:tcPr>
                </a:tc>
                <a:tc>
                  <a:txBody>
                    <a:bodyPr/>
                    <a:lstStyle/>
                    <a:p>
                      <a:pPr algn="ctr" fontAlgn="base"/>
                      <a:r>
                        <a:rPr lang="en-IN" b="0">
                          <a:effectLst/>
                        </a:rPr>
                        <a:t>X, R1</a:t>
                      </a:r>
                    </a:p>
                  </a:txBody>
                  <a:tcPr marL="133350" marR="133350" marT="66675" marB="66675" anchor="ctr">
                    <a:lnL>
                      <a:noFill/>
                    </a:lnL>
                    <a:lnR>
                      <a:noFill/>
                    </a:lnR>
                    <a:lnT w="9525" cap="flat" cmpd="sng" algn="ctr">
                      <a:solidFill>
                        <a:srgbClr val="EDEDED"/>
                      </a:solidFill>
                      <a:prstDash val="solid"/>
                      <a:round/>
                      <a:headEnd type="none" w="med" len="med"/>
                      <a:tailEnd type="none" w="med" len="med"/>
                    </a:lnT>
                    <a:lnB>
                      <a:noFill/>
                    </a:lnB>
                    <a:solidFill>
                      <a:srgbClr val="FFFFFF"/>
                    </a:solidFill>
                  </a:tcPr>
                </a:tc>
                <a:tc>
                  <a:txBody>
                    <a:bodyPr/>
                    <a:lstStyle/>
                    <a:p>
                      <a:pPr algn="ctr" fontAlgn="base"/>
                      <a:r>
                        <a:rPr lang="en-IN" b="0" dirty="0">
                          <a:effectLst/>
                        </a:rPr>
                        <a:t>M[X] = R1</a:t>
                      </a:r>
                    </a:p>
                  </a:txBody>
                  <a:tcPr marL="133350" marR="133350" marT="66675" marB="66675" anchor="ctr">
                    <a:lnL>
                      <a:noFill/>
                    </a:lnL>
                    <a:lnR>
                      <a:noFill/>
                    </a:lnR>
                    <a:lnT w="9525" cap="flat" cmpd="sng" algn="ctr">
                      <a:solidFill>
                        <a:srgbClr val="EDEDED"/>
                      </a:solidFill>
                      <a:prstDash val="solid"/>
                      <a:round/>
                      <a:headEnd type="none" w="med" len="med"/>
                      <a:tailEnd type="none" w="med" len="med"/>
                    </a:lnT>
                    <a:lnB>
                      <a:noFill/>
                    </a:lnB>
                    <a:solidFill>
                      <a:srgbClr val="FFFFFF"/>
                    </a:solidFill>
                  </a:tcPr>
                </a:tc>
              </a:tr>
            </a:tbl>
          </a:graphicData>
        </a:graphic>
      </p:graphicFrame>
      <p:pic>
        <p:nvPicPr>
          <p:cNvPr id="4099" name="Picture 3" descr="https://media.geeksforgeeks.org/wp-content/uploads/Untitled-drawing6-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0737" y="5474218"/>
            <a:ext cx="8724900" cy="1457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3307464"/>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Three Address Instructions</a:t>
            </a:r>
            <a:endParaRPr lang="en-IN" dirty="0"/>
          </a:p>
        </p:txBody>
      </p:sp>
      <p:sp>
        <p:nvSpPr>
          <p:cNvPr id="4" name="TextBox 3"/>
          <p:cNvSpPr txBox="1"/>
          <p:nvPr/>
        </p:nvSpPr>
        <p:spPr>
          <a:xfrm>
            <a:off x="1137634" y="1690688"/>
            <a:ext cx="4958366" cy="4524315"/>
          </a:xfrm>
          <a:prstGeom prst="rect">
            <a:avLst/>
          </a:prstGeom>
          <a:noFill/>
        </p:spPr>
        <p:txBody>
          <a:bodyPr wrap="square" rtlCol="0">
            <a:spAutoFit/>
          </a:bodyPr>
          <a:lstStyle/>
          <a:p>
            <a:r>
              <a:rPr lang="en-IN" dirty="0"/>
              <a:t>his has three address field to specify a register or a memory location. Program created are much short in size but number of bits per instruction increase. These instructions make creation of program much easier but it does not mean that program will run much faster because now instruction only contain more information but each micro operation (changing content of register, loading address in address bus etc.) will be performed in one cycle only</a:t>
            </a:r>
            <a:r>
              <a:rPr lang="en-IN" dirty="0" smtClean="0"/>
              <a:t>.</a:t>
            </a:r>
          </a:p>
          <a:p>
            <a:endParaRPr lang="en-IN" dirty="0" smtClean="0"/>
          </a:p>
          <a:p>
            <a:r>
              <a:rPr lang="en-US" altLang="en-US" dirty="0">
                <a:latin typeface="Consolas" panose="020B0609020204030204" pitchFamily="49" charset="0"/>
                <a:cs typeface="Consolas" panose="020B0609020204030204" pitchFamily="49" charset="0"/>
              </a:rPr>
              <a:t>Expression: X = (A+B)*(C+D) </a:t>
            </a:r>
            <a:endParaRPr lang="en-US" altLang="en-US" dirty="0" smtClean="0">
              <a:latin typeface="Consolas" panose="020B0609020204030204" pitchFamily="49" charset="0"/>
              <a:cs typeface="Consolas" panose="020B0609020204030204" pitchFamily="49" charset="0"/>
            </a:endParaRPr>
          </a:p>
          <a:p>
            <a:r>
              <a:rPr lang="en-US" altLang="en-US" dirty="0" smtClean="0">
                <a:latin typeface="Consolas" panose="020B0609020204030204" pitchFamily="49" charset="0"/>
                <a:cs typeface="Consolas" panose="020B0609020204030204" pitchFamily="49" charset="0"/>
              </a:rPr>
              <a:t>R1</a:t>
            </a:r>
            <a:r>
              <a:rPr lang="en-US" altLang="en-US" dirty="0">
                <a:latin typeface="Consolas" panose="020B0609020204030204" pitchFamily="49" charset="0"/>
                <a:cs typeface="Consolas" panose="020B0609020204030204" pitchFamily="49" charset="0"/>
              </a:rPr>
              <a:t>, R2 are </a:t>
            </a:r>
            <a:r>
              <a:rPr lang="en-US" altLang="en-US" dirty="0" smtClean="0">
                <a:latin typeface="Consolas" panose="020B0609020204030204" pitchFamily="49" charset="0"/>
                <a:cs typeface="Consolas" panose="020B0609020204030204" pitchFamily="49" charset="0"/>
              </a:rPr>
              <a:t>registers</a:t>
            </a:r>
          </a:p>
          <a:p>
            <a:r>
              <a:rPr lang="en-US" altLang="en-US" dirty="0" smtClean="0">
                <a:latin typeface="Consolas" panose="020B0609020204030204" pitchFamily="49" charset="0"/>
                <a:cs typeface="Consolas" panose="020B0609020204030204" pitchFamily="49" charset="0"/>
              </a:rPr>
              <a:t> </a:t>
            </a:r>
            <a:r>
              <a:rPr lang="en-US" altLang="en-US" dirty="0">
                <a:latin typeface="Consolas" panose="020B0609020204030204" pitchFamily="49" charset="0"/>
                <a:cs typeface="Consolas" panose="020B0609020204030204" pitchFamily="49" charset="0"/>
              </a:rPr>
              <a:t>M[] is any memory location</a:t>
            </a:r>
            <a:r>
              <a:rPr lang="en-US" altLang="en-US" dirty="0"/>
              <a:t> </a:t>
            </a:r>
            <a:endParaRPr lang="en-US" altLang="en-US" sz="3200" dirty="0">
              <a:latin typeface="Arial" panose="020B0604020202020204" pitchFamily="34" charset="0"/>
            </a:endParaRPr>
          </a:p>
          <a:p>
            <a:endParaRPr lang="en-IN" dirty="0"/>
          </a:p>
          <a:p>
            <a:endParaRPr lang="en-IN" dirty="0"/>
          </a:p>
        </p:txBody>
      </p:sp>
      <p:pic>
        <p:nvPicPr>
          <p:cNvPr id="5123" name="Picture 3" descr="https://media.geeksforgeeks.org/wp-content/uploads/Untitled-drawing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6944" y="5486340"/>
            <a:ext cx="8724900" cy="1457326"/>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Table 5"/>
          <p:cNvGraphicFramePr>
            <a:graphicFrameLocks noGrp="1"/>
          </p:cNvGraphicFramePr>
          <p:nvPr>
            <p:extLst>
              <p:ext uri="{D42A27DB-BD31-4B8C-83A1-F6EECF244321}">
                <p14:modId xmlns:p14="http://schemas.microsoft.com/office/powerpoint/2010/main" val="3801094270"/>
              </p:ext>
            </p:extLst>
          </p:nvPr>
        </p:nvGraphicFramePr>
        <p:xfrm>
          <a:off x="6266690" y="2089667"/>
          <a:ext cx="4029075" cy="2045970"/>
        </p:xfrm>
        <a:graphic>
          <a:graphicData uri="http://schemas.openxmlformats.org/drawingml/2006/table">
            <a:tbl>
              <a:tblPr/>
              <a:tblGrid>
                <a:gridCol w="1343025"/>
                <a:gridCol w="1343025"/>
                <a:gridCol w="1343025"/>
              </a:tblGrid>
              <a:tr h="0">
                <a:tc>
                  <a:txBody>
                    <a:bodyPr/>
                    <a:lstStyle/>
                    <a:p>
                      <a:pPr algn="ctr" fontAlgn="base"/>
                      <a:r>
                        <a:rPr lang="en-IN" b="0">
                          <a:effectLst/>
                        </a:rPr>
                        <a:t>ADD</a:t>
                      </a:r>
                    </a:p>
                  </a:txBody>
                  <a:tcPr marL="133350" marR="133350" marT="66675" marB="6667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ctr" fontAlgn="base"/>
                      <a:r>
                        <a:rPr lang="en-IN" b="0">
                          <a:effectLst/>
                        </a:rPr>
                        <a:t>R1, A, B</a:t>
                      </a:r>
                    </a:p>
                  </a:txBody>
                  <a:tcPr marL="133350" marR="133350" marT="66675" marB="6667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ctr" fontAlgn="base"/>
                      <a:r>
                        <a:rPr lang="en-IN" b="0">
                          <a:effectLst/>
                        </a:rPr>
                        <a:t>R1 = M[A] + M[B]</a:t>
                      </a:r>
                    </a:p>
                  </a:txBody>
                  <a:tcPr marL="133350" marR="133350" marT="66675" marB="6667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r>
              <a:tr h="0">
                <a:tc>
                  <a:txBody>
                    <a:bodyPr/>
                    <a:lstStyle/>
                    <a:p>
                      <a:pPr algn="ctr" fontAlgn="base"/>
                      <a:r>
                        <a:rPr lang="en-IN" b="0">
                          <a:effectLst/>
                        </a:rPr>
                        <a:t>ADD</a:t>
                      </a:r>
                    </a:p>
                  </a:txBody>
                  <a:tcPr marL="133350" marR="133350" marT="66675" marB="6667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ctr" fontAlgn="base"/>
                      <a:r>
                        <a:rPr lang="en-IN" b="0">
                          <a:effectLst/>
                        </a:rPr>
                        <a:t>R2, C, D</a:t>
                      </a:r>
                    </a:p>
                  </a:txBody>
                  <a:tcPr marL="133350" marR="133350" marT="66675" marB="6667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ctr" fontAlgn="base"/>
                      <a:r>
                        <a:rPr lang="en-IN" b="0">
                          <a:effectLst/>
                        </a:rPr>
                        <a:t>R2 = M[C] + M[D]</a:t>
                      </a:r>
                    </a:p>
                  </a:txBody>
                  <a:tcPr marL="133350" marR="133350" marT="66675" marB="6667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r>
              <a:tr h="0">
                <a:tc>
                  <a:txBody>
                    <a:bodyPr/>
                    <a:lstStyle/>
                    <a:p>
                      <a:pPr algn="ctr" fontAlgn="base"/>
                      <a:r>
                        <a:rPr lang="en-IN" b="0">
                          <a:effectLst/>
                        </a:rPr>
                        <a:t>MUL</a:t>
                      </a:r>
                    </a:p>
                  </a:txBody>
                  <a:tcPr marL="133350" marR="133350" marT="66675" marB="66675" anchor="ctr">
                    <a:lnL>
                      <a:noFill/>
                    </a:lnL>
                    <a:lnR>
                      <a:noFill/>
                    </a:lnR>
                    <a:lnT w="9525" cap="flat" cmpd="sng" algn="ctr">
                      <a:solidFill>
                        <a:srgbClr val="EDEDED"/>
                      </a:solidFill>
                      <a:prstDash val="solid"/>
                      <a:round/>
                      <a:headEnd type="none" w="med" len="med"/>
                      <a:tailEnd type="none" w="med" len="med"/>
                    </a:lnT>
                    <a:lnB>
                      <a:noFill/>
                    </a:lnB>
                    <a:solidFill>
                      <a:srgbClr val="FFFFFF"/>
                    </a:solidFill>
                  </a:tcPr>
                </a:tc>
                <a:tc>
                  <a:txBody>
                    <a:bodyPr/>
                    <a:lstStyle/>
                    <a:p>
                      <a:pPr algn="ctr" fontAlgn="base"/>
                      <a:r>
                        <a:rPr lang="en-IN" b="0">
                          <a:effectLst/>
                        </a:rPr>
                        <a:t>X, R1, R2</a:t>
                      </a:r>
                    </a:p>
                  </a:txBody>
                  <a:tcPr marL="133350" marR="133350" marT="66675" marB="66675" anchor="ctr">
                    <a:lnL>
                      <a:noFill/>
                    </a:lnL>
                    <a:lnR>
                      <a:noFill/>
                    </a:lnR>
                    <a:lnT w="9525" cap="flat" cmpd="sng" algn="ctr">
                      <a:solidFill>
                        <a:srgbClr val="EDEDED"/>
                      </a:solidFill>
                      <a:prstDash val="solid"/>
                      <a:round/>
                      <a:headEnd type="none" w="med" len="med"/>
                      <a:tailEnd type="none" w="med" len="med"/>
                    </a:lnT>
                    <a:lnB>
                      <a:noFill/>
                    </a:lnB>
                    <a:solidFill>
                      <a:srgbClr val="FFFFFF"/>
                    </a:solidFill>
                  </a:tcPr>
                </a:tc>
                <a:tc>
                  <a:txBody>
                    <a:bodyPr/>
                    <a:lstStyle/>
                    <a:p>
                      <a:pPr algn="ctr" fontAlgn="base"/>
                      <a:r>
                        <a:rPr lang="en-IN" b="0" dirty="0">
                          <a:effectLst/>
                        </a:rPr>
                        <a:t>M[X] = R1 * R2</a:t>
                      </a:r>
                    </a:p>
                  </a:txBody>
                  <a:tcPr marL="133350" marR="133350" marT="66675" marB="66675" anchor="ctr">
                    <a:lnL>
                      <a:noFill/>
                    </a:lnL>
                    <a:lnR>
                      <a:noFill/>
                    </a:lnR>
                    <a:lnT w="9525" cap="flat" cmpd="sng" algn="ctr">
                      <a:solidFill>
                        <a:srgbClr val="EDEDED"/>
                      </a:solidFill>
                      <a:prstDash val="solid"/>
                      <a:round/>
                      <a:headEnd type="none" w="med" len="med"/>
                      <a:tailEnd type="none" w="med" len="med"/>
                    </a:lnT>
                    <a:lnB>
                      <a:noFill/>
                    </a:lnB>
                    <a:solidFill>
                      <a:srgbClr val="FFFFFF"/>
                    </a:solidFill>
                  </a:tcPr>
                </a:tc>
              </a:tr>
            </a:tbl>
          </a:graphicData>
        </a:graphic>
      </p:graphicFrame>
    </p:spTree>
    <p:extLst>
      <p:ext uri="{BB962C8B-B14F-4D97-AF65-F5344CB8AC3E}">
        <p14:creationId xmlns:p14="http://schemas.microsoft.com/office/powerpoint/2010/main" val="3046571472"/>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IN" dirty="0"/>
              <a:t>Addressing </a:t>
            </a:r>
            <a:r>
              <a:rPr lang="en-IN" dirty="0" smtClean="0"/>
              <a:t>Modes</a:t>
            </a:r>
            <a:endParaRPr lang="en-IN" dirty="0"/>
          </a:p>
        </p:txBody>
      </p:sp>
      <p:sp>
        <p:nvSpPr>
          <p:cNvPr id="4" name="TextBox 3"/>
          <p:cNvSpPr txBox="1"/>
          <p:nvPr/>
        </p:nvSpPr>
        <p:spPr>
          <a:xfrm>
            <a:off x="838200" y="1690688"/>
            <a:ext cx="9851265" cy="923330"/>
          </a:xfrm>
          <a:prstGeom prst="rect">
            <a:avLst/>
          </a:prstGeom>
          <a:noFill/>
        </p:spPr>
        <p:txBody>
          <a:bodyPr wrap="square" rtlCol="0">
            <a:spAutoFit/>
          </a:bodyPr>
          <a:lstStyle/>
          <a:p>
            <a:r>
              <a:rPr lang="en-IN" dirty="0"/>
              <a:t>The term addressing modes refers to the way in which the operand of an instruction is specified. The addressing mode specifies a rule for interpreting or modifying the address field of the instruction before the operand is actually executed.</a:t>
            </a:r>
          </a:p>
        </p:txBody>
      </p:sp>
      <p:graphicFrame>
        <p:nvGraphicFramePr>
          <p:cNvPr id="6" name="Diagram 5"/>
          <p:cNvGraphicFramePr/>
          <p:nvPr>
            <p:extLst>
              <p:ext uri="{D42A27DB-BD31-4B8C-83A1-F6EECF244321}">
                <p14:modId xmlns:p14="http://schemas.microsoft.com/office/powerpoint/2010/main" val="354724587"/>
              </p:ext>
            </p:extLst>
          </p:nvPr>
        </p:nvGraphicFramePr>
        <p:xfrm>
          <a:off x="1699832" y="1690688"/>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70124601"/>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95081" y="244698"/>
            <a:ext cx="9156879" cy="1200329"/>
          </a:xfrm>
          <a:prstGeom prst="rect">
            <a:avLst/>
          </a:prstGeom>
          <a:noFill/>
        </p:spPr>
        <p:txBody>
          <a:bodyPr wrap="square" rtlCol="0">
            <a:spAutoFit/>
          </a:bodyPr>
          <a:lstStyle/>
          <a:p>
            <a:r>
              <a:rPr lang="en-IN" b="1" dirty="0"/>
              <a:t>Direct addressing/ Absolute addressing Mode (symbol [ ]): </a:t>
            </a:r>
            <a:r>
              <a:rPr lang="en-IN" dirty="0"/>
              <a:t>The operand’s offset is given in the instruction as an 8 bit or 16 bit displacement element. In this addressing mode the 16 bit effective address of the data is the part of the instruction.</a:t>
            </a:r>
            <a:br>
              <a:rPr lang="en-IN" dirty="0"/>
            </a:br>
            <a:r>
              <a:rPr lang="en-IN" i="1" dirty="0"/>
              <a:t>Here only one memory reference operation is required to access the data.</a:t>
            </a:r>
            <a:endParaRPr lang="en-IN" dirty="0"/>
          </a:p>
        </p:txBody>
      </p:sp>
      <p:pic>
        <p:nvPicPr>
          <p:cNvPr id="7172" name="Picture 4" descr="https://media.geeksforgeeks.org/wp-content/cdn-uploads/Addressing_Modes_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5130" y="1701172"/>
            <a:ext cx="4676775" cy="67627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991673" y="2887682"/>
            <a:ext cx="9453093" cy="3970318"/>
          </a:xfrm>
          <a:prstGeom prst="rect">
            <a:avLst/>
          </a:prstGeom>
          <a:noFill/>
        </p:spPr>
        <p:txBody>
          <a:bodyPr wrap="square" rtlCol="0">
            <a:spAutoFit/>
          </a:bodyPr>
          <a:lstStyle/>
          <a:p>
            <a:pPr fontAlgn="base"/>
            <a:r>
              <a:rPr lang="en-IN" b="1" dirty="0"/>
              <a:t>Indirect addressing Mode (symbol @ or () )</a:t>
            </a:r>
            <a:r>
              <a:rPr lang="en-IN" dirty="0"/>
              <a:t>:In this mode address field of instruction contains the address of effective </a:t>
            </a:r>
            <a:r>
              <a:rPr lang="en-IN" dirty="0" err="1"/>
              <a:t>address.Here</a:t>
            </a:r>
            <a:r>
              <a:rPr lang="en-IN" dirty="0"/>
              <a:t> two references are required.</a:t>
            </a:r>
            <a:br>
              <a:rPr lang="en-IN" dirty="0"/>
            </a:br>
            <a:r>
              <a:rPr lang="en-IN" dirty="0"/>
              <a:t>1st reference to get effective address.</a:t>
            </a:r>
            <a:br>
              <a:rPr lang="en-IN" dirty="0"/>
            </a:br>
            <a:r>
              <a:rPr lang="en-IN" dirty="0"/>
              <a:t>2nd reference to access the </a:t>
            </a:r>
            <a:r>
              <a:rPr lang="en-IN" dirty="0" err="1"/>
              <a:t>data.Based</a:t>
            </a:r>
            <a:r>
              <a:rPr lang="en-IN" dirty="0"/>
              <a:t> on the availability of Effective address, Indirect mode is of two kind:</a:t>
            </a:r>
          </a:p>
          <a:p>
            <a:pPr lvl="1" fontAlgn="base"/>
            <a:r>
              <a:rPr lang="en-IN" dirty="0"/>
              <a:t>Register </a:t>
            </a:r>
            <a:r>
              <a:rPr lang="en-IN" dirty="0" err="1"/>
              <a:t>Indirect:In</a:t>
            </a:r>
            <a:r>
              <a:rPr lang="en-IN" dirty="0"/>
              <a:t> this mode effective address is in the register, and corresponding register name will be maintained in the address field of an instruction.</a:t>
            </a:r>
            <a:br>
              <a:rPr lang="en-IN" dirty="0"/>
            </a:br>
            <a:r>
              <a:rPr lang="en-IN" i="1" dirty="0"/>
              <a:t>Here one register </a:t>
            </a:r>
            <a:r>
              <a:rPr lang="en-IN" i="1" dirty="0" err="1"/>
              <a:t>reference,one</a:t>
            </a:r>
            <a:r>
              <a:rPr lang="en-IN" i="1" dirty="0"/>
              <a:t> memory reference is required to access the data.</a:t>
            </a:r>
            <a:endParaRPr lang="en-IN" dirty="0"/>
          </a:p>
          <a:p>
            <a:pPr lvl="1" fontAlgn="base"/>
            <a:r>
              <a:rPr lang="en-IN" dirty="0"/>
              <a:t>Memory </a:t>
            </a:r>
            <a:r>
              <a:rPr lang="en-IN" dirty="0" err="1"/>
              <a:t>Indirect:In</a:t>
            </a:r>
            <a:r>
              <a:rPr lang="en-IN" dirty="0"/>
              <a:t> this mode effective address is in the memory, and corresponding memory address will be maintained in the address field of an instruction.</a:t>
            </a:r>
            <a:br>
              <a:rPr lang="en-IN" dirty="0"/>
            </a:br>
            <a:r>
              <a:rPr lang="en-IN" i="1" dirty="0"/>
              <a:t>Here two memory reference is required to access the data.</a:t>
            </a:r>
            <a:endParaRPr lang="en-IN" dirty="0"/>
          </a:p>
          <a:p>
            <a:pPr fontAlgn="base"/>
            <a:r>
              <a:rPr lang="en-IN" b="1" dirty="0"/>
              <a:t>Indexed addressing mode</a:t>
            </a:r>
            <a:r>
              <a:rPr lang="en-IN" dirty="0"/>
              <a:t>: The operand’s offset is the sum of the content of an index register SI or DI and an 8 bit or 16 bit displacement</a:t>
            </a:r>
          </a:p>
          <a:p>
            <a:endParaRPr lang="en-IN" dirty="0"/>
          </a:p>
        </p:txBody>
      </p:sp>
    </p:spTree>
    <p:extLst>
      <p:ext uri="{BB962C8B-B14F-4D97-AF65-F5344CB8AC3E}">
        <p14:creationId xmlns:p14="http://schemas.microsoft.com/office/powerpoint/2010/main" val="2121797128"/>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2343955" y="1915777"/>
            <a:ext cx="7328079" cy="1329699"/>
          </a:xfrm>
        </p:spPr>
        <p:txBody>
          <a:bodyPr>
            <a:noAutofit/>
          </a:bodyPr>
          <a:lstStyle/>
          <a:p>
            <a:pPr marL="0" indent="0">
              <a:buNone/>
            </a:pPr>
            <a:r>
              <a:rPr lang="en-IN" sz="6000" u="sng" dirty="0" smtClean="0">
                <a:latin typeface="Adobe Garamond Pro Bold" panose="02020702060506020403" pitchFamily="18" charset="0"/>
              </a:rPr>
              <a:t>Control unit</a:t>
            </a:r>
            <a:endParaRPr lang="en-IN" sz="6000" u="sng" dirty="0">
              <a:latin typeface="Adobe Garamond Pro Bold" panose="02020702060506020403" pitchFamily="18" charset="0"/>
            </a:endParaRPr>
          </a:p>
        </p:txBody>
      </p:sp>
    </p:spTree>
    <p:extLst>
      <p:ext uri="{BB962C8B-B14F-4D97-AF65-F5344CB8AC3E}">
        <p14:creationId xmlns:p14="http://schemas.microsoft.com/office/powerpoint/2010/main" val="745172231"/>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Fetch Execute Cycle</a:t>
            </a:r>
            <a:br>
              <a:rPr lang="en-IN" b="1" dirty="0"/>
            </a:br>
            <a:endParaRPr lang="en-IN" dirty="0"/>
          </a:p>
        </p:txBody>
      </p:sp>
      <p:sp>
        <p:nvSpPr>
          <p:cNvPr id="4" name="TextBox 3"/>
          <p:cNvSpPr txBox="1"/>
          <p:nvPr/>
        </p:nvSpPr>
        <p:spPr>
          <a:xfrm>
            <a:off x="399245" y="2009104"/>
            <a:ext cx="4945488" cy="3139321"/>
          </a:xfrm>
          <a:prstGeom prst="rect">
            <a:avLst/>
          </a:prstGeom>
          <a:noFill/>
        </p:spPr>
        <p:txBody>
          <a:bodyPr wrap="square" rtlCol="0">
            <a:spAutoFit/>
          </a:bodyPr>
          <a:lstStyle/>
          <a:p>
            <a:r>
              <a:rPr lang="en-IN" dirty="0"/>
              <a:t>The </a:t>
            </a:r>
            <a:r>
              <a:rPr lang="en-IN" dirty="0">
                <a:hlinkClick r:id="rId2"/>
              </a:rPr>
              <a:t>fetch execute cycle</a:t>
            </a:r>
            <a:r>
              <a:rPr lang="en-IN" dirty="0"/>
              <a:t> is the basic operation (instruction) cycle of a computer (also known as the fetch decode execute cycle).</a:t>
            </a:r>
          </a:p>
          <a:p>
            <a:r>
              <a:rPr lang="en-IN" dirty="0"/>
              <a:t>During the fetch execute cycle, the computer retrieves a program instruction from its memory.  It then establishes and carries out the actions that are required for that instruction.</a:t>
            </a:r>
          </a:p>
          <a:p>
            <a:r>
              <a:rPr lang="en-IN" dirty="0"/>
              <a:t>The cycle of fetching, decoding, and executing an instruction is continually repeated by the </a:t>
            </a:r>
            <a:r>
              <a:rPr lang="en-IN" dirty="0">
                <a:hlinkClick r:id="rId3"/>
              </a:rPr>
              <a:t>CPU</a:t>
            </a:r>
            <a:r>
              <a:rPr lang="en-IN" dirty="0"/>
              <a:t> whilst the computer is turned on.</a:t>
            </a:r>
          </a:p>
          <a:p>
            <a:endParaRPr lang="en-IN" dirty="0"/>
          </a:p>
        </p:txBody>
      </p:sp>
      <p:graphicFrame>
        <p:nvGraphicFramePr>
          <p:cNvPr id="5" name="Table 4"/>
          <p:cNvGraphicFramePr>
            <a:graphicFrameLocks noGrp="1"/>
          </p:cNvGraphicFramePr>
          <p:nvPr>
            <p:extLst>
              <p:ext uri="{D42A27DB-BD31-4B8C-83A1-F6EECF244321}">
                <p14:modId xmlns:p14="http://schemas.microsoft.com/office/powerpoint/2010/main" val="2308675797"/>
              </p:ext>
            </p:extLst>
          </p:nvPr>
        </p:nvGraphicFramePr>
        <p:xfrm>
          <a:off x="5808371" y="489397"/>
          <a:ext cx="5530729" cy="5821251"/>
        </p:xfrm>
        <a:graphic>
          <a:graphicData uri="http://schemas.openxmlformats.org/drawingml/2006/table">
            <a:tbl>
              <a:tblPr/>
              <a:tblGrid>
                <a:gridCol w="267617"/>
                <a:gridCol w="3057308"/>
                <a:gridCol w="2205804"/>
              </a:tblGrid>
              <a:tr h="727656">
                <a:tc>
                  <a:txBody>
                    <a:bodyPr/>
                    <a:lstStyle/>
                    <a:p>
                      <a:r>
                        <a:rPr lang="en-IN" sz="1000" dirty="0">
                          <a:effectLst/>
                        </a:rPr>
                        <a:t>Step</a:t>
                      </a:r>
                    </a:p>
                  </a:txBody>
                  <a:tcPr marL="37923" marR="37923" marT="37923" marB="37923" anchor="ctr">
                    <a:lnL w="9525" cap="flat" cmpd="sng" algn="ctr">
                      <a:solidFill>
                        <a:srgbClr val="E0E0E0"/>
                      </a:solidFill>
                      <a:prstDash val="solid"/>
                      <a:round/>
                      <a:headEnd type="none" w="med" len="med"/>
                      <a:tailEnd type="none" w="med" len="med"/>
                    </a:lnL>
                    <a:lnR w="9525" cap="flat" cmpd="sng" algn="ctr">
                      <a:solidFill>
                        <a:srgbClr val="E0E0E0"/>
                      </a:solidFill>
                      <a:prstDash val="solid"/>
                      <a:round/>
                      <a:headEnd type="none" w="med" len="med"/>
                      <a:tailEnd type="none" w="med" len="med"/>
                    </a:lnR>
                    <a:lnT w="9525" cap="flat" cmpd="sng" algn="ctr">
                      <a:solidFill>
                        <a:srgbClr val="E0E0E0"/>
                      </a:solidFill>
                      <a:prstDash val="solid"/>
                      <a:round/>
                      <a:headEnd type="none" w="med" len="med"/>
                      <a:tailEnd type="none" w="med" len="med"/>
                    </a:lnT>
                    <a:lnB w="9525" cap="flat" cmpd="sng" algn="ctr">
                      <a:solidFill>
                        <a:srgbClr val="E0E0E0"/>
                      </a:solidFill>
                      <a:prstDash val="solid"/>
                      <a:round/>
                      <a:headEnd type="none" w="med" len="med"/>
                      <a:tailEnd type="none" w="med" len="med"/>
                    </a:lnB>
                    <a:solidFill>
                      <a:srgbClr val="F5F5F5"/>
                    </a:solidFill>
                  </a:tcPr>
                </a:tc>
                <a:tc>
                  <a:txBody>
                    <a:bodyPr/>
                    <a:lstStyle/>
                    <a:p>
                      <a:r>
                        <a:rPr lang="en-IN" sz="1000" u="none" strike="noStrike">
                          <a:solidFill>
                            <a:srgbClr val="000000"/>
                          </a:solidFill>
                          <a:effectLst/>
                          <a:hlinkClick r:id="rId2"/>
                        </a:rPr>
                        <a:t>Fetch execute cycle</a:t>
                      </a:r>
                      <a:r>
                        <a:rPr lang="en-IN" sz="1000">
                          <a:effectLst/>
                        </a:rPr>
                        <a:t> steps</a:t>
                      </a:r>
                    </a:p>
                  </a:txBody>
                  <a:tcPr marL="37923" marR="37923" marT="37923" marB="37923" anchor="ctr">
                    <a:lnL w="9525" cap="flat" cmpd="sng" algn="ctr">
                      <a:solidFill>
                        <a:srgbClr val="E0E0E0"/>
                      </a:solidFill>
                      <a:prstDash val="solid"/>
                      <a:round/>
                      <a:headEnd type="none" w="med" len="med"/>
                      <a:tailEnd type="none" w="med" len="med"/>
                    </a:lnL>
                    <a:lnR w="9525" cap="flat" cmpd="sng" algn="ctr">
                      <a:solidFill>
                        <a:srgbClr val="E0E0E0"/>
                      </a:solidFill>
                      <a:prstDash val="solid"/>
                      <a:round/>
                      <a:headEnd type="none" w="med" len="med"/>
                      <a:tailEnd type="none" w="med" len="med"/>
                    </a:lnR>
                    <a:lnT w="9525" cap="flat" cmpd="sng" algn="ctr">
                      <a:solidFill>
                        <a:srgbClr val="E0E0E0"/>
                      </a:solidFill>
                      <a:prstDash val="solid"/>
                      <a:round/>
                      <a:headEnd type="none" w="med" len="med"/>
                      <a:tailEnd type="none" w="med" len="med"/>
                    </a:lnT>
                    <a:lnB w="9525" cap="flat" cmpd="sng" algn="ctr">
                      <a:solidFill>
                        <a:srgbClr val="E0E0E0"/>
                      </a:solidFill>
                      <a:prstDash val="solid"/>
                      <a:round/>
                      <a:headEnd type="none" w="med" len="med"/>
                      <a:tailEnd type="none" w="med" len="med"/>
                    </a:lnB>
                    <a:solidFill>
                      <a:srgbClr val="F5F5F5"/>
                    </a:solidFill>
                  </a:tcPr>
                </a:tc>
                <a:tc>
                  <a:txBody>
                    <a:bodyPr/>
                    <a:lstStyle/>
                    <a:p>
                      <a:r>
                        <a:rPr lang="en-IN" sz="1000">
                          <a:effectLst/>
                        </a:rPr>
                        <a:t>Simplified description</a:t>
                      </a:r>
                    </a:p>
                  </a:txBody>
                  <a:tcPr marL="37923" marR="37923" marT="37923" marB="37923" anchor="ctr">
                    <a:lnL w="9525" cap="flat" cmpd="sng" algn="ctr">
                      <a:solidFill>
                        <a:srgbClr val="E0E0E0"/>
                      </a:solidFill>
                      <a:prstDash val="solid"/>
                      <a:round/>
                      <a:headEnd type="none" w="med" len="med"/>
                      <a:tailEnd type="none" w="med" len="med"/>
                    </a:lnL>
                    <a:lnR w="9525" cap="flat" cmpd="sng" algn="ctr">
                      <a:solidFill>
                        <a:srgbClr val="E0E0E0"/>
                      </a:solidFill>
                      <a:prstDash val="solid"/>
                      <a:round/>
                      <a:headEnd type="none" w="med" len="med"/>
                      <a:tailEnd type="none" w="med" len="med"/>
                    </a:lnR>
                    <a:lnT w="9525" cap="flat" cmpd="sng" algn="ctr">
                      <a:solidFill>
                        <a:srgbClr val="E0E0E0"/>
                      </a:solidFill>
                      <a:prstDash val="solid"/>
                      <a:round/>
                      <a:headEnd type="none" w="med" len="med"/>
                      <a:tailEnd type="none" w="med" len="med"/>
                    </a:lnT>
                    <a:lnB w="9525" cap="flat" cmpd="sng" algn="ctr">
                      <a:solidFill>
                        <a:srgbClr val="E0E0E0"/>
                      </a:solidFill>
                      <a:prstDash val="solid"/>
                      <a:round/>
                      <a:headEnd type="none" w="med" len="med"/>
                      <a:tailEnd type="none" w="med" len="med"/>
                    </a:lnB>
                    <a:solidFill>
                      <a:srgbClr val="F5F5F5"/>
                    </a:solidFill>
                  </a:tcPr>
                </a:tc>
              </a:tr>
              <a:tr h="727656">
                <a:tc>
                  <a:txBody>
                    <a:bodyPr/>
                    <a:lstStyle/>
                    <a:p>
                      <a:r>
                        <a:rPr lang="en-IN" sz="1000">
                          <a:effectLst/>
                        </a:rPr>
                        <a:t>1</a:t>
                      </a:r>
                    </a:p>
                  </a:txBody>
                  <a:tcPr marL="37923" marR="37923" marT="37923" marB="37923" anchor="ctr">
                    <a:lnL w="9525" cap="flat" cmpd="sng" algn="ctr">
                      <a:solidFill>
                        <a:srgbClr val="E0E0E0"/>
                      </a:solidFill>
                      <a:prstDash val="solid"/>
                      <a:round/>
                      <a:headEnd type="none" w="med" len="med"/>
                      <a:tailEnd type="none" w="med" len="med"/>
                    </a:lnL>
                    <a:lnR w="9525" cap="flat" cmpd="sng" algn="ctr">
                      <a:solidFill>
                        <a:srgbClr val="E0E0E0"/>
                      </a:solidFill>
                      <a:prstDash val="solid"/>
                      <a:round/>
                      <a:headEnd type="none" w="med" len="med"/>
                      <a:tailEnd type="none" w="med" len="med"/>
                    </a:lnR>
                    <a:lnT w="9525" cap="flat" cmpd="sng" algn="ctr">
                      <a:solidFill>
                        <a:srgbClr val="E0E0E0"/>
                      </a:solidFill>
                      <a:prstDash val="solid"/>
                      <a:round/>
                      <a:headEnd type="none" w="med" len="med"/>
                      <a:tailEnd type="none" w="med" len="med"/>
                    </a:lnT>
                    <a:lnB w="9525" cap="flat" cmpd="sng" algn="ctr">
                      <a:solidFill>
                        <a:srgbClr val="E0E0E0"/>
                      </a:solidFill>
                      <a:prstDash val="solid"/>
                      <a:round/>
                      <a:headEnd type="none" w="med" len="med"/>
                      <a:tailEnd type="none" w="med" len="med"/>
                    </a:lnB>
                    <a:solidFill>
                      <a:srgbClr val="F5F5F5"/>
                    </a:solidFill>
                  </a:tcPr>
                </a:tc>
                <a:tc>
                  <a:txBody>
                    <a:bodyPr/>
                    <a:lstStyle/>
                    <a:p>
                      <a:r>
                        <a:rPr lang="en-IN" sz="1000">
                          <a:effectLst/>
                        </a:rPr>
                        <a:t>The </a:t>
                      </a:r>
                      <a:r>
                        <a:rPr lang="en-IN" sz="1000" u="none" strike="noStrike">
                          <a:solidFill>
                            <a:srgbClr val="000000"/>
                          </a:solidFill>
                          <a:effectLst/>
                          <a:hlinkClick r:id="rId4"/>
                        </a:rPr>
                        <a:t>PC</a:t>
                      </a:r>
                      <a:r>
                        <a:rPr lang="en-IN" sz="1000">
                          <a:effectLst/>
                        </a:rPr>
                        <a:t> contains the address of the memory location that has the next instruction which has to be fetched</a:t>
                      </a:r>
                    </a:p>
                  </a:txBody>
                  <a:tcPr marL="37923" marR="37923" marT="37923" marB="37923" anchor="ctr">
                    <a:lnL w="9525" cap="flat" cmpd="sng" algn="ctr">
                      <a:solidFill>
                        <a:srgbClr val="E0E0E0"/>
                      </a:solidFill>
                      <a:prstDash val="solid"/>
                      <a:round/>
                      <a:headEnd type="none" w="med" len="med"/>
                      <a:tailEnd type="none" w="med" len="med"/>
                    </a:lnL>
                    <a:lnR w="9525" cap="flat" cmpd="sng" algn="ctr">
                      <a:solidFill>
                        <a:srgbClr val="E0E0E0"/>
                      </a:solidFill>
                      <a:prstDash val="solid"/>
                      <a:round/>
                      <a:headEnd type="none" w="med" len="med"/>
                      <a:tailEnd type="none" w="med" len="med"/>
                    </a:lnR>
                    <a:lnT w="9525" cap="flat" cmpd="sng" algn="ctr">
                      <a:solidFill>
                        <a:srgbClr val="E0E0E0"/>
                      </a:solidFill>
                      <a:prstDash val="solid"/>
                      <a:round/>
                      <a:headEnd type="none" w="med" len="med"/>
                      <a:tailEnd type="none" w="med" len="med"/>
                    </a:lnT>
                    <a:lnB w="9525" cap="flat" cmpd="sng" algn="ctr">
                      <a:solidFill>
                        <a:srgbClr val="E0E0E0"/>
                      </a:solidFill>
                      <a:prstDash val="solid"/>
                      <a:round/>
                      <a:headEnd type="none" w="med" len="med"/>
                      <a:tailEnd type="none" w="med" len="med"/>
                    </a:lnB>
                    <a:solidFill>
                      <a:srgbClr val="FFFFFF"/>
                    </a:solidFill>
                  </a:tcPr>
                </a:tc>
                <a:tc>
                  <a:txBody>
                    <a:bodyPr/>
                    <a:lstStyle/>
                    <a:p>
                      <a:r>
                        <a:rPr lang="en-IN" sz="1000">
                          <a:effectLst/>
                        </a:rPr>
                        <a:t>PC has address of next instruction</a:t>
                      </a:r>
                    </a:p>
                  </a:txBody>
                  <a:tcPr marL="37923" marR="37923" marT="37923" marB="37923" anchor="ctr">
                    <a:lnL w="9525" cap="flat" cmpd="sng" algn="ctr">
                      <a:solidFill>
                        <a:srgbClr val="E0E0E0"/>
                      </a:solidFill>
                      <a:prstDash val="solid"/>
                      <a:round/>
                      <a:headEnd type="none" w="med" len="med"/>
                      <a:tailEnd type="none" w="med" len="med"/>
                    </a:lnL>
                    <a:lnR w="9525" cap="flat" cmpd="sng" algn="ctr">
                      <a:solidFill>
                        <a:srgbClr val="E0E0E0"/>
                      </a:solidFill>
                      <a:prstDash val="solid"/>
                      <a:round/>
                      <a:headEnd type="none" w="med" len="med"/>
                      <a:tailEnd type="none" w="med" len="med"/>
                    </a:lnR>
                    <a:lnT w="9525" cap="flat" cmpd="sng" algn="ctr">
                      <a:solidFill>
                        <a:srgbClr val="E0E0E0"/>
                      </a:solidFill>
                      <a:prstDash val="solid"/>
                      <a:round/>
                      <a:headEnd type="none" w="med" len="med"/>
                      <a:tailEnd type="none" w="med" len="med"/>
                    </a:lnT>
                    <a:lnB w="9525" cap="flat" cmpd="sng" algn="ctr">
                      <a:solidFill>
                        <a:srgbClr val="E0E0E0"/>
                      </a:solidFill>
                      <a:prstDash val="solid"/>
                      <a:round/>
                      <a:headEnd type="none" w="med" len="med"/>
                      <a:tailEnd type="none" w="med" len="med"/>
                    </a:lnB>
                    <a:solidFill>
                      <a:srgbClr val="FFFFFF"/>
                    </a:solidFill>
                  </a:tcPr>
                </a:tc>
              </a:tr>
              <a:tr h="518926">
                <a:tc>
                  <a:txBody>
                    <a:bodyPr/>
                    <a:lstStyle/>
                    <a:p>
                      <a:r>
                        <a:rPr lang="en-IN" sz="1000">
                          <a:effectLst/>
                        </a:rPr>
                        <a:t>2</a:t>
                      </a:r>
                    </a:p>
                  </a:txBody>
                  <a:tcPr marL="37923" marR="37923" marT="37923" marB="37923" anchor="ctr">
                    <a:lnL w="9525" cap="flat" cmpd="sng" algn="ctr">
                      <a:solidFill>
                        <a:srgbClr val="E0E0E0"/>
                      </a:solidFill>
                      <a:prstDash val="solid"/>
                      <a:round/>
                      <a:headEnd type="none" w="med" len="med"/>
                      <a:tailEnd type="none" w="med" len="med"/>
                    </a:lnL>
                    <a:lnR w="9525" cap="flat" cmpd="sng" algn="ctr">
                      <a:solidFill>
                        <a:srgbClr val="E0E0E0"/>
                      </a:solidFill>
                      <a:prstDash val="solid"/>
                      <a:round/>
                      <a:headEnd type="none" w="med" len="med"/>
                      <a:tailEnd type="none" w="med" len="med"/>
                    </a:lnR>
                    <a:lnT w="9525" cap="flat" cmpd="sng" algn="ctr">
                      <a:solidFill>
                        <a:srgbClr val="E0E0E0"/>
                      </a:solidFill>
                      <a:prstDash val="solid"/>
                      <a:round/>
                      <a:headEnd type="none" w="med" len="med"/>
                      <a:tailEnd type="none" w="med" len="med"/>
                    </a:lnT>
                    <a:lnB w="9525" cap="flat" cmpd="sng" algn="ctr">
                      <a:solidFill>
                        <a:srgbClr val="E0E0E0"/>
                      </a:solidFill>
                      <a:prstDash val="solid"/>
                      <a:round/>
                      <a:headEnd type="none" w="med" len="med"/>
                      <a:tailEnd type="none" w="med" len="med"/>
                    </a:lnB>
                    <a:solidFill>
                      <a:srgbClr val="F5F5F5"/>
                    </a:solidFill>
                  </a:tcPr>
                </a:tc>
                <a:tc>
                  <a:txBody>
                    <a:bodyPr/>
                    <a:lstStyle/>
                    <a:p>
                      <a:r>
                        <a:rPr lang="en-IN" sz="1000" dirty="0">
                          <a:effectLst/>
                        </a:rPr>
                        <a:t>This address is then copied from the PC to the </a:t>
                      </a:r>
                      <a:r>
                        <a:rPr lang="en-IN" sz="1000" u="none" strike="noStrike" dirty="0">
                          <a:solidFill>
                            <a:srgbClr val="000000"/>
                          </a:solidFill>
                          <a:effectLst/>
                          <a:hlinkClick r:id="rId5"/>
                        </a:rPr>
                        <a:t>MAR</a:t>
                      </a:r>
                      <a:r>
                        <a:rPr lang="en-IN" sz="1000" dirty="0">
                          <a:effectLst/>
                        </a:rPr>
                        <a:t> via the </a:t>
                      </a:r>
                      <a:r>
                        <a:rPr lang="en-IN" sz="1000" u="none" strike="noStrike" dirty="0">
                          <a:solidFill>
                            <a:srgbClr val="000000"/>
                          </a:solidFill>
                          <a:effectLst/>
                          <a:hlinkClick r:id="rId6"/>
                        </a:rPr>
                        <a:t>address bus</a:t>
                      </a:r>
                      <a:endParaRPr lang="en-IN" sz="1000" dirty="0">
                        <a:effectLst/>
                      </a:endParaRPr>
                    </a:p>
                  </a:txBody>
                  <a:tcPr marL="37923" marR="37923" marT="37923" marB="37923" anchor="ctr">
                    <a:lnL w="9525" cap="flat" cmpd="sng" algn="ctr">
                      <a:solidFill>
                        <a:srgbClr val="E0E0E0"/>
                      </a:solidFill>
                      <a:prstDash val="solid"/>
                      <a:round/>
                      <a:headEnd type="none" w="med" len="med"/>
                      <a:tailEnd type="none" w="med" len="med"/>
                    </a:lnL>
                    <a:lnR w="9525" cap="flat" cmpd="sng" algn="ctr">
                      <a:solidFill>
                        <a:srgbClr val="E0E0E0"/>
                      </a:solidFill>
                      <a:prstDash val="solid"/>
                      <a:round/>
                      <a:headEnd type="none" w="med" len="med"/>
                      <a:tailEnd type="none" w="med" len="med"/>
                    </a:lnR>
                    <a:lnT w="9525" cap="flat" cmpd="sng" algn="ctr">
                      <a:solidFill>
                        <a:srgbClr val="E0E0E0"/>
                      </a:solidFill>
                      <a:prstDash val="solid"/>
                      <a:round/>
                      <a:headEnd type="none" w="med" len="med"/>
                      <a:tailEnd type="none" w="med" len="med"/>
                    </a:lnT>
                    <a:lnB w="9525" cap="flat" cmpd="sng" algn="ctr">
                      <a:solidFill>
                        <a:srgbClr val="E0E0E0"/>
                      </a:solidFill>
                      <a:prstDash val="solid"/>
                      <a:round/>
                      <a:headEnd type="none" w="med" len="med"/>
                      <a:tailEnd type="none" w="med" len="med"/>
                    </a:lnB>
                    <a:solidFill>
                      <a:srgbClr val="FFFFFF"/>
                    </a:solidFill>
                  </a:tcPr>
                </a:tc>
                <a:tc>
                  <a:txBody>
                    <a:bodyPr/>
                    <a:lstStyle/>
                    <a:p>
                      <a:r>
                        <a:rPr lang="en-IN" sz="1000">
                          <a:effectLst/>
                        </a:rPr>
                        <a:t>PC copied to the MAR</a:t>
                      </a:r>
                    </a:p>
                  </a:txBody>
                  <a:tcPr marL="37923" marR="37923" marT="37923" marB="37923" anchor="ctr">
                    <a:lnL w="9525" cap="flat" cmpd="sng" algn="ctr">
                      <a:solidFill>
                        <a:srgbClr val="E0E0E0"/>
                      </a:solidFill>
                      <a:prstDash val="solid"/>
                      <a:round/>
                      <a:headEnd type="none" w="med" len="med"/>
                      <a:tailEnd type="none" w="med" len="med"/>
                    </a:lnL>
                    <a:lnR w="9525" cap="flat" cmpd="sng" algn="ctr">
                      <a:solidFill>
                        <a:srgbClr val="E0E0E0"/>
                      </a:solidFill>
                      <a:prstDash val="solid"/>
                      <a:round/>
                      <a:headEnd type="none" w="med" len="med"/>
                      <a:tailEnd type="none" w="med" len="med"/>
                    </a:lnR>
                    <a:lnT w="9525" cap="flat" cmpd="sng" algn="ctr">
                      <a:solidFill>
                        <a:srgbClr val="E0E0E0"/>
                      </a:solidFill>
                      <a:prstDash val="solid"/>
                      <a:round/>
                      <a:headEnd type="none" w="med" len="med"/>
                      <a:tailEnd type="none" w="med" len="med"/>
                    </a:lnT>
                    <a:lnB w="9525" cap="flat" cmpd="sng" algn="ctr">
                      <a:solidFill>
                        <a:srgbClr val="E0E0E0"/>
                      </a:solidFill>
                      <a:prstDash val="solid"/>
                      <a:round/>
                      <a:headEnd type="none" w="med" len="med"/>
                      <a:tailEnd type="none" w="med" len="med"/>
                    </a:lnB>
                    <a:solidFill>
                      <a:srgbClr val="FFFFFF"/>
                    </a:solidFill>
                  </a:tcPr>
                </a:tc>
              </a:tr>
              <a:tr h="936387">
                <a:tc>
                  <a:txBody>
                    <a:bodyPr/>
                    <a:lstStyle/>
                    <a:p>
                      <a:r>
                        <a:rPr lang="en-IN" sz="1000">
                          <a:effectLst/>
                        </a:rPr>
                        <a:t>3</a:t>
                      </a:r>
                    </a:p>
                  </a:txBody>
                  <a:tcPr marL="37923" marR="37923" marT="37923" marB="37923" anchor="ctr">
                    <a:lnL w="9525" cap="flat" cmpd="sng" algn="ctr">
                      <a:solidFill>
                        <a:srgbClr val="E0E0E0"/>
                      </a:solidFill>
                      <a:prstDash val="solid"/>
                      <a:round/>
                      <a:headEnd type="none" w="med" len="med"/>
                      <a:tailEnd type="none" w="med" len="med"/>
                    </a:lnL>
                    <a:lnR w="9525" cap="flat" cmpd="sng" algn="ctr">
                      <a:solidFill>
                        <a:srgbClr val="E0E0E0"/>
                      </a:solidFill>
                      <a:prstDash val="solid"/>
                      <a:round/>
                      <a:headEnd type="none" w="med" len="med"/>
                      <a:tailEnd type="none" w="med" len="med"/>
                    </a:lnR>
                    <a:lnT w="9525" cap="flat" cmpd="sng" algn="ctr">
                      <a:solidFill>
                        <a:srgbClr val="E0E0E0"/>
                      </a:solidFill>
                      <a:prstDash val="solid"/>
                      <a:round/>
                      <a:headEnd type="none" w="med" len="med"/>
                      <a:tailEnd type="none" w="med" len="med"/>
                    </a:lnT>
                    <a:lnB w="9525" cap="flat" cmpd="sng" algn="ctr">
                      <a:solidFill>
                        <a:srgbClr val="E0E0E0"/>
                      </a:solidFill>
                      <a:prstDash val="solid"/>
                      <a:round/>
                      <a:headEnd type="none" w="med" len="med"/>
                      <a:tailEnd type="none" w="med" len="med"/>
                    </a:lnB>
                    <a:solidFill>
                      <a:srgbClr val="F5F5F5"/>
                    </a:solidFill>
                  </a:tcPr>
                </a:tc>
                <a:tc>
                  <a:txBody>
                    <a:bodyPr/>
                    <a:lstStyle/>
                    <a:p>
                      <a:r>
                        <a:rPr lang="en-IN" sz="1000">
                          <a:effectLst/>
                        </a:rPr>
                        <a:t>The contents (instruction) at the memory location (address) contained in MAR are then copied into the </a:t>
                      </a:r>
                      <a:r>
                        <a:rPr lang="en-IN" sz="1000" u="none" strike="noStrike">
                          <a:solidFill>
                            <a:srgbClr val="000000"/>
                          </a:solidFill>
                          <a:effectLst/>
                          <a:hlinkClick r:id="rId7"/>
                        </a:rPr>
                        <a:t>MDR</a:t>
                      </a:r>
                      <a:endParaRPr lang="en-IN" sz="1000">
                        <a:effectLst/>
                      </a:endParaRPr>
                    </a:p>
                  </a:txBody>
                  <a:tcPr marL="37923" marR="37923" marT="37923" marB="37923" anchor="ctr">
                    <a:lnL w="9525" cap="flat" cmpd="sng" algn="ctr">
                      <a:solidFill>
                        <a:srgbClr val="E0E0E0"/>
                      </a:solidFill>
                      <a:prstDash val="solid"/>
                      <a:round/>
                      <a:headEnd type="none" w="med" len="med"/>
                      <a:tailEnd type="none" w="med" len="med"/>
                    </a:lnL>
                    <a:lnR w="9525" cap="flat" cmpd="sng" algn="ctr">
                      <a:solidFill>
                        <a:srgbClr val="E0E0E0"/>
                      </a:solidFill>
                      <a:prstDash val="solid"/>
                      <a:round/>
                      <a:headEnd type="none" w="med" len="med"/>
                      <a:tailEnd type="none" w="med" len="med"/>
                    </a:lnR>
                    <a:lnT w="9525" cap="flat" cmpd="sng" algn="ctr">
                      <a:solidFill>
                        <a:srgbClr val="E0E0E0"/>
                      </a:solidFill>
                      <a:prstDash val="solid"/>
                      <a:round/>
                      <a:headEnd type="none" w="med" len="med"/>
                      <a:tailEnd type="none" w="med" len="med"/>
                    </a:lnT>
                    <a:lnB w="9525" cap="flat" cmpd="sng" algn="ctr">
                      <a:solidFill>
                        <a:srgbClr val="E0E0E0"/>
                      </a:solidFill>
                      <a:prstDash val="solid"/>
                      <a:round/>
                      <a:headEnd type="none" w="med" len="med"/>
                      <a:tailEnd type="none" w="med" len="med"/>
                    </a:lnB>
                    <a:solidFill>
                      <a:srgbClr val="FFFFFF"/>
                    </a:solidFill>
                  </a:tcPr>
                </a:tc>
                <a:tc>
                  <a:txBody>
                    <a:bodyPr/>
                    <a:lstStyle/>
                    <a:p>
                      <a:r>
                        <a:rPr lang="en-IN" sz="1000">
                          <a:effectLst/>
                        </a:rPr>
                        <a:t>Lookup MAR and get contents. Copy contents into the MDR</a:t>
                      </a:r>
                    </a:p>
                  </a:txBody>
                  <a:tcPr marL="37923" marR="37923" marT="37923" marB="37923" anchor="ctr">
                    <a:lnL w="9525" cap="flat" cmpd="sng" algn="ctr">
                      <a:solidFill>
                        <a:srgbClr val="E0E0E0"/>
                      </a:solidFill>
                      <a:prstDash val="solid"/>
                      <a:round/>
                      <a:headEnd type="none" w="med" len="med"/>
                      <a:tailEnd type="none" w="med" len="med"/>
                    </a:lnL>
                    <a:lnR w="9525" cap="flat" cmpd="sng" algn="ctr">
                      <a:solidFill>
                        <a:srgbClr val="E0E0E0"/>
                      </a:solidFill>
                      <a:prstDash val="solid"/>
                      <a:round/>
                      <a:headEnd type="none" w="med" len="med"/>
                      <a:tailEnd type="none" w="med" len="med"/>
                    </a:lnR>
                    <a:lnT w="9525" cap="flat" cmpd="sng" algn="ctr">
                      <a:solidFill>
                        <a:srgbClr val="E0E0E0"/>
                      </a:solidFill>
                      <a:prstDash val="solid"/>
                      <a:round/>
                      <a:headEnd type="none" w="med" len="med"/>
                      <a:tailEnd type="none" w="med" len="med"/>
                    </a:lnT>
                    <a:lnB w="9525" cap="flat" cmpd="sng" algn="ctr">
                      <a:solidFill>
                        <a:srgbClr val="E0E0E0"/>
                      </a:solidFill>
                      <a:prstDash val="solid"/>
                      <a:round/>
                      <a:headEnd type="none" w="med" len="med"/>
                      <a:tailEnd type="none" w="med" len="med"/>
                    </a:lnB>
                    <a:solidFill>
                      <a:srgbClr val="FFFFFF"/>
                    </a:solidFill>
                  </a:tcPr>
                </a:tc>
              </a:tr>
              <a:tr h="727656">
                <a:tc>
                  <a:txBody>
                    <a:bodyPr/>
                    <a:lstStyle/>
                    <a:p>
                      <a:r>
                        <a:rPr lang="en-IN" sz="1000">
                          <a:effectLst/>
                        </a:rPr>
                        <a:t>4</a:t>
                      </a:r>
                    </a:p>
                  </a:txBody>
                  <a:tcPr marL="37923" marR="37923" marT="37923" marB="37923" anchor="ctr">
                    <a:lnL w="9525" cap="flat" cmpd="sng" algn="ctr">
                      <a:solidFill>
                        <a:srgbClr val="E0E0E0"/>
                      </a:solidFill>
                      <a:prstDash val="solid"/>
                      <a:round/>
                      <a:headEnd type="none" w="med" len="med"/>
                      <a:tailEnd type="none" w="med" len="med"/>
                    </a:lnL>
                    <a:lnR w="9525" cap="flat" cmpd="sng" algn="ctr">
                      <a:solidFill>
                        <a:srgbClr val="E0E0E0"/>
                      </a:solidFill>
                      <a:prstDash val="solid"/>
                      <a:round/>
                      <a:headEnd type="none" w="med" len="med"/>
                      <a:tailEnd type="none" w="med" len="med"/>
                    </a:lnR>
                    <a:lnT w="9525" cap="flat" cmpd="sng" algn="ctr">
                      <a:solidFill>
                        <a:srgbClr val="E0E0E0"/>
                      </a:solidFill>
                      <a:prstDash val="solid"/>
                      <a:round/>
                      <a:headEnd type="none" w="med" len="med"/>
                      <a:tailEnd type="none" w="med" len="med"/>
                    </a:lnT>
                    <a:lnB w="9525" cap="flat" cmpd="sng" algn="ctr">
                      <a:solidFill>
                        <a:srgbClr val="E0E0E0"/>
                      </a:solidFill>
                      <a:prstDash val="solid"/>
                      <a:round/>
                      <a:headEnd type="none" w="med" len="med"/>
                      <a:tailEnd type="none" w="med" len="med"/>
                    </a:lnB>
                    <a:solidFill>
                      <a:srgbClr val="F5F5F5"/>
                    </a:solidFill>
                  </a:tcPr>
                </a:tc>
                <a:tc>
                  <a:txBody>
                    <a:bodyPr/>
                    <a:lstStyle/>
                    <a:p>
                      <a:r>
                        <a:rPr lang="en-IN" sz="1000">
                          <a:effectLst/>
                        </a:rPr>
                        <a:t>The contents (instruction) in the MDR is then copied and placed into the </a:t>
                      </a:r>
                      <a:r>
                        <a:rPr lang="en-IN" sz="1000" u="none" strike="noStrike">
                          <a:solidFill>
                            <a:srgbClr val="000000"/>
                          </a:solidFill>
                          <a:effectLst/>
                          <a:hlinkClick r:id="rId8"/>
                        </a:rPr>
                        <a:t>CIR</a:t>
                      </a:r>
                      <a:endParaRPr lang="en-IN" sz="1000">
                        <a:effectLst/>
                      </a:endParaRPr>
                    </a:p>
                  </a:txBody>
                  <a:tcPr marL="37923" marR="37923" marT="37923" marB="37923" anchor="ctr">
                    <a:lnL w="9525" cap="flat" cmpd="sng" algn="ctr">
                      <a:solidFill>
                        <a:srgbClr val="E0E0E0"/>
                      </a:solidFill>
                      <a:prstDash val="solid"/>
                      <a:round/>
                      <a:headEnd type="none" w="med" len="med"/>
                      <a:tailEnd type="none" w="med" len="med"/>
                    </a:lnL>
                    <a:lnR w="9525" cap="flat" cmpd="sng" algn="ctr">
                      <a:solidFill>
                        <a:srgbClr val="E0E0E0"/>
                      </a:solidFill>
                      <a:prstDash val="solid"/>
                      <a:round/>
                      <a:headEnd type="none" w="med" len="med"/>
                      <a:tailEnd type="none" w="med" len="med"/>
                    </a:lnR>
                    <a:lnT w="9525" cap="flat" cmpd="sng" algn="ctr">
                      <a:solidFill>
                        <a:srgbClr val="E0E0E0"/>
                      </a:solidFill>
                      <a:prstDash val="solid"/>
                      <a:round/>
                      <a:headEnd type="none" w="med" len="med"/>
                      <a:tailEnd type="none" w="med" len="med"/>
                    </a:lnT>
                    <a:lnB w="9525" cap="flat" cmpd="sng" algn="ctr">
                      <a:solidFill>
                        <a:srgbClr val="E0E0E0"/>
                      </a:solidFill>
                      <a:prstDash val="solid"/>
                      <a:round/>
                      <a:headEnd type="none" w="med" len="med"/>
                      <a:tailEnd type="none" w="med" len="med"/>
                    </a:lnB>
                    <a:solidFill>
                      <a:srgbClr val="FFFFFF"/>
                    </a:solidFill>
                  </a:tcPr>
                </a:tc>
                <a:tc>
                  <a:txBody>
                    <a:bodyPr/>
                    <a:lstStyle/>
                    <a:p>
                      <a:r>
                        <a:rPr lang="en-IN" sz="1000">
                          <a:effectLst/>
                        </a:rPr>
                        <a:t>Copy MDR contents into the CIR</a:t>
                      </a:r>
                    </a:p>
                  </a:txBody>
                  <a:tcPr marL="37923" marR="37923" marT="37923" marB="37923" anchor="ctr">
                    <a:lnL w="9525" cap="flat" cmpd="sng" algn="ctr">
                      <a:solidFill>
                        <a:srgbClr val="E0E0E0"/>
                      </a:solidFill>
                      <a:prstDash val="solid"/>
                      <a:round/>
                      <a:headEnd type="none" w="med" len="med"/>
                      <a:tailEnd type="none" w="med" len="med"/>
                    </a:lnL>
                    <a:lnR w="9525" cap="flat" cmpd="sng" algn="ctr">
                      <a:solidFill>
                        <a:srgbClr val="E0E0E0"/>
                      </a:solidFill>
                      <a:prstDash val="solid"/>
                      <a:round/>
                      <a:headEnd type="none" w="med" len="med"/>
                      <a:tailEnd type="none" w="med" len="med"/>
                    </a:lnR>
                    <a:lnT w="9525" cap="flat" cmpd="sng" algn="ctr">
                      <a:solidFill>
                        <a:srgbClr val="E0E0E0"/>
                      </a:solidFill>
                      <a:prstDash val="solid"/>
                      <a:round/>
                      <a:headEnd type="none" w="med" len="med"/>
                      <a:tailEnd type="none" w="med" len="med"/>
                    </a:lnT>
                    <a:lnB w="9525" cap="flat" cmpd="sng" algn="ctr">
                      <a:solidFill>
                        <a:srgbClr val="E0E0E0"/>
                      </a:solidFill>
                      <a:prstDash val="solid"/>
                      <a:round/>
                      <a:headEnd type="none" w="med" len="med"/>
                      <a:tailEnd type="none" w="med" len="med"/>
                    </a:lnB>
                    <a:solidFill>
                      <a:srgbClr val="FFFFFF"/>
                    </a:solidFill>
                  </a:tcPr>
                </a:tc>
              </a:tr>
              <a:tr h="936387">
                <a:tc>
                  <a:txBody>
                    <a:bodyPr/>
                    <a:lstStyle/>
                    <a:p>
                      <a:r>
                        <a:rPr lang="en-IN" sz="1000">
                          <a:effectLst/>
                        </a:rPr>
                        <a:t>5</a:t>
                      </a:r>
                    </a:p>
                  </a:txBody>
                  <a:tcPr marL="37923" marR="37923" marT="37923" marB="37923" anchor="ctr">
                    <a:lnL w="9525" cap="flat" cmpd="sng" algn="ctr">
                      <a:solidFill>
                        <a:srgbClr val="E0E0E0"/>
                      </a:solidFill>
                      <a:prstDash val="solid"/>
                      <a:round/>
                      <a:headEnd type="none" w="med" len="med"/>
                      <a:tailEnd type="none" w="med" len="med"/>
                    </a:lnL>
                    <a:lnR w="9525" cap="flat" cmpd="sng" algn="ctr">
                      <a:solidFill>
                        <a:srgbClr val="E0E0E0"/>
                      </a:solidFill>
                      <a:prstDash val="solid"/>
                      <a:round/>
                      <a:headEnd type="none" w="med" len="med"/>
                      <a:tailEnd type="none" w="med" len="med"/>
                    </a:lnR>
                    <a:lnT w="9525" cap="flat" cmpd="sng" algn="ctr">
                      <a:solidFill>
                        <a:srgbClr val="E0E0E0"/>
                      </a:solidFill>
                      <a:prstDash val="solid"/>
                      <a:round/>
                      <a:headEnd type="none" w="med" len="med"/>
                      <a:tailEnd type="none" w="med" len="med"/>
                    </a:lnT>
                    <a:lnB w="9525" cap="flat" cmpd="sng" algn="ctr">
                      <a:solidFill>
                        <a:srgbClr val="E0E0E0"/>
                      </a:solidFill>
                      <a:prstDash val="solid"/>
                      <a:round/>
                      <a:headEnd type="none" w="med" len="med"/>
                      <a:tailEnd type="none" w="med" len="med"/>
                    </a:lnB>
                    <a:solidFill>
                      <a:srgbClr val="F5F5F5"/>
                    </a:solidFill>
                  </a:tcPr>
                </a:tc>
                <a:tc>
                  <a:txBody>
                    <a:bodyPr/>
                    <a:lstStyle/>
                    <a:p>
                      <a:r>
                        <a:rPr lang="en-IN" sz="1000">
                          <a:effectLst/>
                        </a:rPr>
                        <a:t>The value in the PC is then incremented by 1 so that it now points to the next instruction which has to be fetched</a:t>
                      </a:r>
                    </a:p>
                  </a:txBody>
                  <a:tcPr marL="37923" marR="37923" marT="37923" marB="37923" anchor="ctr">
                    <a:lnL w="9525" cap="flat" cmpd="sng" algn="ctr">
                      <a:solidFill>
                        <a:srgbClr val="E0E0E0"/>
                      </a:solidFill>
                      <a:prstDash val="solid"/>
                      <a:round/>
                      <a:headEnd type="none" w="med" len="med"/>
                      <a:tailEnd type="none" w="med" len="med"/>
                    </a:lnL>
                    <a:lnR w="9525" cap="flat" cmpd="sng" algn="ctr">
                      <a:solidFill>
                        <a:srgbClr val="E0E0E0"/>
                      </a:solidFill>
                      <a:prstDash val="solid"/>
                      <a:round/>
                      <a:headEnd type="none" w="med" len="med"/>
                      <a:tailEnd type="none" w="med" len="med"/>
                    </a:lnR>
                    <a:lnT w="9525" cap="flat" cmpd="sng" algn="ctr">
                      <a:solidFill>
                        <a:srgbClr val="E0E0E0"/>
                      </a:solidFill>
                      <a:prstDash val="solid"/>
                      <a:round/>
                      <a:headEnd type="none" w="med" len="med"/>
                      <a:tailEnd type="none" w="med" len="med"/>
                    </a:lnT>
                    <a:lnB w="9525" cap="flat" cmpd="sng" algn="ctr">
                      <a:solidFill>
                        <a:srgbClr val="E0E0E0"/>
                      </a:solidFill>
                      <a:prstDash val="solid"/>
                      <a:round/>
                      <a:headEnd type="none" w="med" len="med"/>
                      <a:tailEnd type="none" w="med" len="med"/>
                    </a:lnB>
                    <a:solidFill>
                      <a:srgbClr val="FFFFFF"/>
                    </a:solidFill>
                  </a:tcPr>
                </a:tc>
                <a:tc>
                  <a:txBody>
                    <a:bodyPr/>
                    <a:lstStyle/>
                    <a:p>
                      <a:r>
                        <a:rPr lang="en-IN" sz="1000">
                          <a:effectLst/>
                        </a:rPr>
                        <a:t>PC is then incremented by 1</a:t>
                      </a:r>
                    </a:p>
                  </a:txBody>
                  <a:tcPr marL="37923" marR="37923" marT="37923" marB="37923" anchor="ctr">
                    <a:lnL w="9525" cap="flat" cmpd="sng" algn="ctr">
                      <a:solidFill>
                        <a:srgbClr val="E0E0E0"/>
                      </a:solidFill>
                      <a:prstDash val="solid"/>
                      <a:round/>
                      <a:headEnd type="none" w="med" len="med"/>
                      <a:tailEnd type="none" w="med" len="med"/>
                    </a:lnL>
                    <a:lnR w="9525" cap="flat" cmpd="sng" algn="ctr">
                      <a:solidFill>
                        <a:srgbClr val="E0E0E0"/>
                      </a:solidFill>
                      <a:prstDash val="solid"/>
                      <a:round/>
                      <a:headEnd type="none" w="med" len="med"/>
                      <a:tailEnd type="none" w="med" len="med"/>
                    </a:lnR>
                    <a:lnT w="9525" cap="flat" cmpd="sng" algn="ctr">
                      <a:solidFill>
                        <a:srgbClr val="E0E0E0"/>
                      </a:solidFill>
                      <a:prstDash val="solid"/>
                      <a:round/>
                      <a:headEnd type="none" w="med" len="med"/>
                      <a:tailEnd type="none" w="med" len="med"/>
                    </a:lnT>
                    <a:lnB w="9525" cap="flat" cmpd="sng" algn="ctr">
                      <a:solidFill>
                        <a:srgbClr val="E0E0E0"/>
                      </a:solidFill>
                      <a:prstDash val="solid"/>
                      <a:round/>
                      <a:headEnd type="none" w="med" len="med"/>
                      <a:tailEnd type="none" w="med" len="med"/>
                    </a:lnB>
                    <a:solidFill>
                      <a:srgbClr val="FFFFFF"/>
                    </a:solidFill>
                  </a:tcPr>
                </a:tc>
              </a:tr>
              <a:tr h="936387">
                <a:tc>
                  <a:txBody>
                    <a:bodyPr/>
                    <a:lstStyle/>
                    <a:p>
                      <a:r>
                        <a:rPr lang="en-IN" sz="1000">
                          <a:effectLst/>
                        </a:rPr>
                        <a:t>6</a:t>
                      </a:r>
                    </a:p>
                  </a:txBody>
                  <a:tcPr marL="37923" marR="37923" marT="37923" marB="37923" anchor="ctr">
                    <a:lnL w="9525" cap="flat" cmpd="sng" algn="ctr">
                      <a:solidFill>
                        <a:srgbClr val="E0E0E0"/>
                      </a:solidFill>
                      <a:prstDash val="solid"/>
                      <a:round/>
                      <a:headEnd type="none" w="med" len="med"/>
                      <a:tailEnd type="none" w="med" len="med"/>
                    </a:lnL>
                    <a:lnR w="9525" cap="flat" cmpd="sng" algn="ctr">
                      <a:solidFill>
                        <a:srgbClr val="E0E0E0"/>
                      </a:solidFill>
                      <a:prstDash val="solid"/>
                      <a:round/>
                      <a:headEnd type="none" w="med" len="med"/>
                      <a:tailEnd type="none" w="med" len="med"/>
                    </a:lnR>
                    <a:lnT w="9525" cap="flat" cmpd="sng" algn="ctr">
                      <a:solidFill>
                        <a:srgbClr val="E0E0E0"/>
                      </a:solidFill>
                      <a:prstDash val="solid"/>
                      <a:round/>
                      <a:headEnd type="none" w="med" len="med"/>
                      <a:tailEnd type="none" w="med" len="med"/>
                    </a:lnT>
                    <a:lnB w="9525" cap="flat" cmpd="sng" algn="ctr">
                      <a:solidFill>
                        <a:srgbClr val="E0E0E0"/>
                      </a:solidFill>
                      <a:prstDash val="solid"/>
                      <a:round/>
                      <a:headEnd type="none" w="med" len="med"/>
                      <a:tailEnd type="none" w="med" len="med"/>
                    </a:lnB>
                    <a:solidFill>
                      <a:srgbClr val="F5F5F5"/>
                    </a:solidFill>
                  </a:tcPr>
                </a:tc>
                <a:tc>
                  <a:txBody>
                    <a:bodyPr/>
                    <a:lstStyle/>
                    <a:p>
                      <a:r>
                        <a:rPr lang="en-IN" sz="1000">
                          <a:effectLst/>
                        </a:rPr>
                        <a:t>The instruction is finally decoded and then executed by sending out signals (via </a:t>
                      </a:r>
                      <a:r>
                        <a:rPr lang="en-IN" sz="1000" u="none" strike="noStrike">
                          <a:solidFill>
                            <a:srgbClr val="000000"/>
                          </a:solidFill>
                          <a:effectLst/>
                          <a:hlinkClick r:id="rId9"/>
                        </a:rPr>
                        <a:t>control bus</a:t>
                      </a:r>
                      <a:r>
                        <a:rPr lang="en-IN" sz="1000">
                          <a:effectLst/>
                        </a:rPr>
                        <a:t>) to the various components of the computer</a:t>
                      </a:r>
                    </a:p>
                  </a:txBody>
                  <a:tcPr marL="37923" marR="37923" marT="37923" marB="37923" anchor="ctr">
                    <a:lnL w="9525" cap="flat" cmpd="sng" algn="ctr">
                      <a:solidFill>
                        <a:srgbClr val="E0E0E0"/>
                      </a:solidFill>
                      <a:prstDash val="solid"/>
                      <a:round/>
                      <a:headEnd type="none" w="med" len="med"/>
                      <a:tailEnd type="none" w="med" len="med"/>
                    </a:lnL>
                    <a:lnR w="9525" cap="flat" cmpd="sng" algn="ctr">
                      <a:solidFill>
                        <a:srgbClr val="E0E0E0"/>
                      </a:solidFill>
                      <a:prstDash val="solid"/>
                      <a:round/>
                      <a:headEnd type="none" w="med" len="med"/>
                      <a:tailEnd type="none" w="med" len="med"/>
                    </a:lnR>
                    <a:lnT w="9525" cap="flat" cmpd="sng" algn="ctr">
                      <a:solidFill>
                        <a:srgbClr val="E0E0E0"/>
                      </a:solidFill>
                      <a:prstDash val="solid"/>
                      <a:round/>
                      <a:headEnd type="none" w="med" len="med"/>
                      <a:tailEnd type="none" w="med" len="med"/>
                    </a:lnT>
                    <a:lnB w="9525" cap="flat" cmpd="sng" algn="ctr">
                      <a:solidFill>
                        <a:srgbClr val="E0E0E0"/>
                      </a:solidFill>
                      <a:prstDash val="solid"/>
                      <a:round/>
                      <a:headEnd type="none" w="med" len="med"/>
                      <a:tailEnd type="none" w="med" len="med"/>
                    </a:lnB>
                    <a:solidFill>
                      <a:srgbClr val="FFFFFF"/>
                    </a:solidFill>
                  </a:tcPr>
                </a:tc>
                <a:tc>
                  <a:txBody>
                    <a:bodyPr/>
                    <a:lstStyle/>
                    <a:p>
                      <a:r>
                        <a:rPr lang="en-IN" sz="1000">
                          <a:effectLst/>
                        </a:rPr>
                        <a:t>The instruction is decoded and then executed</a:t>
                      </a:r>
                    </a:p>
                  </a:txBody>
                  <a:tcPr marL="37923" marR="37923" marT="37923" marB="37923" anchor="ctr">
                    <a:lnL w="9525" cap="flat" cmpd="sng" algn="ctr">
                      <a:solidFill>
                        <a:srgbClr val="E0E0E0"/>
                      </a:solidFill>
                      <a:prstDash val="solid"/>
                      <a:round/>
                      <a:headEnd type="none" w="med" len="med"/>
                      <a:tailEnd type="none" w="med" len="med"/>
                    </a:lnL>
                    <a:lnR w="9525" cap="flat" cmpd="sng" algn="ctr">
                      <a:solidFill>
                        <a:srgbClr val="E0E0E0"/>
                      </a:solidFill>
                      <a:prstDash val="solid"/>
                      <a:round/>
                      <a:headEnd type="none" w="med" len="med"/>
                      <a:tailEnd type="none" w="med" len="med"/>
                    </a:lnR>
                    <a:lnT w="9525" cap="flat" cmpd="sng" algn="ctr">
                      <a:solidFill>
                        <a:srgbClr val="E0E0E0"/>
                      </a:solidFill>
                      <a:prstDash val="solid"/>
                      <a:round/>
                      <a:headEnd type="none" w="med" len="med"/>
                      <a:tailEnd type="none" w="med" len="med"/>
                    </a:lnT>
                    <a:lnB w="9525" cap="flat" cmpd="sng" algn="ctr">
                      <a:solidFill>
                        <a:srgbClr val="E0E0E0"/>
                      </a:solidFill>
                      <a:prstDash val="solid"/>
                      <a:round/>
                      <a:headEnd type="none" w="med" len="med"/>
                      <a:tailEnd type="none" w="med" len="med"/>
                    </a:lnB>
                    <a:solidFill>
                      <a:srgbClr val="FFFFFF"/>
                    </a:solidFill>
                  </a:tcPr>
                </a:tc>
              </a:tr>
              <a:tr h="310196">
                <a:tc>
                  <a:txBody>
                    <a:bodyPr/>
                    <a:lstStyle/>
                    <a:p>
                      <a:r>
                        <a:rPr lang="en-IN" sz="1000">
                          <a:effectLst/>
                        </a:rPr>
                        <a:t>7</a:t>
                      </a:r>
                    </a:p>
                  </a:txBody>
                  <a:tcPr marL="37923" marR="37923" marT="37923" marB="37923" anchor="ctr">
                    <a:lnL w="9525" cap="flat" cmpd="sng" algn="ctr">
                      <a:solidFill>
                        <a:srgbClr val="E0E0E0"/>
                      </a:solidFill>
                      <a:prstDash val="solid"/>
                      <a:round/>
                      <a:headEnd type="none" w="med" len="med"/>
                      <a:tailEnd type="none" w="med" len="med"/>
                    </a:lnL>
                    <a:lnR w="9525" cap="flat" cmpd="sng" algn="ctr">
                      <a:solidFill>
                        <a:srgbClr val="E0E0E0"/>
                      </a:solidFill>
                      <a:prstDash val="solid"/>
                      <a:round/>
                      <a:headEnd type="none" w="med" len="med"/>
                      <a:tailEnd type="none" w="med" len="med"/>
                    </a:lnR>
                    <a:lnT w="9525" cap="flat" cmpd="sng" algn="ctr">
                      <a:solidFill>
                        <a:srgbClr val="E0E0E0"/>
                      </a:solidFill>
                      <a:prstDash val="solid"/>
                      <a:round/>
                      <a:headEnd type="none" w="med" len="med"/>
                      <a:tailEnd type="none" w="med" len="med"/>
                    </a:lnT>
                    <a:lnB w="9525" cap="flat" cmpd="sng" algn="ctr">
                      <a:solidFill>
                        <a:srgbClr val="E0E0E0"/>
                      </a:solidFill>
                      <a:prstDash val="solid"/>
                      <a:round/>
                      <a:headEnd type="none" w="med" len="med"/>
                      <a:tailEnd type="none" w="med" len="med"/>
                    </a:lnB>
                    <a:solidFill>
                      <a:srgbClr val="F5F5F5"/>
                    </a:solidFill>
                  </a:tcPr>
                </a:tc>
                <a:tc gridSpan="2">
                  <a:txBody>
                    <a:bodyPr/>
                    <a:lstStyle/>
                    <a:p>
                      <a:r>
                        <a:rPr lang="en-IN" sz="1000" dirty="0">
                          <a:effectLst/>
                        </a:rPr>
                        <a:t>Repeat</a:t>
                      </a:r>
                    </a:p>
                  </a:txBody>
                  <a:tcPr marL="37923" marR="37923" marT="37923" marB="37923" anchor="ctr">
                    <a:lnL w="9525" cap="flat" cmpd="sng" algn="ctr">
                      <a:solidFill>
                        <a:srgbClr val="E0E0E0"/>
                      </a:solidFill>
                      <a:prstDash val="solid"/>
                      <a:round/>
                      <a:headEnd type="none" w="med" len="med"/>
                      <a:tailEnd type="none" w="med" len="med"/>
                    </a:lnL>
                    <a:lnR w="9525" cap="flat" cmpd="sng" algn="ctr">
                      <a:solidFill>
                        <a:srgbClr val="E0E0E0"/>
                      </a:solidFill>
                      <a:prstDash val="solid"/>
                      <a:round/>
                      <a:headEnd type="none" w="med" len="med"/>
                      <a:tailEnd type="none" w="med" len="med"/>
                    </a:lnR>
                    <a:lnT w="9525" cap="flat" cmpd="sng" algn="ctr">
                      <a:solidFill>
                        <a:srgbClr val="E0E0E0"/>
                      </a:solidFill>
                      <a:prstDash val="solid"/>
                      <a:round/>
                      <a:headEnd type="none" w="med" len="med"/>
                      <a:tailEnd type="none" w="med" len="med"/>
                    </a:lnT>
                    <a:lnB w="9525" cap="flat" cmpd="sng" algn="ctr">
                      <a:solidFill>
                        <a:srgbClr val="E0E0E0"/>
                      </a:solidFill>
                      <a:prstDash val="solid"/>
                      <a:round/>
                      <a:headEnd type="none" w="med" len="med"/>
                      <a:tailEnd type="none" w="med" len="med"/>
                    </a:lnB>
                    <a:solidFill>
                      <a:srgbClr val="FFFFFF"/>
                    </a:solidFill>
                  </a:tcPr>
                </a:tc>
                <a:tc hMerge="1">
                  <a:txBody>
                    <a:bodyPr/>
                    <a:lstStyle/>
                    <a:p>
                      <a:endParaRPr lang="en-IN"/>
                    </a:p>
                  </a:txBody>
                  <a:tcPr/>
                </a:tc>
              </a:tr>
            </a:tbl>
          </a:graphicData>
        </a:graphic>
      </p:graphicFrame>
    </p:spTree>
    <p:extLst>
      <p:ext uri="{BB962C8B-B14F-4D97-AF65-F5344CB8AC3E}">
        <p14:creationId xmlns:p14="http://schemas.microsoft.com/office/powerpoint/2010/main" val="842949767"/>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Adobe Gothic Std B" panose="020B0800000000000000" pitchFamily="34" charset="-128"/>
                <a:ea typeface="Adobe Gothic Std B" panose="020B0800000000000000" pitchFamily="34" charset="-128"/>
              </a:rPr>
              <a:t>INTERCONNECTON STRUCTURES</a:t>
            </a:r>
            <a:endParaRPr lang="en-US" dirty="0">
              <a:latin typeface="Adobe Gothic Std B" panose="020B0800000000000000" pitchFamily="34" charset="-128"/>
              <a:ea typeface="Adobe Gothic Std B" panose="020B0800000000000000" pitchFamily="34" charset="-128"/>
            </a:endParaRPr>
          </a:p>
        </p:txBody>
      </p:sp>
      <p:sp>
        <p:nvSpPr>
          <p:cNvPr id="3" name="Content Placeholder 2"/>
          <p:cNvSpPr>
            <a:spLocks noGrp="1"/>
          </p:cNvSpPr>
          <p:nvPr>
            <p:ph sz="quarter" idx="13"/>
          </p:nvPr>
        </p:nvSpPr>
        <p:spPr/>
        <p:txBody>
          <a:bodyPr/>
          <a:lstStyle/>
          <a:p>
            <a:r>
              <a:rPr lang="en-US" dirty="0" smtClean="0"/>
              <a:t>The collection of paths connecting the various modules is called interconnection structures.</a:t>
            </a:r>
          </a:p>
          <a:p>
            <a:r>
              <a:rPr lang="en-US" dirty="0" smtClean="0"/>
              <a:t>The design of this structures will depend on the exchanges that must me made among modules.</a:t>
            </a:r>
            <a:endParaRPr lang="en-US" dirty="0"/>
          </a:p>
        </p:txBody>
      </p:sp>
    </p:spTree>
    <p:extLst>
      <p:ext uri="{BB962C8B-B14F-4D97-AF65-F5344CB8AC3E}">
        <p14:creationId xmlns:p14="http://schemas.microsoft.com/office/powerpoint/2010/main" val="2058924539"/>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40913" y="231817"/>
            <a:ext cx="11062952" cy="830997"/>
          </a:xfrm>
          <a:prstGeom prst="rect">
            <a:avLst/>
          </a:prstGeom>
          <a:noFill/>
        </p:spPr>
        <p:txBody>
          <a:bodyPr wrap="square" rtlCol="0">
            <a:spAutoFit/>
          </a:bodyPr>
          <a:lstStyle/>
          <a:p>
            <a:r>
              <a:rPr lang="en-IN" sz="4800" dirty="0" smtClean="0"/>
              <a:t>Microprogramming concepts:-</a:t>
            </a:r>
            <a:endParaRPr lang="en-IN" sz="4800" dirty="0"/>
          </a:p>
        </p:txBody>
      </p:sp>
      <p:sp>
        <p:nvSpPr>
          <p:cNvPr id="6" name="TextBox 5"/>
          <p:cNvSpPr txBox="1"/>
          <p:nvPr/>
        </p:nvSpPr>
        <p:spPr>
          <a:xfrm>
            <a:off x="682580" y="914400"/>
            <a:ext cx="9852338" cy="5632311"/>
          </a:xfrm>
          <a:prstGeom prst="rect">
            <a:avLst/>
          </a:prstGeom>
          <a:noFill/>
        </p:spPr>
        <p:txBody>
          <a:bodyPr wrap="square" rtlCol="0">
            <a:spAutoFit/>
          </a:bodyPr>
          <a:lstStyle/>
          <a:p>
            <a:r>
              <a:rPr lang="en-IN" b="1" dirty="0"/>
              <a:t>Basis Concepts</a:t>
            </a:r>
          </a:p>
          <a:p>
            <a:r>
              <a:rPr lang="en-IN" dirty="0"/>
              <a:t>Micro-operations: We have already seen that the programs are executed as a sequence of instructions, each instruction consists of a series of steps that make up the instruction cycle fetch, decode, etc. Each of these steps are, in turn, made up of a smaller series of steps called micro-operations.</a:t>
            </a:r>
          </a:p>
          <a:p>
            <a:r>
              <a:rPr lang="en-IN" dirty="0"/>
              <a:t>Micro-operation execution: Each step of the instruction cycle can be decomposed into micro-operation primitives that are performed in a precise time sequence. Each micro-operation is initiated and controlled based on the use of control signals / lines coming from the control unit.</a:t>
            </a:r>
          </a:p>
          <a:p>
            <a:r>
              <a:rPr lang="en-IN" dirty="0"/>
              <a:t>- Controller the data to move from one register to another</a:t>
            </a:r>
          </a:p>
          <a:p>
            <a:r>
              <a:rPr lang="en-IN" dirty="0"/>
              <a:t>- Controller the activate specific ALU functions</a:t>
            </a:r>
          </a:p>
          <a:p>
            <a:r>
              <a:rPr lang="en-IN" dirty="0"/>
              <a:t>Micro-instruction: Each instruction of the processor is translated into a sequence of lower-level micro-instructions. The process of translation and execution are to as microprogramming</a:t>
            </a:r>
          </a:p>
          <a:p>
            <a:r>
              <a:rPr lang="en-IN" dirty="0"/>
              <a:t>Microprogramming: The concept of microprogramming was developed by Maurice Wilkes in 1951, using diode matrices for the memory element. A microprogram consist of a sequence of micro-instructions in a microprogramming</a:t>
            </a:r>
            <a:r>
              <a:rPr lang="en-IN" dirty="0" smtClean="0"/>
              <a:t>.</a:t>
            </a:r>
          </a:p>
          <a:p>
            <a:r>
              <a:rPr lang="en-IN" dirty="0"/>
              <a:t>Microprogrammed Control Unit is a relatively logic circuit that is capable of sequencing through micro-instructions and generating control signal to execute each micro-instruction.</a:t>
            </a:r>
          </a:p>
          <a:p>
            <a:r>
              <a:rPr lang="en-IN" dirty="0"/>
              <a:t>Control Unit: The control Unit is an important portion of the processor.</a:t>
            </a:r>
          </a:p>
          <a:p>
            <a:endParaRPr lang="en-IN" dirty="0"/>
          </a:p>
          <a:p>
            <a:endParaRPr lang="en-IN" dirty="0"/>
          </a:p>
          <a:p>
            <a:endParaRPr lang="en-IN" dirty="0"/>
          </a:p>
        </p:txBody>
      </p:sp>
    </p:spTree>
    <p:extLst>
      <p:ext uri="{BB962C8B-B14F-4D97-AF65-F5344CB8AC3E}">
        <p14:creationId xmlns:p14="http://schemas.microsoft.com/office/powerpoint/2010/main" val="1076006409"/>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21971" y="1081825"/>
            <a:ext cx="11578107" cy="5755422"/>
          </a:xfrm>
          <a:prstGeom prst="rect">
            <a:avLst/>
          </a:prstGeom>
          <a:noFill/>
        </p:spPr>
        <p:txBody>
          <a:bodyPr wrap="square" rtlCol="0">
            <a:spAutoFit/>
          </a:bodyPr>
          <a:lstStyle/>
          <a:p>
            <a:r>
              <a:rPr lang="en-IN" sz="4000" b="1" dirty="0"/>
              <a:t>Microprogrammed Control </a:t>
            </a:r>
            <a:r>
              <a:rPr lang="en-IN" sz="4000" b="1" dirty="0" smtClean="0"/>
              <a:t>Unit</a:t>
            </a:r>
          </a:p>
          <a:p>
            <a:endParaRPr lang="en-IN" sz="4000" b="1" dirty="0"/>
          </a:p>
          <a:p>
            <a:r>
              <a:rPr lang="en-IN" dirty="0"/>
              <a:t>The ideal of microprogrammed Control Unit is that the Control Unit design must include the logics for sequencing through micro-operations, for executing micro-operation, for executing micro-instructions, for interpreting opcodes and for making decision based on ALU flags. So the design is relatively inflexible. It is </a:t>
            </a:r>
            <a:r>
              <a:rPr lang="en-IN" dirty="0" err="1"/>
              <a:t>difficul</a:t>
            </a:r>
            <a:r>
              <a:rPr lang="en-IN" dirty="0"/>
              <a:t> to change the design if one wishes to add a new machine instruction.</a:t>
            </a:r>
          </a:p>
          <a:p>
            <a:r>
              <a:rPr lang="en-IN" dirty="0"/>
              <a:t>The principal disadvantage of a microprogrammed control unit is that it will be slower than hardwired unit of comparable technology. Despite this, microprogramming is the dominant technique for implementing control unit in the contemporary CISC processor, due to its ease of implementation.</a:t>
            </a:r>
          </a:p>
          <a:p>
            <a:r>
              <a:rPr lang="en-IN" dirty="0"/>
              <a:t>The control unit operates by performing consecutive control storage reads to generate the next set of control function outputs. Performing the series of control memory accesses is, in effect, executing a program for each instruction in the machine’s instruction set -- hence the term microprogramming.</a:t>
            </a:r>
          </a:p>
          <a:p>
            <a:r>
              <a:rPr lang="en-IN" dirty="0"/>
              <a:t>The two basic tasks performed by a microprogrammed control unit are as follows:</a:t>
            </a:r>
          </a:p>
          <a:p>
            <a:r>
              <a:rPr lang="en-IN" dirty="0"/>
              <a:t>- Micro-instruction sequencing: the microprogrammed control unit get the next </a:t>
            </a:r>
            <a:r>
              <a:rPr lang="en-IN" dirty="0" err="1"/>
              <a:t>mico</a:t>
            </a:r>
            <a:r>
              <a:rPr lang="en-IN" dirty="0"/>
              <a:t>-instruction from the control memory</a:t>
            </a:r>
          </a:p>
          <a:p>
            <a:r>
              <a:rPr lang="en-IN" dirty="0"/>
              <a:t>- Micro-instruction execution: the microprogrammed control unit generate the control signals needed to execute the micro-instruction.</a:t>
            </a:r>
          </a:p>
          <a:p>
            <a:r>
              <a:rPr lang="en-IN" dirty="0"/>
              <a:t>The control unit design must consider both affect the format of the micro-instruction and the timing of the control unit.</a:t>
            </a:r>
          </a:p>
          <a:p>
            <a:endParaRPr lang="en-IN" dirty="0"/>
          </a:p>
        </p:txBody>
      </p:sp>
    </p:spTree>
    <p:extLst>
      <p:ext uri="{BB962C8B-B14F-4D97-AF65-F5344CB8AC3E}">
        <p14:creationId xmlns:p14="http://schemas.microsoft.com/office/powerpoint/2010/main" val="83019031"/>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5741" y="734427"/>
            <a:ext cx="10364451" cy="1596177"/>
          </a:xfrm>
        </p:spPr>
        <p:txBody>
          <a:bodyPr>
            <a:normAutofit/>
          </a:bodyPr>
          <a:lstStyle/>
          <a:p>
            <a:r>
              <a:rPr lang="en-IN" sz="4800" dirty="0" smtClean="0">
                <a:latin typeface="Jokerman" panose="04090605060D06020702" pitchFamily="82" charset="0"/>
              </a:rPr>
              <a:t>THANKS FOR WATCHING</a:t>
            </a:r>
            <a:endParaRPr lang="en-IN" sz="4800" dirty="0">
              <a:latin typeface="Jokerman" panose="04090605060D06020702" pitchFamily="82"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2815" y="1790160"/>
            <a:ext cx="7192851" cy="4694351"/>
          </a:xfrm>
          <a:prstGeom prst="rect">
            <a:avLst/>
          </a:prstGeom>
        </p:spPr>
      </p:pic>
    </p:spTree>
    <p:extLst>
      <p:ext uri="{BB962C8B-B14F-4D97-AF65-F5344CB8AC3E}">
        <p14:creationId xmlns:p14="http://schemas.microsoft.com/office/powerpoint/2010/main" val="1150553170"/>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0" y="838200"/>
            <a:ext cx="1828800" cy="48006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Memory</a:t>
            </a:r>
          </a:p>
          <a:p>
            <a:pPr algn="ctr"/>
            <a:r>
              <a:rPr lang="en-US" dirty="0"/>
              <a:t> </a:t>
            </a:r>
          </a:p>
          <a:p>
            <a:pPr algn="ctr"/>
            <a:r>
              <a:rPr lang="en-US" dirty="0"/>
              <a:t>N words</a:t>
            </a:r>
          </a:p>
          <a:p>
            <a:pPr algn="ctr"/>
            <a:r>
              <a:rPr lang="en-US" dirty="0"/>
              <a:t>0</a:t>
            </a:r>
          </a:p>
          <a:p>
            <a:pPr algn="ctr"/>
            <a:r>
              <a:rPr lang="en-US" dirty="0"/>
              <a:t>.</a:t>
            </a:r>
          </a:p>
          <a:p>
            <a:pPr algn="ctr"/>
            <a:r>
              <a:rPr lang="en-US" dirty="0"/>
              <a:t>.</a:t>
            </a:r>
          </a:p>
          <a:p>
            <a:pPr algn="ctr"/>
            <a:r>
              <a:rPr lang="en-US" dirty="0"/>
              <a:t>.</a:t>
            </a:r>
          </a:p>
          <a:p>
            <a:pPr algn="ctr"/>
            <a:r>
              <a:rPr lang="en-US" dirty="0"/>
              <a:t>N-1;</a:t>
            </a:r>
          </a:p>
          <a:p>
            <a:pPr algn="ctr"/>
            <a:endParaRPr lang="en-US" dirty="0"/>
          </a:p>
          <a:p>
            <a:pPr algn="ctr"/>
            <a:endParaRPr lang="en-US" dirty="0"/>
          </a:p>
        </p:txBody>
      </p:sp>
      <p:cxnSp>
        <p:nvCxnSpPr>
          <p:cNvPr id="4" name="Straight Arrow Connector 3"/>
          <p:cNvCxnSpPr/>
          <p:nvPr/>
        </p:nvCxnSpPr>
        <p:spPr>
          <a:xfrm>
            <a:off x="3352800" y="1371600"/>
            <a:ext cx="1447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a:off x="3352800" y="1905000"/>
            <a:ext cx="1524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Right Arrow 7"/>
          <p:cNvSpPr/>
          <p:nvPr/>
        </p:nvSpPr>
        <p:spPr>
          <a:xfrm>
            <a:off x="3581400" y="2590800"/>
            <a:ext cx="1447800" cy="533400"/>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Address</a:t>
            </a:r>
            <a:endParaRPr lang="en-US" dirty="0"/>
          </a:p>
        </p:txBody>
      </p:sp>
      <p:sp>
        <p:nvSpPr>
          <p:cNvPr id="9" name="Right Arrow 8"/>
          <p:cNvSpPr/>
          <p:nvPr/>
        </p:nvSpPr>
        <p:spPr>
          <a:xfrm>
            <a:off x="3581400" y="3200400"/>
            <a:ext cx="1447800" cy="533400"/>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Data</a:t>
            </a:r>
            <a:endParaRPr lang="en-US" dirty="0"/>
          </a:p>
        </p:txBody>
      </p:sp>
      <p:sp>
        <p:nvSpPr>
          <p:cNvPr id="12" name="Content Placeholder 11"/>
          <p:cNvSpPr>
            <a:spLocks noGrp="1"/>
          </p:cNvSpPr>
          <p:nvPr>
            <p:ph sz="quarter" idx="13"/>
          </p:nvPr>
        </p:nvSpPr>
        <p:spPr>
          <a:xfrm>
            <a:off x="1981200" y="685801"/>
            <a:ext cx="8229600" cy="5440363"/>
          </a:xfrm>
        </p:spPr>
        <p:txBody>
          <a:bodyPr/>
          <a:lstStyle/>
          <a:p>
            <a:pPr>
              <a:buNone/>
            </a:pPr>
            <a:r>
              <a:rPr lang="en-US" dirty="0" smtClean="0"/>
              <a:t>                </a:t>
            </a:r>
            <a:r>
              <a:rPr lang="en-US" sz="2000" dirty="0"/>
              <a:t>Read</a:t>
            </a:r>
          </a:p>
          <a:p>
            <a:pPr>
              <a:buNone/>
            </a:pPr>
            <a:r>
              <a:rPr lang="en-US" dirty="0" smtClean="0"/>
              <a:t>                  </a:t>
            </a:r>
            <a:r>
              <a:rPr lang="en-US" sz="1800" dirty="0"/>
              <a:t>Write</a:t>
            </a:r>
            <a:endParaRPr lang="en-US" sz="1800" dirty="0"/>
          </a:p>
        </p:txBody>
      </p:sp>
      <p:sp>
        <p:nvSpPr>
          <p:cNvPr id="13" name="Right Arrow 12"/>
          <p:cNvSpPr/>
          <p:nvPr/>
        </p:nvSpPr>
        <p:spPr>
          <a:xfrm>
            <a:off x="7391400" y="2667000"/>
            <a:ext cx="1524000" cy="457200"/>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Data</a:t>
            </a:r>
            <a:endParaRPr lang="en-US" dirty="0"/>
          </a:p>
        </p:txBody>
      </p:sp>
    </p:spTree>
    <p:extLst>
      <p:ext uri="{BB962C8B-B14F-4D97-AF65-F5344CB8AC3E}">
        <p14:creationId xmlns:p14="http://schemas.microsoft.com/office/powerpoint/2010/main" val="543893447"/>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Droplet</Template>
  <TotalTime>3169</TotalTime>
  <Words>4780</Words>
  <Application>Microsoft Office PowerPoint</Application>
  <PresentationFormat>Widescreen</PresentationFormat>
  <Paragraphs>599</Paragraphs>
  <Slides>82</Slides>
  <Notes>1</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82</vt:i4>
      </vt:variant>
    </vt:vector>
  </HeadingPairs>
  <TitlesOfParts>
    <vt:vector size="97" baseType="lpstr">
      <vt:lpstr>Adobe Fan Heiti Std B</vt:lpstr>
      <vt:lpstr>Adobe Fangsong Std R</vt:lpstr>
      <vt:lpstr>Adobe Gothic Std B</vt:lpstr>
      <vt:lpstr>맑은 고딕</vt:lpstr>
      <vt:lpstr>Adobe Garamond Pro Bold</vt:lpstr>
      <vt:lpstr>Arial</vt:lpstr>
      <vt:lpstr>Bahnschrift Condensed</vt:lpstr>
      <vt:lpstr>Calibri</vt:lpstr>
      <vt:lpstr>Consolas</vt:lpstr>
      <vt:lpstr>Courier New</vt:lpstr>
      <vt:lpstr>Jokerman</vt:lpstr>
      <vt:lpstr>Roboto</vt:lpstr>
      <vt:lpstr>Tw Cen MT</vt:lpstr>
      <vt:lpstr>Wingdings</vt:lpstr>
      <vt:lpstr>Droplet</vt:lpstr>
      <vt:lpstr>INTERNATIONAL INSTITUDE OF PROFESSIONAL STUDIES</vt:lpstr>
      <vt:lpstr>Contents</vt:lpstr>
      <vt:lpstr>INTRODUCTION TO COMPUTER ORGANIZATION </vt:lpstr>
      <vt:lpstr>PowerPoint Presentation</vt:lpstr>
      <vt:lpstr>VON NEUMANN ARCHITECTURE</vt:lpstr>
      <vt:lpstr>KEY CONCEPTS OF VEN NEUMANN ARCHITECTURE</vt:lpstr>
      <vt:lpstr>COMPUTUTER COMPONENTS</vt:lpstr>
      <vt:lpstr>INTERCONNECTON STRUCTURES</vt:lpstr>
      <vt:lpstr>PowerPoint Presentation</vt:lpstr>
      <vt:lpstr>t/o module</vt:lpstr>
      <vt:lpstr>C.P.U</vt:lpstr>
      <vt:lpstr>The Interconnections structure must support the following types of transfers</vt:lpstr>
      <vt:lpstr>BUS INTERCONNECTION</vt:lpstr>
      <vt:lpstr>BUS INTERCONNECTION SCHEME</vt:lpstr>
      <vt:lpstr>BUSES</vt:lpstr>
      <vt:lpstr>INPUT OUTPUT RGAINIZATION</vt:lpstr>
      <vt:lpstr>INTERRUPT DRIVEN I/O</vt:lpstr>
      <vt:lpstr>PRIORITY INPUTS</vt:lpstr>
      <vt:lpstr>DIRECT MEMORY ACCESS</vt:lpstr>
      <vt:lpstr>DMA BLOCK DIAGRAM</vt:lpstr>
      <vt:lpstr>I/O  PROCESSOPRS</vt:lpstr>
      <vt:lpstr>BLOCK DIAGRAM OF I/O PROCESSORS</vt:lpstr>
      <vt:lpstr>Synchronous and asynchronous data transfer</vt:lpstr>
      <vt:lpstr>Problem faced in asynchronous input output synchronization </vt:lpstr>
      <vt:lpstr>1. Strobe Mechanism</vt:lpstr>
      <vt:lpstr>2.Destination initiated signal</vt:lpstr>
      <vt:lpstr>Problems faced in Strobe based asynchronous input output</vt:lpstr>
      <vt:lpstr> Handshaking Mechanism</vt:lpstr>
      <vt:lpstr>PowerPoint Presentation</vt:lpstr>
      <vt:lpstr>Destination initiated Handshaking</vt:lpstr>
      <vt:lpstr>PowerPoint Presentation</vt:lpstr>
      <vt:lpstr>PERIPHERAL COMPONENT INTERCONNECT</vt:lpstr>
      <vt:lpstr>MEMORY ORGANIZATION</vt:lpstr>
      <vt:lpstr>Memory Hierarchy</vt:lpstr>
      <vt:lpstr>THE MEMORY HIERARCHY</vt:lpstr>
      <vt:lpstr>MEMORY</vt:lpstr>
      <vt:lpstr>SEMICONDUCTOR MEMORY</vt:lpstr>
      <vt:lpstr>TYPES OF MEMORY</vt:lpstr>
      <vt:lpstr>RANDOM ACCESS MEMORY</vt:lpstr>
      <vt:lpstr>        DYNAMIC RAM</vt:lpstr>
      <vt:lpstr>          STATIC RAM</vt:lpstr>
      <vt:lpstr>READ ONLY MEMORY</vt:lpstr>
      <vt:lpstr> PROGRAMMABLE READ ONLY MEMORY</vt:lpstr>
      <vt:lpstr>ERASABLE PROGRAMMABLE READ ONLY MEMORY</vt:lpstr>
      <vt:lpstr>ELECTRICALLY ERASABLE PROGRAMMABLE READ ONLY MEMORY</vt:lpstr>
      <vt:lpstr>HIGH SPEED MEMORIES</vt:lpstr>
      <vt:lpstr>CACHE MEMORY</vt:lpstr>
      <vt:lpstr>Cache organization</vt:lpstr>
      <vt:lpstr>PowerPoint Presentation</vt:lpstr>
      <vt:lpstr>Direct mapping</vt:lpstr>
      <vt:lpstr>Associative Mapping</vt:lpstr>
      <vt:lpstr>Set-associative Mapping </vt:lpstr>
      <vt:lpstr>Virtual Memory</vt:lpstr>
      <vt:lpstr>Why is it needed….</vt:lpstr>
      <vt:lpstr>Secondary memories</vt:lpstr>
      <vt:lpstr>Magnetic disk</vt:lpstr>
      <vt:lpstr>PowerPoint Presentation</vt:lpstr>
      <vt:lpstr>Working mechanism</vt:lpstr>
      <vt:lpstr>Magnetic tape</vt:lpstr>
      <vt:lpstr>Optical Disk</vt:lpstr>
      <vt:lpstr>CDROM</vt:lpstr>
      <vt:lpstr>Advantages and Disadvantage</vt:lpstr>
      <vt:lpstr>DVD</vt:lpstr>
      <vt:lpstr>Comparision with CD</vt:lpstr>
      <vt:lpstr>PowerPoint Presentation</vt:lpstr>
      <vt:lpstr>General register organization</vt:lpstr>
      <vt:lpstr>PowerPoint Presentation</vt:lpstr>
      <vt:lpstr>STACK ORGANIZATION  AND ACCUMULATOR TYPE ORGANIZATION</vt:lpstr>
      <vt:lpstr>ACCUMULATOR TYPE ORGANIZATION</vt:lpstr>
      <vt:lpstr>PowerPoint Presentation</vt:lpstr>
      <vt:lpstr>Instruction formats</vt:lpstr>
      <vt:lpstr>Zero Address Instructions –</vt:lpstr>
      <vt:lpstr>One Address Instructions –</vt:lpstr>
      <vt:lpstr>Two Address Instructions </vt:lpstr>
      <vt:lpstr>Three Address Instructions</vt:lpstr>
      <vt:lpstr>Addressing Modes</vt:lpstr>
      <vt:lpstr>PowerPoint Presentation</vt:lpstr>
      <vt:lpstr>PowerPoint Presentation</vt:lpstr>
      <vt:lpstr>Fetch Execute Cycle </vt:lpstr>
      <vt:lpstr>PowerPoint Presentation</vt:lpstr>
      <vt:lpstr>PowerPoint Presentation</vt:lpstr>
      <vt:lpstr>THANKS FOR WATCHING</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HIGH SPEED MEMORIES</dc:title>
  <dc:creator>hp 1</dc:creator>
  <cp:lastModifiedBy>hp 1</cp:lastModifiedBy>
  <cp:revision>39</cp:revision>
  <dcterms:created xsi:type="dcterms:W3CDTF">2019-10-18T15:11:37Z</dcterms:created>
  <dcterms:modified xsi:type="dcterms:W3CDTF">2019-10-21T05:46:01Z</dcterms:modified>
</cp:coreProperties>
</file>