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FF1"/>
          </a:solidFill>
        </a:fill>
      </a:tcStyle>
    </a:wholeTbl>
    <a:band2H>
      <a:tcTxStyle b="def" i="def"/>
      <a:tcStyle>
        <a:tcBdr/>
        <a:fill>
          <a:solidFill>
            <a:srgbClr val="F1F7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CDF"/>
          </a:solidFill>
        </a:fill>
      </a:tcStyle>
    </a:wholeTbl>
    <a:band2H>
      <a:tcTxStyle b="def" i="def"/>
      <a:tcStyle>
        <a:tcBdr/>
        <a:fill>
          <a:solidFill>
            <a:srgbClr val="E8EE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DEFCE"/>
          </a:solidFill>
        </a:fill>
      </a:tcStyle>
    </a:wholeTbl>
    <a:band2H>
      <a:tcTxStyle b="def" i="def"/>
      <a:tcStyle>
        <a:tcBdr/>
        <a:fill>
          <a:solidFill>
            <a:srgbClr val="FEF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50" name="Shape 250"/>
          <p:cNvSpPr/>
          <p:nvPr>
            <p:ph type="sldImg"/>
          </p:nvPr>
        </p:nvSpPr>
        <p:spPr>
          <a:xfrm>
            <a:off x="1143000" y="685800"/>
            <a:ext cx="4572000" cy="3429000"/>
          </a:xfrm>
          <a:prstGeom prst="rect">
            <a:avLst/>
          </a:prstGeom>
        </p:spPr>
        <p:txBody>
          <a:bodyPr/>
          <a:lstStyle/>
          <a:p>
            <a:pPr/>
          </a:p>
        </p:txBody>
      </p:sp>
      <p:sp>
        <p:nvSpPr>
          <p:cNvPr id="251" name="Shape 2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6367052" y="2116182"/>
            <a:ext cx="5491573" cy="1514021"/>
          </a:xfrm>
          <a:prstGeom prst="rect">
            <a:avLst/>
          </a:prstGeom>
        </p:spPr>
        <p:txBody>
          <a:bodyPr/>
          <a:lstStyle>
            <a:lvl1pPr>
              <a:defRPr sz="6000"/>
            </a:lvl1pPr>
          </a:lstStyle>
          <a:p>
            <a:pPr/>
            <a:r>
              <a:t>Title Text</a:t>
            </a:r>
          </a:p>
        </p:txBody>
      </p:sp>
      <p:grpSp>
        <p:nvGrpSpPr>
          <p:cNvPr id="15" name="Google Shape;17;p7"/>
          <p:cNvGrpSpPr/>
          <p:nvPr/>
        </p:nvGrpSpPr>
        <p:grpSpPr>
          <a:xfrm>
            <a:off x="1" y="758752"/>
            <a:ext cx="6099249" cy="6097532"/>
            <a:chOff x="0" y="0"/>
            <a:chExt cx="6099248" cy="6097531"/>
          </a:xfrm>
        </p:grpSpPr>
        <p:sp>
          <p:nvSpPr>
            <p:cNvPr id="12" name="Google Shape;18;p7"/>
            <p:cNvSpPr/>
            <p:nvPr/>
          </p:nvSpPr>
          <p:spPr>
            <a:xfrm>
              <a:off x="0" y="0"/>
              <a:ext cx="3073679" cy="40982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3" name="Google Shape;19;p7"/>
            <p:cNvSpPr/>
            <p:nvPr/>
          </p:nvSpPr>
          <p:spPr>
            <a:xfrm>
              <a:off x="0" y="4103380"/>
              <a:ext cx="1994713" cy="1994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4" name="Google Shape;20;p7"/>
            <p:cNvSpPr/>
            <p:nvPr/>
          </p:nvSpPr>
          <p:spPr>
            <a:xfrm>
              <a:off x="2097797" y="4098227"/>
              <a:ext cx="4001452" cy="1999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16" name="Body Level One…"/>
          <p:cNvSpPr txBox="1"/>
          <p:nvPr>
            <p:ph type="body" sz="quarter" idx="1"/>
          </p:nvPr>
        </p:nvSpPr>
        <p:spPr>
          <a:xfrm>
            <a:off x="6367055" y="4549552"/>
            <a:ext cx="5491570" cy="953339"/>
          </a:xfrm>
          <a:prstGeom prst="rect">
            <a:avLst/>
          </a:prstGeom>
        </p:spPr>
        <p:txBody>
          <a:bodyPr lIns="0" tIns="0" rIns="0" bIns="0"/>
          <a:lstStyle>
            <a:lvl1pPr marL="0" indent="228600">
              <a:buClrTx/>
              <a:buSzTx/>
              <a:buFontTx/>
              <a:buNone/>
              <a:defRPr sz="1800">
                <a:solidFill>
                  <a:srgbClr val="7CA655"/>
                </a:solidFill>
              </a:defRPr>
            </a:lvl1pPr>
            <a:lvl2pPr marL="648969" indent="-217169">
              <a:buClrTx/>
              <a:buSzPts val="1800"/>
              <a:buFontTx/>
              <a:defRPr sz="1800">
                <a:solidFill>
                  <a:srgbClr val="7CA655"/>
                </a:solidFill>
              </a:defRPr>
            </a:lvl2pPr>
            <a:lvl3pPr marL="1106169" indent="-217169">
              <a:buClrTx/>
              <a:buSzPts val="1800"/>
              <a:buFontTx/>
              <a:defRPr sz="1800">
                <a:solidFill>
                  <a:srgbClr val="7CA655"/>
                </a:solidFill>
              </a:defRPr>
            </a:lvl3pPr>
            <a:lvl4pPr marL="1563369" indent="-217169">
              <a:buClrTx/>
              <a:buSzPts val="1800"/>
              <a:buFontTx/>
              <a:defRPr sz="1800">
                <a:solidFill>
                  <a:srgbClr val="7CA655"/>
                </a:solidFill>
              </a:defRPr>
            </a:lvl4pPr>
            <a:lvl5pPr marL="2020570" indent="-217170">
              <a:buClrTx/>
              <a:buSzPts val="1800"/>
              <a:buFontTx/>
              <a:defRPr sz="1800">
                <a:solidFill>
                  <a:srgbClr val="7CA655"/>
                </a:solidFill>
              </a:defRPr>
            </a:lvl5pPr>
          </a:lstStyle>
          <a:p>
            <a:pPr/>
            <a:r>
              <a:t>Body Level One</a:t>
            </a:r>
          </a:p>
          <a:p>
            <a:pPr lvl="1"/>
            <a:r>
              <a:t>Body Level Two</a:t>
            </a:r>
          </a:p>
          <a:p>
            <a:pPr lvl="2"/>
            <a:r>
              <a:t>Body Level Three</a:t>
            </a:r>
          </a:p>
          <a:p>
            <a:pPr lvl="3"/>
            <a:r>
              <a:t>Body Level Four</a:t>
            </a:r>
          </a:p>
          <a:p>
            <a:pPr lvl="4"/>
            <a:r>
              <a:t>Body Level Five</a:t>
            </a:r>
          </a:p>
        </p:txBody>
      </p:sp>
      <p:sp>
        <p:nvSpPr>
          <p:cNvPr id="17" name="Google Shape;22;p7"/>
          <p:cNvSpPr/>
          <p:nvPr/>
        </p:nvSpPr>
        <p:spPr>
          <a:xfrm>
            <a:off x="5839833" y="5784347"/>
            <a:ext cx="2133600" cy="3994"/>
          </a:xfrm>
          <a:prstGeom prst="line">
            <a:avLst/>
          </a:prstGeom>
          <a:ln w="101600">
            <a:solidFill>
              <a:srgbClr val="7CA655"/>
            </a:solidFill>
            <a:miter/>
          </a:ln>
        </p:spPr>
        <p:txBody>
          <a:bodyPr lIns="45718" tIns="45718" rIns="45718" bIns="45718"/>
          <a:lstStyle/>
          <a:p>
            <a:pPr/>
          </a:p>
        </p:txBody>
      </p:sp>
      <p:sp>
        <p:nvSpPr>
          <p:cNvPr id="18" name="Slide Number"/>
          <p:cNvSpPr txBox="1"/>
          <p:nvPr>
            <p:ph type="sldNum" sz="quarter" idx="2"/>
          </p:nvPr>
        </p:nvSpPr>
        <p:spPr>
          <a:xfrm>
            <a:off x="8737600" y="6356350"/>
            <a:ext cx="168089" cy="165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meline ">
    <p:spTree>
      <p:nvGrpSpPr>
        <p:cNvPr id="1" name=""/>
        <p:cNvGrpSpPr/>
        <p:nvPr/>
      </p:nvGrpSpPr>
      <p:grpSpPr>
        <a:xfrm>
          <a:off x="0" y="0"/>
          <a:ext cx="0" cy="0"/>
          <a:chOff x="0" y="0"/>
          <a:chExt cx="0" cy="0"/>
        </a:xfrm>
      </p:grpSpPr>
      <p:sp>
        <p:nvSpPr>
          <p:cNvPr id="172" name="Google Shape;142;p16"/>
          <p:cNvSpPr/>
          <p:nvPr/>
        </p:nvSpPr>
        <p:spPr>
          <a:xfrm flipH="1">
            <a:off x="1045957" y="2213783"/>
            <a:ext cx="2140" cy="1828802"/>
          </a:xfrm>
          <a:prstGeom prst="line">
            <a:avLst/>
          </a:prstGeom>
          <a:ln w="165100">
            <a:solidFill>
              <a:schemeClr val="accent6"/>
            </a:solidFill>
            <a:miter/>
          </a:ln>
        </p:spPr>
        <p:txBody>
          <a:bodyPr lIns="45718" tIns="45718" rIns="45718" bIns="45718"/>
          <a:lstStyle/>
          <a:p>
            <a:pPr/>
          </a:p>
        </p:txBody>
      </p:sp>
      <p:sp>
        <p:nvSpPr>
          <p:cNvPr id="173" name="Google Shape;143;p16"/>
          <p:cNvSpPr/>
          <p:nvPr/>
        </p:nvSpPr>
        <p:spPr>
          <a:xfrm flipH="1">
            <a:off x="6180493" y="2213783"/>
            <a:ext cx="11102" cy="1828802"/>
          </a:xfrm>
          <a:prstGeom prst="line">
            <a:avLst/>
          </a:prstGeom>
          <a:ln w="165100">
            <a:solidFill>
              <a:schemeClr val="accent6"/>
            </a:solidFill>
            <a:miter/>
          </a:ln>
        </p:spPr>
        <p:txBody>
          <a:bodyPr lIns="45718" tIns="45718" rIns="45718" bIns="45718"/>
          <a:lstStyle/>
          <a:p>
            <a:pPr/>
          </a:p>
        </p:txBody>
      </p:sp>
      <p:sp>
        <p:nvSpPr>
          <p:cNvPr id="174" name="Google Shape;144;p16"/>
          <p:cNvSpPr/>
          <p:nvPr/>
        </p:nvSpPr>
        <p:spPr>
          <a:xfrm flipH="1">
            <a:off x="8745621" y="3904710"/>
            <a:ext cx="2138" cy="1828803"/>
          </a:xfrm>
          <a:prstGeom prst="line">
            <a:avLst/>
          </a:prstGeom>
          <a:ln w="165100">
            <a:solidFill>
              <a:schemeClr val="accent6"/>
            </a:solidFill>
            <a:miter/>
          </a:ln>
        </p:spPr>
        <p:txBody>
          <a:bodyPr lIns="45718" tIns="45718" rIns="45718" bIns="45718"/>
          <a:lstStyle/>
          <a:p>
            <a:pPr/>
          </a:p>
        </p:txBody>
      </p:sp>
      <p:sp>
        <p:nvSpPr>
          <p:cNvPr id="175" name="Google Shape;145;p16"/>
          <p:cNvSpPr/>
          <p:nvPr/>
        </p:nvSpPr>
        <p:spPr>
          <a:xfrm flipH="1">
            <a:off x="3611088" y="3895939"/>
            <a:ext cx="2139" cy="1828803"/>
          </a:xfrm>
          <a:prstGeom prst="line">
            <a:avLst/>
          </a:prstGeom>
          <a:ln w="165100">
            <a:solidFill>
              <a:schemeClr val="accent6"/>
            </a:solidFill>
            <a:miter/>
          </a:ln>
        </p:spPr>
        <p:txBody>
          <a:bodyPr lIns="45718" tIns="45718" rIns="45718" bIns="45718"/>
          <a:lstStyle/>
          <a:p>
            <a:pPr/>
          </a:p>
        </p:txBody>
      </p:sp>
      <p:sp>
        <p:nvSpPr>
          <p:cNvPr id="176" name="Title Text"/>
          <p:cNvSpPr txBox="1"/>
          <p:nvPr>
            <p:ph type="title"/>
          </p:nvPr>
        </p:nvSpPr>
        <p:spPr>
          <a:prstGeom prst="rect">
            <a:avLst/>
          </a:prstGeom>
        </p:spPr>
        <p:txBody>
          <a:bodyPr/>
          <a:lstStyle/>
          <a:p>
            <a:pPr/>
            <a:r>
              <a:t>Title Text</a:t>
            </a:r>
          </a:p>
        </p:txBody>
      </p:sp>
      <p:sp>
        <p:nvSpPr>
          <p:cNvPr id="177" name="Body Level One…"/>
          <p:cNvSpPr txBox="1"/>
          <p:nvPr>
            <p:ph type="body" sz="quarter" idx="1"/>
          </p:nvPr>
        </p:nvSpPr>
        <p:spPr>
          <a:xfrm>
            <a:off x="1296955" y="2934854"/>
            <a:ext cx="2133602" cy="369334"/>
          </a:xfrm>
          <a:prstGeom prst="rect">
            <a:avLst/>
          </a:prstGeom>
        </p:spPr>
        <p:txBody>
          <a:bodyPr lIns="0" tIns="0" rIns="0" bIns="0"/>
          <a:lstStyle>
            <a:lvl1pPr marL="0" indent="228600">
              <a:buClrTx/>
              <a:buSzTx/>
              <a:buFontTx/>
              <a:buNone/>
              <a:defRPr sz="1400"/>
            </a:lvl1pPr>
            <a:lvl2pPr marL="600709" indent="-168909">
              <a:buClrTx/>
              <a:buSzPts val="1400"/>
              <a:buFontTx/>
              <a:defRPr sz="1400"/>
            </a:lvl2pPr>
            <a:lvl3pPr marL="1057910" indent="-168910">
              <a:buClrTx/>
              <a:buSzPts val="1400"/>
              <a:buFontTx/>
              <a:defRPr sz="1400"/>
            </a:lvl3pPr>
            <a:lvl4pPr marL="1515110" indent="-168910">
              <a:buClrTx/>
              <a:buSzPts val="1400"/>
              <a:buFontTx/>
              <a:defRPr sz="1400"/>
            </a:lvl4pPr>
            <a:lvl5pPr marL="1972310" indent="-168910">
              <a:buClrTx/>
              <a:buSzPts val="1400"/>
              <a:buFontTx/>
              <a:defRPr sz="1400"/>
            </a:lvl5pPr>
          </a:lstStyle>
          <a:p>
            <a:pPr/>
            <a:r>
              <a:t>Body Level One</a:t>
            </a:r>
          </a:p>
          <a:p>
            <a:pPr lvl="1"/>
            <a:r>
              <a:t>Body Level Two</a:t>
            </a:r>
          </a:p>
          <a:p>
            <a:pPr lvl="2"/>
            <a:r>
              <a:t>Body Level Three</a:t>
            </a:r>
          </a:p>
          <a:p>
            <a:pPr lvl="3"/>
            <a:r>
              <a:t>Body Level Four</a:t>
            </a:r>
          </a:p>
          <a:p>
            <a:pPr lvl="4"/>
            <a:r>
              <a:t>Body Level Five</a:t>
            </a:r>
          </a:p>
        </p:txBody>
      </p:sp>
      <p:sp>
        <p:nvSpPr>
          <p:cNvPr id="178" name="Google Shape;148;p16"/>
          <p:cNvSpPr txBox="1"/>
          <p:nvPr>
            <p:ph type="body" sz="quarter" idx="21"/>
          </p:nvPr>
        </p:nvSpPr>
        <p:spPr>
          <a:xfrm>
            <a:off x="1296955" y="2568686"/>
            <a:ext cx="2133602" cy="205839"/>
          </a:xfrm>
          <a:prstGeom prst="rect">
            <a:avLst/>
          </a:prstGeom>
        </p:spPr>
        <p:txBody>
          <a:bodyPr lIns="0" tIns="0" rIns="0" bIns="0"/>
          <a:lstStyle/>
          <a:p>
            <a:pPr marL="219455" indent="-195071" defTabSz="438911">
              <a:spcBef>
                <a:spcPts val="400"/>
              </a:spcBef>
              <a:buSzPts val="1300"/>
              <a:defRPr sz="1344"/>
            </a:pPr>
          </a:p>
        </p:txBody>
      </p:sp>
      <p:sp>
        <p:nvSpPr>
          <p:cNvPr id="179" name="Google Shape;149;p16"/>
          <p:cNvSpPr txBox="1"/>
          <p:nvPr>
            <p:ph type="body" sz="quarter" idx="22"/>
          </p:nvPr>
        </p:nvSpPr>
        <p:spPr>
          <a:xfrm>
            <a:off x="3897798" y="5087327"/>
            <a:ext cx="2133602" cy="369334"/>
          </a:xfrm>
          <a:prstGeom prst="rect">
            <a:avLst/>
          </a:prstGeom>
        </p:spPr>
        <p:txBody>
          <a:bodyPr lIns="0" tIns="0" rIns="0" bIns="0"/>
          <a:lstStyle/>
          <a:p>
            <a:pPr marL="388620" indent="-345440" defTabSz="777240">
              <a:spcBef>
                <a:spcPts val="800"/>
              </a:spcBef>
              <a:buSzPts val="2300"/>
              <a:defRPr sz="2380"/>
            </a:pPr>
          </a:p>
        </p:txBody>
      </p:sp>
      <p:sp>
        <p:nvSpPr>
          <p:cNvPr id="180" name="Google Shape;150;p16"/>
          <p:cNvSpPr txBox="1"/>
          <p:nvPr>
            <p:ph type="body" sz="quarter" idx="23"/>
          </p:nvPr>
        </p:nvSpPr>
        <p:spPr>
          <a:xfrm>
            <a:off x="3897798" y="4701907"/>
            <a:ext cx="2133602" cy="205839"/>
          </a:xfrm>
          <a:prstGeom prst="rect">
            <a:avLst/>
          </a:prstGeom>
        </p:spPr>
        <p:txBody>
          <a:bodyPr lIns="0" tIns="0" rIns="0" bIns="0"/>
          <a:lstStyle/>
          <a:p>
            <a:pPr marL="219455" indent="-195071" defTabSz="438911">
              <a:spcBef>
                <a:spcPts val="400"/>
              </a:spcBef>
              <a:buSzPts val="1300"/>
              <a:defRPr sz="1344"/>
            </a:pPr>
          </a:p>
        </p:txBody>
      </p:sp>
      <p:sp>
        <p:nvSpPr>
          <p:cNvPr id="181" name="Google Shape;151;p16"/>
          <p:cNvSpPr txBox="1"/>
          <p:nvPr>
            <p:ph type="body" sz="quarter" idx="24"/>
          </p:nvPr>
        </p:nvSpPr>
        <p:spPr>
          <a:xfrm>
            <a:off x="9001711" y="5087327"/>
            <a:ext cx="2133601" cy="369334"/>
          </a:xfrm>
          <a:prstGeom prst="rect">
            <a:avLst/>
          </a:prstGeom>
        </p:spPr>
        <p:txBody>
          <a:bodyPr lIns="0" tIns="0" rIns="0" bIns="0"/>
          <a:lstStyle/>
          <a:p>
            <a:pPr marL="388620" indent="-345440" defTabSz="777240">
              <a:spcBef>
                <a:spcPts val="800"/>
              </a:spcBef>
              <a:buSzPts val="2300"/>
              <a:defRPr sz="2380"/>
            </a:pPr>
          </a:p>
        </p:txBody>
      </p:sp>
      <p:sp>
        <p:nvSpPr>
          <p:cNvPr id="182" name="Google Shape;152;p16"/>
          <p:cNvSpPr txBox="1"/>
          <p:nvPr>
            <p:ph type="body" sz="quarter" idx="25"/>
          </p:nvPr>
        </p:nvSpPr>
        <p:spPr>
          <a:xfrm>
            <a:off x="9001711" y="4701907"/>
            <a:ext cx="2133601" cy="205839"/>
          </a:xfrm>
          <a:prstGeom prst="rect">
            <a:avLst/>
          </a:prstGeom>
        </p:spPr>
        <p:txBody>
          <a:bodyPr lIns="0" tIns="0" rIns="0" bIns="0"/>
          <a:lstStyle/>
          <a:p>
            <a:pPr marL="219455" indent="-195071" defTabSz="438911">
              <a:spcBef>
                <a:spcPts val="400"/>
              </a:spcBef>
              <a:buSzPts val="1300"/>
              <a:defRPr sz="1344"/>
            </a:pPr>
          </a:p>
        </p:txBody>
      </p:sp>
      <p:sp>
        <p:nvSpPr>
          <p:cNvPr id="183" name="Google Shape;153;p16"/>
          <p:cNvSpPr txBox="1"/>
          <p:nvPr>
            <p:ph type="body" sz="quarter" idx="26"/>
          </p:nvPr>
        </p:nvSpPr>
        <p:spPr>
          <a:xfrm>
            <a:off x="6438143" y="2934854"/>
            <a:ext cx="2133602" cy="369334"/>
          </a:xfrm>
          <a:prstGeom prst="rect">
            <a:avLst/>
          </a:prstGeom>
        </p:spPr>
        <p:txBody>
          <a:bodyPr lIns="0" tIns="0" rIns="0" bIns="0"/>
          <a:lstStyle/>
          <a:p>
            <a:pPr marL="388620" indent="-345440" defTabSz="777240">
              <a:spcBef>
                <a:spcPts val="800"/>
              </a:spcBef>
              <a:buSzPts val="2300"/>
              <a:defRPr sz="2380"/>
            </a:pPr>
          </a:p>
        </p:txBody>
      </p:sp>
      <p:sp>
        <p:nvSpPr>
          <p:cNvPr id="184" name="Google Shape;154;p16"/>
          <p:cNvSpPr txBox="1"/>
          <p:nvPr>
            <p:ph type="body" sz="quarter" idx="27"/>
          </p:nvPr>
        </p:nvSpPr>
        <p:spPr>
          <a:xfrm>
            <a:off x="6438143" y="2568686"/>
            <a:ext cx="2133602" cy="205839"/>
          </a:xfrm>
          <a:prstGeom prst="rect">
            <a:avLst/>
          </a:prstGeom>
        </p:spPr>
        <p:txBody>
          <a:bodyPr lIns="0" tIns="0" rIns="0" bIns="0"/>
          <a:lstStyle/>
          <a:p>
            <a:pPr marL="219455" indent="-195071" defTabSz="438911">
              <a:spcBef>
                <a:spcPts val="400"/>
              </a:spcBef>
              <a:buSzPts val="1300"/>
              <a:defRPr sz="1344"/>
            </a:pPr>
          </a:p>
        </p:txBody>
      </p:sp>
      <p:sp>
        <p:nvSpPr>
          <p:cNvPr id="185" name="Google Shape;155;p16"/>
          <p:cNvSpPr/>
          <p:nvPr/>
        </p:nvSpPr>
        <p:spPr>
          <a:xfrm>
            <a:off x="967689" y="3968779"/>
            <a:ext cx="10275477" cy="1"/>
          </a:xfrm>
          <a:prstGeom prst="line">
            <a:avLst/>
          </a:prstGeom>
          <a:ln w="165100">
            <a:solidFill>
              <a:schemeClr val="accent3"/>
            </a:solidFill>
            <a:miter/>
          </a:ln>
        </p:spPr>
        <p:txBody>
          <a:bodyPr lIns="45718" tIns="45718" rIns="45718" bIns="45718"/>
          <a:lstStyle/>
          <a:p>
            <a:pPr/>
          </a:p>
        </p:txBody>
      </p:sp>
      <p:sp>
        <p:nvSpPr>
          <p:cNvPr id="186" name="Google Shape;156;p16"/>
          <p:cNvSpPr/>
          <p:nvPr/>
        </p:nvSpPr>
        <p:spPr>
          <a:xfrm>
            <a:off x="964323" y="3883240"/>
            <a:ext cx="163273" cy="163273"/>
          </a:xfrm>
          <a:prstGeom prst="rect">
            <a:avLst/>
          </a:prstGeom>
          <a:solidFill>
            <a:srgbClr val="7CA655"/>
          </a:solidFill>
          <a:ln w="12700">
            <a:miter lim="400000"/>
          </a:ln>
        </p:spPr>
        <p:txBody>
          <a:bodyPr lIns="45718" tIns="45718" rIns="45718" bIns="45718" anchor="ctr"/>
          <a:lstStyle/>
          <a:p>
            <a:pPr algn="ctr">
              <a:defRPr sz="1800">
                <a:solidFill>
                  <a:srgbClr val="FFFFFF"/>
                </a:solidFill>
                <a:latin typeface="Libre Franklin"/>
                <a:ea typeface="Libre Franklin"/>
                <a:cs typeface="Libre Franklin"/>
                <a:sym typeface="Libre Franklin"/>
              </a:defRPr>
            </a:pPr>
          </a:p>
        </p:txBody>
      </p:sp>
      <p:sp>
        <p:nvSpPr>
          <p:cNvPr id="187" name="Google Shape;157;p16"/>
          <p:cNvSpPr/>
          <p:nvPr/>
        </p:nvSpPr>
        <p:spPr>
          <a:xfrm>
            <a:off x="3531589" y="3892012"/>
            <a:ext cx="163273" cy="163273"/>
          </a:xfrm>
          <a:prstGeom prst="rect">
            <a:avLst/>
          </a:prstGeom>
          <a:solidFill>
            <a:srgbClr val="7CA655"/>
          </a:solidFill>
          <a:ln w="12700">
            <a:miter lim="400000"/>
          </a:ln>
        </p:spPr>
        <p:txBody>
          <a:bodyPr lIns="45718" tIns="45718" rIns="45718" bIns="45718" anchor="ctr"/>
          <a:lstStyle/>
          <a:p>
            <a:pPr algn="ctr">
              <a:defRPr sz="1800">
                <a:solidFill>
                  <a:srgbClr val="FFFFFF"/>
                </a:solidFill>
                <a:latin typeface="Libre Franklin"/>
                <a:ea typeface="Libre Franklin"/>
                <a:cs typeface="Libre Franklin"/>
                <a:sym typeface="Libre Franklin"/>
              </a:defRPr>
            </a:pPr>
          </a:p>
        </p:txBody>
      </p:sp>
      <p:sp>
        <p:nvSpPr>
          <p:cNvPr id="188" name="Google Shape;158;p16"/>
          <p:cNvSpPr/>
          <p:nvPr/>
        </p:nvSpPr>
        <p:spPr>
          <a:xfrm>
            <a:off x="6098857" y="3883240"/>
            <a:ext cx="163273" cy="163273"/>
          </a:xfrm>
          <a:prstGeom prst="rect">
            <a:avLst/>
          </a:prstGeom>
          <a:solidFill>
            <a:srgbClr val="7CA655"/>
          </a:solidFill>
          <a:ln w="12700">
            <a:miter lim="400000"/>
          </a:ln>
        </p:spPr>
        <p:txBody>
          <a:bodyPr lIns="45718" tIns="45718" rIns="45718" bIns="45718" anchor="ctr"/>
          <a:lstStyle/>
          <a:p>
            <a:pPr algn="ctr">
              <a:defRPr sz="1800">
                <a:solidFill>
                  <a:srgbClr val="FFFFFF"/>
                </a:solidFill>
                <a:latin typeface="Libre Franklin"/>
                <a:ea typeface="Libre Franklin"/>
                <a:cs typeface="Libre Franklin"/>
                <a:sym typeface="Libre Franklin"/>
              </a:defRPr>
            </a:pPr>
          </a:p>
        </p:txBody>
      </p:sp>
      <p:sp>
        <p:nvSpPr>
          <p:cNvPr id="189" name="Google Shape;159;p16"/>
          <p:cNvSpPr/>
          <p:nvPr/>
        </p:nvSpPr>
        <p:spPr>
          <a:xfrm>
            <a:off x="8666122" y="3892012"/>
            <a:ext cx="163273" cy="163273"/>
          </a:xfrm>
          <a:prstGeom prst="rect">
            <a:avLst/>
          </a:prstGeom>
          <a:solidFill>
            <a:srgbClr val="7CA655"/>
          </a:solidFill>
          <a:ln w="12700">
            <a:miter lim="400000"/>
          </a:ln>
        </p:spPr>
        <p:txBody>
          <a:bodyPr lIns="45718" tIns="45718" rIns="45718" bIns="45718" anchor="ctr"/>
          <a:lstStyle/>
          <a:p>
            <a:pPr algn="ctr">
              <a:defRPr sz="1800">
                <a:solidFill>
                  <a:srgbClr val="FFFFFF"/>
                </a:solidFill>
                <a:latin typeface="Libre Franklin"/>
                <a:ea typeface="Libre Franklin"/>
                <a:cs typeface="Libre Franklin"/>
                <a:sym typeface="Libre Franklin"/>
              </a:defRPr>
            </a:pPr>
          </a:p>
        </p:txBody>
      </p:sp>
      <p:sp>
        <p:nvSpPr>
          <p:cNvPr id="1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Col">
    <p:spTree>
      <p:nvGrpSpPr>
        <p:cNvPr id="1" name=""/>
        <p:cNvGrpSpPr/>
        <p:nvPr/>
      </p:nvGrpSpPr>
      <p:grpSpPr>
        <a:xfrm>
          <a:off x="0" y="0"/>
          <a:ext cx="0" cy="0"/>
          <a:chOff x="0" y="0"/>
          <a:chExt cx="0" cy="0"/>
        </a:xfrm>
      </p:grpSpPr>
      <p:grpSp>
        <p:nvGrpSpPr>
          <p:cNvPr id="200" name="Google Shape;164;p17"/>
          <p:cNvGrpSpPr/>
          <p:nvPr/>
        </p:nvGrpSpPr>
        <p:grpSpPr>
          <a:xfrm>
            <a:off x="832" y="3900131"/>
            <a:ext cx="2958397" cy="2959230"/>
            <a:chOff x="0" y="0"/>
            <a:chExt cx="2958395" cy="2959228"/>
          </a:xfrm>
        </p:grpSpPr>
        <p:sp>
          <p:nvSpPr>
            <p:cNvPr id="197" name="Google Shape;165;p17"/>
            <p:cNvSpPr/>
            <p:nvPr/>
          </p:nvSpPr>
          <p:spPr>
            <a:xfrm flipH="1" rot="5400000">
              <a:off x="1218564" y="1219397"/>
              <a:ext cx="1491286" cy="198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98" name="Google Shape;166;p17"/>
            <p:cNvSpPr/>
            <p:nvPr/>
          </p:nvSpPr>
          <p:spPr>
            <a:xfrm flipH="1" rot="5400000">
              <a:off x="-137" y="1991571"/>
              <a:ext cx="967794" cy="967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99" name="Google Shape;167;p17"/>
            <p:cNvSpPr/>
            <p:nvPr/>
          </p:nvSpPr>
          <p:spPr>
            <a:xfrm flipH="1" rot="5400000">
              <a:off x="-485701" y="485699"/>
              <a:ext cx="1941422" cy="970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201" name="Title Text"/>
          <p:cNvSpPr txBox="1"/>
          <p:nvPr>
            <p:ph type="title"/>
          </p:nvPr>
        </p:nvSpPr>
        <p:spPr>
          <a:prstGeom prst="rect">
            <a:avLst/>
          </a:prstGeom>
        </p:spPr>
        <p:txBody>
          <a:bodyPr/>
          <a:lstStyle/>
          <a:p>
            <a:pPr/>
            <a:r>
              <a:t>Title Text</a:t>
            </a:r>
          </a:p>
        </p:txBody>
      </p:sp>
      <p:sp>
        <p:nvSpPr>
          <p:cNvPr id="202" name="Google Shape;169;p17"/>
          <p:cNvSpPr/>
          <p:nvPr/>
        </p:nvSpPr>
        <p:spPr>
          <a:xfrm>
            <a:off x="952500" y="1939106"/>
            <a:ext cx="2133600" cy="3993"/>
          </a:xfrm>
          <a:prstGeom prst="line">
            <a:avLst/>
          </a:prstGeom>
          <a:ln w="101600">
            <a:solidFill>
              <a:srgbClr val="7CA655"/>
            </a:solidFill>
            <a:miter/>
          </a:ln>
        </p:spPr>
        <p:txBody>
          <a:bodyPr lIns="45718" tIns="45718" rIns="45718" bIns="45718"/>
          <a:lstStyle/>
          <a:p>
            <a:pPr/>
          </a:p>
        </p:txBody>
      </p:sp>
      <p:sp>
        <p:nvSpPr>
          <p:cNvPr id="203" name="Body Level One…"/>
          <p:cNvSpPr txBox="1"/>
          <p:nvPr>
            <p:ph type="body" sz="quarter" idx="1"/>
          </p:nvPr>
        </p:nvSpPr>
        <p:spPr>
          <a:xfrm>
            <a:off x="964023" y="2300983"/>
            <a:ext cx="4827178" cy="404217"/>
          </a:xfrm>
          <a:prstGeom prst="rect">
            <a:avLst/>
          </a:prstGeom>
        </p:spPr>
        <p:txBody>
          <a:bodyPr lIns="0" tIns="0" rIns="0" bIns="0"/>
          <a:lstStyle>
            <a:lvl1pPr marL="0" indent="228600">
              <a:buClrTx/>
              <a:buSzTx/>
              <a:buFontTx/>
              <a:buNone/>
              <a:defRPr sz="1800">
                <a:solidFill>
                  <a:srgbClr val="7CA655"/>
                </a:solidFill>
                <a:latin typeface="Franklin Gothic"/>
                <a:ea typeface="Franklin Gothic"/>
                <a:cs typeface="Franklin Gothic"/>
                <a:sym typeface="Franklin Gothic"/>
              </a:defRPr>
            </a:lvl1pPr>
            <a:lvl2pPr marL="0" indent="228600">
              <a:buClrTx/>
              <a:buSzTx/>
              <a:buFontTx/>
              <a:buNone/>
              <a:defRPr sz="1800">
                <a:solidFill>
                  <a:srgbClr val="7CA655"/>
                </a:solidFill>
                <a:latin typeface="Franklin Gothic"/>
                <a:ea typeface="Franklin Gothic"/>
                <a:cs typeface="Franklin Gothic"/>
                <a:sym typeface="Franklin Gothic"/>
              </a:defRPr>
            </a:lvl2pPr>
            <a:lvl3pPr marL="0" indent="228600">
              <a:buClrTx/>
              <a:buSzTx/>
              <a:buFontTx/>
              <a:buNone/>
              <a:defRPr sz="1800">
                <a:solidFill>
                  <a:srgbClr val="7CA655"/>
                </a:solidFill>
                <a:latin typeface="Franklin Gothic"/>
                <a:ea typeface="Franklin Gothic"/>
                <a:cs typeface="Franklin Gothic"/>
                <a:sym typeface="Franklin Gothic"/>
              </a:defRPr>
            </a:lvl3pPr>
            <a:lvl4pPr marL="0" indent="228600">
              <a:buClrTx/>
              <a:buSzTx/>
              <a:buFontTx/>
              <a:buNone/>
              <a:defRPr sz="1800">
                <a:solidFill>
                  <a:srgbClr val="7CA655"/>
                </a:solidFill>
                <a:latin typeface="Franklin Gothic"/>
                <a:ea typeface="Franklin Gothic"/>
                <a:cs typeface="Franklin Gothic"/>
                <a:sym typeface="Franklin Gothic"/>
              </a:defRPr>
            </a:lvl4pPr>
            <a:lvl5pPr marL="0" indent="228600">
              <a:buClrTx/>
              <a:buSzTx/>
              <a:buFontTx/>
              <a:buNone/>
              <a:defRPr sz="1800">
                <a:solidFill>
                  <a:srgbClr val="7CA655"/>
                </a:solidFill>
                <a:latin typeface="Franklin Gothic"/>
                <a:ea typeface="Franklin Gothic"/>
                <a:cs typeface="Franklin Gothic"/>
                <a:sym typeface="Franklin Gothic"/>
              </a:defRPr>
            </a:lvl5pPr>
          </a:lstStyle>
          <a:p>
            <a:pPr/>
            <a:r>
              <a:t>Body Level One</a:t>
            </a:r>
          </a:p>
          <a:p>
            <a:pPr lvl="1"/>
            <a:r>
              <a:t>Body Level Two</a:t>
            </a:r>
          </a:p>
          <a:p>
            <a:pPr lvl="2"/>
            <a:r>
              <a:t>Body Level Three</a:t>
            </a:r>
          </a:p>
          <a:p>
            <a:pPr lvl="3"/>
            <a:r>
              <a:t>Body Level Four</a:t>
            </a:r>
          </a:p>
          <a:p>
            <a:pPr lvl="4"/>
            <a:r>
              <a:t>Body Level Five</a:t>
            </a:r>
          </a:p>
        </p:txBody>
      </p:sp>
      <p:sp>
        <p:nvSpPr>
          <p:cNvPr id="204" name="Google Shape;171;p17"/>
          <p:cNvSpPr txBox="1"/>
          <p:nvPr>
            <p:ph type="body" sz="quarter" idx="21"/>
          </p:nvPr>
        </p:nvSpPr>
        <p:spPr>
          <a:xfrm>
            <a:off x="6362700" y="2300983"/>
            <a:ext cx="4764829" cy="404218"/>
          </a:xfrm>
          <a:prstGeom prst="rect">
            <a:avLst/>
          </a:prstGeom>
        </p:spPr>
        <p:txBody>
          <a:bodyPr lIns="0" tIns="0" rIns="0" bIns="0"/>
          <a:lstStyle/>
          <a:p>
            <a:pPr marL="452627" indent="-402336" defTabSz="905255">
              <a:spcBef>
                <a:spcPts val="900"/>
              </a:spcBef>
              <a:buSzPts val="2700"/>
              <a:defRPr sz="2772"/>
            </a:pPr>
          </a:p>
        </p:txBody>
      </p:sp>
      <p:sp>
        <p:nvSpPr>
          <p:cNvPr id="205" name="Google Shape;172;p17"/>
          <p:cNvSpPr txBox="1"/>
          <p:nvPr>
            <p:ph type="body" sz="quarter" idx="22"/>
          </p:nvPr>
        </p:nvSpPr>
        <p:spPr>
          <a:xfrm>
            <a:off x="964023" y="2799146"/>
            <a:ext cx="4827178" cy="1942140"/>
          </a:xfrm>
          <a:prstGeom prst="rect">
            <a:avLst/>
          </a:prstGeom>
        </p:spPr>
        <p:txBody>
          <a:bodyPr lIns="0" tIns="0" rIns="0" bIns="0"/>
          <a:lstStyle/>
          <a:p>
            <a:pPr/>
          </a:p>
        </p:txBody>
      </p:sp>
      <p:sp>
        <p:nvSpPr>
          <p:cNvPr id="206" name="Google Shape;173;p17"/>
          <p:cNvSpPr txBox="1"/>
          <p:nvPr>
            <p:ph type="body" sz="quarter" idx="23"/>
          </p:nvPr>
        </p:nvSpPr>
        <p:spPr>
          <a:xfrm>
            <a:off x="6362700" y="2799146"/>
            <a:ext cx="4756243" cy="1942140"/>
          </a:xfrm>
          <a:prstGeom prst="rect">
            <a:avLst/>
          </a:prstGeom>
        </p:spPr>
        <p:txBody>
          <a:bodyPr lIns="0" tIns="0" rIns="0" bIns="0"/>
          <a:lstStyle/>
          <a:p>
            <a:pPr/>
          </a:p>
        </p:txBody>
      </p:sp>
      <p:sp>
        <p:nvSpPr>
          <p:cNvPr id="207" name="Google Shape;174;p17"/>
          <p:cNvSpPr/>
          <p:nvPr/>
        </p:nvSpPr>
        <p:spPr>
          <a:xfrm>
            <a:off x="6362698" y="1939106"/>
            <a:ext cx="2133602" cy="3993"/>
          </a:xfrm>
          <a:prstGeom prst="line">
            <a:avLst/>
          </a:prstGeom>
          <a:ln w="101600">
            <a:solidFill>
              <a:srgbClr val="7CA655"/>
            </a:solidFill>
            <a:miter/>
          </a:ln>
        </p:spPr>
        <p:txBody>
          <a:bodyPr lIns="45718" tIns="45718" rIns="45718" bIns="45718"/>
          <a:lstStyle/>
          <a:p>
            <a:pPr/>
          </a:p>
        </p:txBody>
      </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
    <p:spTree>
      <p:nvGrpSpPr>
        <p:cNvPr id="1" name=""/>
        <p:cNvGrpSpPr/>
        <p:nvPr/>
      </p:nvGrpSpPr>
      <p:grpSpPr>
        <a:xfrm>
          <a:off x="0" y="0"/>
          <a:ext cx="0" cy="0"/>
          <a:chOff x="0" y="0"/>
          <a:chExt cx="0" cy="0"/>
        </a:xfrm>
      </p:grpSpPr>
      <p:grpSp>
        <p:nvGrpSpPr>
          <p:cNvPr id="218" name="Google Shape;179;p18"/>
          <p:cNvGrpSpPr/>
          <p:nvPr/>
        </p:nvGrpSpPr>
        <p:grpSpPr>
          <a:xfrm>
            <a:off x="832" y="3900131"/>
            <a:ext cx="2958397" cy="2959230"/>
            <a:chOff x="0" y="0"/>
            <a:chExt cx="2958395" cy="2959228"/>
          </a:xfrm>
        </p:grpSpPr>
        <p:sp>
          <p:nvSpPr>
            <p:cNvPr id="215" name="Google Shape;180;p18"/>
            <p:cNvSpPr/>
            <p:nvPr/>
          </p:nvSpPr>
          <p:spPr>
            <a:xfrm flipH="1" rot="5400000">
              <a:off x="1218564" y="1219397"/>
              <a:ext cx="1491286" cy="198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216" name="Google Shape;181;p18"/>
            <p:cNvSpPr/>
            <p:nvPr/>
          </p:nvSpPr>
          <p:spPr>
            <a:xfrm flipH="1" rot="5400000">
              <a:off x="-137" y="1991571"/>
              <a:ext cx="967794" cy="967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217" name="Google Shape;182;p18"/>
            <p:cNvSpPr/>
            <p:nvPr/>
          </p:nvSpPr>
          <p:spPr>
            <a:xfrm flipH="1" rot="5400000">
              <a:off x="-485701" y="485699"/>
              <a:ext cx="1941422" cy="970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219" name="Title Text"/>
          <p:cNvSpPr txBox="1"/>
          <p:nvPr>
            <p:ph type="title"/>
          </p:nvPr>
        </p:nvSpPr>
        <p:spPr>
          <a:prstGeom prst="rect">
            <a:avLst/>
          </a:prstGeom>
        </p:spPr>
        <p:txBody>
          <a:bodyPr/>
          <a:lstStyle/>
          <a:p>
            <a:pPr/>
            <a:r>
              <a:t>Title Text</a:t>
            </a:r>
          </a:p>
        </p:txBody>
      </p:sp>
      <p:sp>
        <p:nvSpPr>
          <p:cNvPr id="220" name="Google Shape;184;p18"/>
          <p:cNvSpPr/>
          <p:nvPr/>
        </p:nvSpPr>
        <p:spPr>
          <a:xfrm>
            <a:off x="952500" y="1939106"/>
            <a:ext cx="2133600" cy="3993"/>
          </a:xfrm>
          <a:prstGeom prst="line">
            <a:avLst/>
          </a:prstGeom>
          <a:ln w="101600">
            <a:solidFill>
              <a:srgbClr val="7CA655"/>
            </a:solidFill>
            <a:miter/>
          </a:ln>
        </p:spPr>
        <p:txBody>
          <a:bodyPr lIns="45718" tIns="45718" rIns="45718" bIns="45718"/>
          <a:lstStyle/>
          <a:p>
            <a:pPr/>
          </a:p>
        </p:txBody>
      </p:sp>
      <p:sp>
        <p:nvSpPr>
          <p:cNvPr id="221" name="Body Level One…"/>
          <p:cNvSpPr txBox="1"/>
          <p:nvPr>
            <p:ph type="body" sz="quarter" idx="1"/>
          </p:nvPr>
        </p:nvSpPr>
        <p:spPr>
          <a:xfrm>
            <a:off x="952500" y="2300154"/>
            <a:ext cx="3036479" cy="404218"/>
          </a:xfrm>
          <a:prstGeom prst="rect">
            <a:avLst/>
          </a:prstGeom>
        </p:spPr>
        <p:txBody>
          <a:bodyPr lIns="0" tIns="0" rIns="0" bIns="0"/>
          <a:lstStyle>
            <a:lvl1pPr marL="0" indent="228600">
              <a:buClrTx/>
              <a:buSzTx/>
              <a:buFontTx/>
              <a:buNone/>
              <a:defRPr sz="1800">
                <a:solidFill>
                  <a:srgbClr val="7CA655"/>
                </a:solidFill>
                <a:latin typeface="Franklin Gothic"/>
                <a:ea typeface="Franklin Gothic"/>
                <a:cs typeface="Franklin Gothic"/>
                <a:sym typeface="Franklin Gothic"/>
              </a:defRPr>
            </a:lvl1pPr>
            <a:lvl2pPr marL="0" indent="228600">
              <a:buClrTx/>
              <a:buSzTx/>
              <a:buFontTx/>
              <a:buNone/>
              <a:defRPr sz="1800">
                <a:solidFill>
                  <a:srgbClr val="7CA655"/>
                </a:solidFill>
                <a:latin typeface="Franklin Gothic"/>
                <a:ea typeface="Franklin Gothic"/>
                <a:cs typeface="Franklin Gothic"/>
                <a:sym typeface="Franklin Gothic"/>
              </a:defRPr>
            </a:lvl2pPr>
            <a:lvl3pPr marL="0" indent="228600">
              <a:buClrTx/>
              <a:buSzTx/>
              <a:buFontTx/>
              <a:buNone/>
              <a:defRPr sz="1800">
                <a:solidFill>
                  <a:srgbClr val="7CA655"/>
                </a:solidFill>
                <a:latin typeface="Franklin Gothic"/>
                <a:ea typeface="Franklin Gothic"/>
                <a:cs typeface="Franklin Gothic"/>
                <a:sym typeface="Franklin Gothic"/>
              </a:defRPr>
            </a:lvl3pPr>
            <a:lvl4pPr marL="0" indent="228600">
              <a:buClrTx/>
              <a:buSzTx/>
              <a:buFontTx/>
              <a:buNone/>
              <a:defRPr sz="1800">
                <a:solidFill>
                  <a:srgbClr val="7CA655"/>
                </a:solidFill>
                <a:latin typeface="Franklin Gothic"/>
                <a:ea typeface="Franklin Gothic"/>
                <a:cs typeface="Franklin Gothic"/>
                <a:sym typeface="Franklin Gothic"/>
              </a:defRPr>
            </a:lvl4pPr>
            <a:lvl5pPr marL="0" indent="228600">
              <a:buClrTx/>
              <a:buSzTx/>
              <a:buFontTx/>
              <a:buNone/>
              <a:defRPr sz="1800">
                <a:solidFill>
                  <a:srgbClr val="7CA655"/>
                </a:solidFill>
                <a:latin typeface="Franklin Gothic"/>
                <a:ea typeface="Franklin Gothic"/>
                <a:cs typeface="Franklin Gothic"/>
                <a:sym typeface="Franklin Gothic"/>
              </a:defRPr>
            </a:lvl5pPr>
          </a:lstStyle>
          <a:p>
            <a:pPr/>
            <a:r>
              <a:t>Body Level One</a:t>
            </a:r>
          </a:p>
          <a:p>
            <a:pPr lvl="1"/>
            <a:r>
              <a:t>Body Level Two</a:t>
            </a:r>
          </a:p>
          <a:p>
            <a:pPr lvl="2"/>
            <a:r>
              <a:t>Body Level Three</a:t>
            </a:r>
          </a:p>
          <a:p>
            <a:pPr lvl="3"/>
            <a:r>
              <a:t>Body Level Four</a:t>
            </a:r>
          </a:p>
          <a:p>
            <a:pPr lvl="4"/>
            <a:r>
              <a:t>Body Level Five</a:t>
            </a:r>
          </a:p>
        </p:txBody>
      </p:sp>
      <p:sp>
        <p:nvSpPr>
          <p:cNvPr id="222" name="Google Shape;186;p18"/>
          <p:cNvSpPr txBox="1"/>
          <p:nvPr>
            <p:ph type="body" sz="quarter" idx="21"/>
          </p:nvPr>
        </p:nvSpPr>
        <p:spPr>
          <a:xfrm>
            <a:off x="952500" y="2799146"/>
            <a:ext cx="3036479" cy="1942140"/>
          </a:xfrm>
          <a:prstGeom prst="rect">
            <a:avLst/>
          </a:prstGeom>
        </p:spPr>
        <p:txBody>
          <a:bodyPr lIns="0" tIns="0" rIns="0" bIns="0"/>
          <a:lstStyle/>
          <a:p>
            <a:pPr/>
          </a:p>
        </p:txBody>
      </p:sp>
      <p:sp>
        <p:nvSpPr>
          <p:cNvPr id="223" name="Google Shape;187;p18"/>
          <p:cNvSpPr txBox="1"/>
          <p:nvPr>
            <p:ph type="body" sz="quarter" idx="22"/>
          </p:nvPr>
        </p:nvSpPr>
        <p:spPr>
          <a:xfrm>
            <a:off x="4569371" y="2300154"/>
            <a:ext cx="3036479" cy="404218"/>
          </a:xfrm>
          <a:prstGeom prst="rect">
            <a:avLst/>
          </a:prstGeom>
        </p:spPr>
        <p:txBody>
          <a:bodyPr lIns="0" tIns="0" rIns="0" bIns="0"/>
          <a:lstStyle/>
          <a:p>
            <a:pPr marL="452627" indent="-402336" defTabSz="905255">
              <a:spcBef>
                <a:spcPts val="900"/>
              </a:spcBef>
              <a:buSzPts val="2700"/>
              <a:defRPr sz="2772"/>
            </a:pPr>
          </a:p>
        </p:txBody>
      </p:sp>
      <p:sp>
        <p:nvSpPr>
          <p:cNvPr id="224" name="Google Shape;188;p18"/>
          <p:cNvSpPr txBox="1"/>
          <p:nvPr>
            <p:ph type="body" sz="quarter" idx="23"/>
          </p:nvPr>
        </p:nvSpPr>
        <p:spPr>
          <a:xfrm>
            <a:off x="4569371" y="2799146"/>
            <a:ext cx="3050630" cy="1942140"/>
          </a:xfrm>
          <a:prstGeom prst="rect">
            <a:avLst/>
          </a:prstGeom>
        </p:spPr>
        <p:txBody>
          <a:bodyPr lIns="0" tIns="0" rIns="0" bIns="0"/>
          <a:lstStyle/>
          <a:p>
            <a:pPr/>
          </a:p>
        </p:txBody>
      </p:sp>
      <p:sp>
        <p:nvSpPr>
          <p:cNvPr id="225" name="Google Shape;189;p18"/>
          <p:cNvSpPr txBox="1"/>
          <p:nvPr>
            <p:ph type="body" sz="quarter" idx="24"/>
          </p:nvPr>
        </p:nvSpPr>
        <p:spPr>
          <a:xfrm>
            <a:off x="8187017" y="2300154"/>
            <a:ext cx="3036479" cy="404218"/>
          </a:xfrm>
          <a:prstGeom prst="rect">
            <a:avLst/>
          </a:prstGeom>
        </p:spPr>
        <p:txBody>
          <a:bodyPr lIns="0" tIns="0" rIns="0" bIns="0"/>
          <a:lstStyle/>
          <a:p>
            <a:pPr marL="452627" indent="-402336" defTabSz="905255">
              <a:spcBef>
                <a:spcPts val="900"/>
              </a:spcBef>
              <a:buSzPts val="2700"/>
              <a:defRPr sz="2772"/>
            </a:pPr>
          </a:p>
        </p:txBody>
      </p:sp>
      <p:sp>
        <p:nvSpPr>
          <p:cNvPr id="226" name="Google Shape;190;p18"/>
          <p:cNvSpPr txBox="1"/>
          <p:nvPr>
            <p:ph type="body" sz="quarter" idx="25"/>
          </p:nvPr>
        </p:nvSpPr>
        <p:spPr>
          <a:xfrm>
            <a:off x="8187017" y="2799146"/>
            <a:ext cx="3036479" cy="1942140"/>
          </a:xfrm>
          <a:prstGeom prst="rect">
            <a:avLst/>
          </a:prstGeom>
        </p:spPr>
        <p:txBody>
          <a:bodyPr lIns="0" tIns="0" rIns="0" bIns="0"/>
          <a:lstStyle/>
          <a:p>
            <a:pPr/>
          </a:p>
        </p:txBody>
      </p:sp>
      <p:sp>
        <p:nvSpPr>
          <p:cNvPr id="227" name="Google Shape;191;p18"/>
          <p:cNvSpPr/>
          <p:nvPr/>
        </p:nvSpPr>
        <p:spPr>
          <a:xfrm>
            <a:off x="4569371" y="1939106"/>
            <a:ext cx="2133602" cy="3993"/>
          </a:xfrm>
          <a:prstGeom prst="line">
            <a:avLst/>
          </a:prstGeom>
          <a:ln w="101600">
            <a:solidFill>
              <a:srgbClr val="7CA655"/>
            </a:solidFill>
            <a:miter/>
          </a:ln>
        </p:spPr>
        <p:txBody>
          <a:bodyPr lIns="45718" tIns="45718" rIns="45718" bIns="45718"/>
          <a:lstStyle/>
          <a:p>
            <a:pPr/>
          </a:p>
        </p:txBody>
      </p:sp>
      <p:sp>
        <p:nvSpPr>
          <p:cNvPr id="228" name="Google Shape;192;p18"/>
          <p:cNvSpPr/>
          <p:nvPr/>
        </p:nvSpPr>
        <p:spPr>
          <a:xfrm>
            <a:off x="8187017" y="1939106"/>
            <a:ext cx="2133602" cy="3993"/>
          </a:xfrm>
          <a:prstGeom prst="line">
            <a:avLst/>
          </a:prstGeom>
          <a:ln w="101600">
            <a:solidFill>
              <a:srgbClr val="7CA655"/>
            </a:solidFill>
            <a:miter/>
          </a:ln>
        </p:spPr>
        <p:txBody>
          <a:bodyPr lIns="45718" tIns="45718" rIns="45718" bIns="45718"/>
          <a:lstStyle/>
          <a:p>
            <a:pPr/>
          </a:p>
        </p:txBody>
      </p:sp>
      <p:sp>
        <p:nvSpPr>
          <p:cNvPr id="2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hank You">
    <p:spTree>
      <p:nvGrpSpPr>
        <p:cNvPr id="1" name=""/>
        <p:cNvGrpSpPr/>
        <p:nvPr/>
      </p:nvGrpSpPr>
      <p:grpSpPr>
        <a:xfrm>
          <a:off x="0" y="0"/>
          <a:ext cx="0" cy="0"/>
          <a:chOff x="0" y="0"/>
          <a:chExt cx="0" cy="0"/>
        </a:xfrm>
      </p:grpSpPr>
      <p:sp>
        <p:nvSpPr>
          <p:cNvPr id="236" name="Body Level One…"/>
          <p:cNvSpPr txBox="1"/>
          <p:nvPr>
            <p:ph type="body" sz="quarter" idx="1"/>
          </p:nvPr>
        </p:nvSpPr>
        <p:spPr>
          <a:xfrm>
            <a:off x="6896100" y="5102061"/>
            <a:ext cx="4914900" cy="588798"/>
          </a:xfrm>
          <a:prstGeom prst="rect">
            <a:avLst/>
          </a:prstGeom>
        </p:spPr>
        <p:txBody>
          <a:bodyPr lIns="0" tIns="0" rIns="0" bIns="0" anchor="b"/>
          <a:lstStyle>
            <a:lvl1pPr marL="0" indent="228600">
              <a:buClrTx/>
              <a:buSzTx/>
              <a:buFontTx/>
              <a:buNone/>
              <a:defRPr sz="1600">
                <a:solidFill>
                  <a:srgbClr val="7CA655"/>
                </a:solidFill>
              </a:defRPr>
            </a:lvl1pPr>
            <a:lvl2pPr marL="624840" indent="-193040">
              <a:buClrTx/>
              <a:buSzPts val="1600"/>
              <a:buFontTx/>
              <a:defRPr sz="1600">
                <a:solidFill>
                  <a:srgbClr val="7CA655"/>
                </a:solidFill>
              </a:defRPr>
            </a:lvl2pPr>
            <a:lvl3pPr marL="1082038" indent="-193038">
              <a:buClrTx/>
              <a:buSzPts val="1600"/>
              <a:buFontTx/>
              <a:defRPr sz="1600">
                <a:solidFill>
                  <a:srgbClr val="7CA655"/>
                </a:solidFill>
              </a:defRPr>
            </a:lvl3pPr>
            <a:lvl4pPr marL="1539238" indent="-193038">
              <a:buClrTx/>
              <a:buSzPts val="1600"/>
              <a:buFontTx/>
              <a:defRPr sz="1600">
                <a:solidFill>
                  <a:srgbClr val="7CA655"/>
                </a:solidFill>
              </a:defRPr>
            </a:lvl4pPr>
            <a:lvl5pPr marL="1996438" indent="-193038">
              <a:buClrTx/>
              <a:buSzPts val="1600"/>
              <a:buFontTx/>
              <a:defRPr sz="1600">
                <a:solidFill>
                  <a:srgbClr val="7CA655"/>
                </a:solidFill>
              </a:defRPr>
            </a:lvl5pPr>
          </a:lstStyle>
          <a:p>
            <a:pPr/>
            <a:r>
              <a:t>Body Level One</a:t>
            </a:r>
          </a:p>
          <a:p>
            <a:pPr lvl="1"/>
            <a:r>
              <a:t>Body Level Two</a:t>
            </a:r>
          </a:p>
          <a:p>
            <a:pPr lvl="2"/>
            <a:r>
              <a:t>Body Level Three</a:t>
            </a:r>
          </a:p>
          <a:p>
            <a:pPr lvl="3"/>
            <a:r>
              <a:t>Body Level Four</a:t>
            </a:r>
          </a:p>
          <a:p>
            <a:pPr lvl="4"/>
            <a:r>
              <a:t>Body Level Five</a:t>
            </a:r>
          </a:p>
        </p:txBody>
      </p:sp>
      <p:sp>
        <p:nvSpPr>
          <p:cNvPr id="237" name="Title Text"/>
          <p:cNvSpPr txBox="1"/>
          <p:nvPr>
            <p:ph type="title"/>
          </p:nvPr>
        </p:nvSpPr>
        <p:spPr>
          <a:xfrm>
            <a:off x="6907623" y="2173658"/>
            <a:ext cx="4903379" cy="610865"/>
          </a:xfrm>
          <a:prstGeom prst="rect">
            <a:avLst/>
          </a:prstGeom>
        </p:spPr>
        <p:txBody>
          <a:bodyPr/>
          <a:lstStyle/>
          <a:p>
            <a:pPr/>
            <a:r>
              <a:t>Title Text</a:t>
            </a:r>
          </a:p>
        </p:txBody>
      </p:sp>
      <p:sp>
        <p:nvSpPr>
          <p:cNvPr id="238" name="Google Shape;200;p19"/>
          <p:cNvSpPr/>
          <p:nvPr/>
        </p:nvSpPr>
        <p:spPr>
          <a:xfrm>
            <a:off x="6896100" y="3233701"/>
            <a:ext cx="2133602" cy="3993"/>
          </a:xfrm>
          <a:prstGeom prst="line">
            <a:avLst/>
          </a:prstGeom>
          <a:ln w="101600">
            <a:solidFill>
              <a:srgbClr val="7CA655"/>
            </a:solidFill>
            <a:miter/>
          </a:ln>
        </p:spPr>
        <p:txBody>
          <a:bodyPr lIns="45718" tIns="45718" rIns="45718" bIns="45718"/>
          <a:lstStyle/>
          <a:p>
            <a:pPr/>
          </a:p>
        </p:txBody>
      </p:sp>
      <p:sp>
        <p:nvSpPr>
          <p:cNvPr id="239" name="Google Shape;201;p19"/>
          <p:cNvSpPr/>
          <p:nvPr>
            <p:ph type="pic" idx="21"/>
          </p:nvPr>
        </p:nvSpPr>
        <p:spPr>
          <a:xfrm>
            <a:off x="0" y="0"/>
            <a:ext cx="6096000" cy="6858000"/>
          </a:xfrm>
          <a:prstGeom prst="rect">
            <a:avLst/>
          </a:prstGeom>
        </p:spPr>
        <p:txBody>
          <a:bodyPr lIns="91439" tIns="45719" rIns="91439" bIns="45719">
            <a:noAutofit/>
          </a:bodyPr>
          <a:lstStyle/>
          <a:p>
            <a:pPr/>
          </a:p>
        </p:txBody>
      </p:sp>
      <p:grpSp>
        <p:nvGrpSpPr>
          <p:cNvPr id="243" name="Google Shape;202;p19"/>
          <p:cNvGrpSpPr/>
          <p:nvPr/>
        </p:nvGrpSpPr>
        <p:grpSpPr>
          <a:xfrm>
            <a:off x="8870038" y="934"/>
            <a:ext cx="3325212" cy="3324276"/>
            <a:chOff x="-1" y="-1"/>
            <a:chExt cx="3325211" cy="3324274"/>
          </a:xfrm>
        </p:grpSpPr>
        <p:sp>
          <p:nvSpPr>
            <p:cNvPr id="240" name="Google Shape;203;p19"/>
            <p:cNvSpPr/>
            <p:nvPr/>
          </p:nvSpPr>
          <p:spPr>
            <a:xfrm rot="10800000">
              <a:off x="1649491" y="1089986"/>
              <a:ext cx="1675720" cy="2234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241" name="Google Shape;204;p19"/>
            <p:cNvSpPr/>
            <p:nvPr/>
          </p:nvSpPr>
          <p:spPr>
            <a:xfrm rot="10800000">
              <a:off x="2237725" y="-2"/>
              <a:ext cx="1087486" cy="1087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242" name="Google Shape;205;p19"/>
            <p:cNvSpPr/>
            <p:nvPr/>
          </p:nvSpPr>
          <p:spPr>
            <a:xfrm rot="10800000">
              <a:off x="-2" y="-1"/>
              <a:ext cx="2181528" cy="1089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244" name="Slide Number"/>
          <p:cNvSpPr txBox="1"/>
          <p:nvPr>
            <p:ph type="sldNum" sz="quarter" idx="2"/>
          </p:nvPr>
        </p:nvSpPr>
        <p:spPr>
          <a:xfrm>
            <a:off x="8737600" y="6356350"/>
            <a:ext cx="168089" cy="165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ntroduction">
    <p:spTree>
      <p:nvGrpSpPr>
        <p:cNvPr id="1" name=""/>
        <p:cNvGrpSpPr/>
        <p:nvPr/>
      </p:nvGrpSpPr>
      <p:grpSpPr>
        <a:xfrm>
          <a:off x="0" y="0"/>
          <a:ext cx="0" cy="0"/>
          <a:chOff x="0" y="0"/>
          <a:chExt cx="0" cy="0"/>
        </a:xfrm>
      </p:grpSpPr>
      <p:grpSp>
        <p:nvGrpSpPr>
          <p:cNvPr id="28" name="Google Shape;24;p8"/>
          <p:cNvGrpSpPr/>
          <p:nvPr/>
        </p:nvGrpSpPr>
        <p:grpSpPr>
          <a:xfrm>
            <a:off x="832" y="3900131"/>
            <a:ext cx="2958397" cy="2959230"/>
            <a:chOff x="0" y="0"/>
            <a:chExt cx="2958395" cy="2959228"/>
          </a:xfrm>
        </p:grpSpPr>
        <p:sp>
          <p:nvSpPr>
            <p:cNvPr id="25" name="Google Shape;25;p8"/>
            <p:cNvSpPr/>
            <p:nvPr/>
          </p:nvSpPr>
          <p:spPr>
            <a:xfrm flipH="1" rot="5400000">
              <a:off x="1218564" y="1219397"/>
              <a:ext cx="1491286" cy="198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26" name="Google Shape;26;p8"/>
            <p:cNvSpPr/>
            <p:nvPr/>
          </p:nvSpPr>
          <p:spPr>
            <a:xfrm flipH="1" rot="5400000">
              <a:off x="-137" y="1991571"/>
              <a:ext cx="967794" cy="967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27" name="Google Shape;27;p8"/>
            <p:cNvSpPr/>
            <p:nvPr/>
          </p:nvSpPr>
          <p:spPr>
            <a:xfrm flipH="1" rot="5400000">
              <a:off x="-485701" y="485699"/>
              <a:ext cx="1941422" cy="970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29" name="Google Shape;28;p8"/>
          <p:cNvSpPr/>
          <p:nvPr>
            <p:ph type="pic" idx="21"/>
          </p:nvPr>
        </p:nvSpPr>
        <p:spPr>
          <a:xfrm>
            <a:off x="6096000" y="-22543"/>
            <a:ext cx="6096000" cy="6903086"/>
          </a:xfrm>
          <a:prstGeom prst="rect">
            <a:avLst/>
          </a:prstGeom>
        </p:spPr>
        <p:txBody>
          <a:bodyPr lIns="91439" tIns="45719" rIns="91439" bIns="45719">
            <a:noAutofit/>
          </a:bodyPr>
          <a:lstStyle/>
          <a:p>
            <a:pPr/>
          </a:p>
        </p:txBody>
      </p:sp>
      <p:sp>
        <p:nvSpPr>
          <p:cNvPr id="30" name="Title Text"/>
          <p:cNvSpPr txBox="1"/>
          <p:nvPr>
            <p:ph type="title"/>
          </p:nvPr>
        </p:nvSpPr>
        <p:spPr>
          <a:prstGeom prst="rect">
            <a:avLst/>
          </a:prstGeom>
        </p:spPr>
        <p:txBody>
          <a:bodyPr/>
          <a:lstStyle/>
          <a:p>
            <a:pPr/>
            <a:r>
              <a:t>Title Text</a:t>
            </a:r>
          </a:p>
        </p:txBody>
      </p:sp>
      <p:sp>
        <p:nvSpPr>
          <p:cNvPr id="31" name="Google Shape;30;p8"/>
          <p:cNvSpPr/>
          <p:nvPr/>
        </p:nvSpPr>
        <p:spPr>
          <a:xfrm>
            <a:off x="952500" y="1939106"/>
            <a:ext cx="2133600" cy="3993"/>
          </a:xfrm>
          <a:prstGeom prst="line">
            <a:avLst/>
          </a:prstGeom>
          <a:ln w="101600">
            <a:solidFill>
              <a:srgbClr val="7CA655"/>
            </a:solidFill>
            <a:miter/>
          </a:ln>
        </p:spPr>
        <p:txBody>
          <a:bodyPr lIns="45718" tIns="45718" rIns="45718" bIns="45718"/>
          <a:lstStyle/>
          <a:p>
            <a:pPr/>
          </a:p>
        </p:txBody>
      </p:sp>
      <p:sp>
        <p:nvSpPr>
          <p:cNvPr id="32" name="Body Level One…"/>
          <p:cNvSpPr txBox="1"/>
          <p:nvPr>
            <p:ph type="body" sz="quarter" idx="1"/>
          </p:nvPr>
        </p:nvSpPr>
        <p:spPr>
          <a:xfrm>
            <a:off x="952499" y="2289362"/>
            <a:ext cx="4572002" cy="2795235"/>
          </a:xfrm>
          <a:prstGeom prst="rect">
            <a:avLst/>
          </a:prstGeom>
        </p:spPr>
        <p:txBody>
          <a:bodyPr lIns="0" tIns="0" rIns="0" bIns="0"/>
          <a:lstStyle>
            <a:lvl1pPr marL="0" indent="228600">
              <a:lnSpc>
                <a:spcPct val="100000"/>
              </a:lnSpc>
              <a:buClrTx/>
              <a:buSzTx/>
              <a:buFontTx/>
              <a:buNone/>
              <a:defRPr sz="1600"/>
            </a:lvl1pPr>
            <a:lvl2pPr marL="624840" indent="-193040">
              <a:lnSpc>
                <a:spcPct val="100000"/>
              </a:lnSpc>
              <a:buClrTx/>
              <a:buSzPts val="1600"/>
              <a:buFontTx/>
              <a:defRPr sz="1600"/>
            </a:lvl2pPr>
            <a:lvl3pPr marL="1082038" indent="-193038">
              <a:lnSpc>
                <a:spcPct val="100000"/>
              </a:lnSpc>
              <a:buClrTx/>
              <a:buSzPts val="1600"/>
              <a:buFontTx/>
              <a:defRPr sz="1600"/>
            </a:lvl3pPr>
            <a:lvl4pPr marL="1539238" indent="-193038">
              <a:lnSpc>
                <a:spcPct val="100000"/>
              </a:lnSpc>
              <a:buClrTx/>
              <a:buSzPts val="1600"/>
              <a:buFontTx/>
              <a:defRPr sz="1600"/>
            </a:lvl4pPr>
            <a:lvl5pPr marL="1996438" indent="-193038">
              <a:lnSpc>
                <a:spcPct val="100000"/>
              </a:lnSpc>
              <a:buClrTx/>
              <a:buSzPts val="1600"/>
              <a:buFontTx/>
              <a:defRPr sz="1600"/>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ummary ">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Google Shape;37;p9"/>
          <p:cNvSpPr/>
          <p:nvPr/>
        </p:nvSpPr>
        <p:spPr>
          <a:xfrm>
            <a:off x="952500" y="1939106"/>
            <a:ext cx="2133600" cy="3993"/>
          </a:xfrm>
          <a:prstGeom prst="line">
            <a:avLst/>
          </a:prstGeom>
          <a:ln w="101600">
            <a:solidFill>
              <a:srgbClr val="7CA655"/>
            </a:solidFill>
            <a:miter/>
          </a:ln>
        </p:spPr>
        <p:txBody>
          <a:bodyPr lIns="45718" tIns="45718" rIns="45718" bIns="45718"/>
          <a:lstStyle/>
          <a:p>
            <a:pPr/>
          </a:p>
        </p:txBody>
      </p:sp>
      <p:sp>
        <p:nvSpPr>
          <p:cNvPr id="42" name="Body Level One…"/>
          <p:cNvSpPr txBox="1"/>
          <p:nvPr>
            <p:ph type="body" sz="quarter" idx="1"/>
          </p:nvPr>
        </p:nvSpPr>
        <p:spPr>
          <a:xfrm>
            <a:off x="952500" y="2656902"/>
            <a:ext cx="4838700" cy="574320"/>
          </a:xfrm>
          <a:prstGeom prst="rect">
            <a:avLst/>
          </a:prstGeom>
        </p:spPr>
        <p:txBody>
          <a:bodyPr/>
          <a:lstStyle>
            <a:lvl1pPr marL="0" indent="228600">
              <a:buClrTx/>
              <a:buSzTx/>
              <a:buFontTx/>
              <a:buNone/>
              <a:defRPr sz="1600"/>
            </a:lvl1pPr>
            <a:lvl2pPr marL="800100" indent="-228600">
              <a:buClrTx/>
              <a:buSzPts val="1600"/>
              <a:buFontTx/>
              <a:defRPr sz="1600"/>
            </a:lvl2pPr>
            <a:lvl3pPr marL="1303019" indent="-274319">
              <a:buClrTx/>
              <a:buSzPts val="1600"/>
              <a:buFontTx/>
              <a:defRPr sz="1600"/>
            </a:lvl3pPr>
            <a:lvl4pPr marL="1790700" indent="-304800">
              <a:buClrTx/>
              <a:buSzPts val="1600"/>
              <a:buFontTx/>
              <a:defRPr sz="1600"/>
            </a:lvl4pPr>
            <a:lvl5pPr marL="2247900" indent="-304800">
              <a:buClrTx/>
              <a:buSzPts val="1600"/>
              <a:buFontTx/>
              <a:defRPr sz="1600"/>
            </a:lvl5pPr>
          </a:lstStyle>
          <a:p>
            <a:pPr/>
            <a:r>
              <a:t>Body Level One</a:t>
            </a:r>
          </a:p>
          <a:p>
            <a:pPr lvl="1"/>
            <a:r>
              <a:t>Body Level Two</a:t>
            </a:r>
          </a:p>
          <a:p>
            <a:pPr lvl="2"/>
            <a:r>
              <a:t>Body Level Three</a:t>
            </a:r>
          </a:p>
          <a:p>
            <a:pPr lvl="3"/>
            <a:r>
              <a:t>Body Level Four</a:t>
            </a:r>
          </a:p>
          <a:p>
            <a:pPr lvl="4"/>
            <a:r>
              <a:t>Body Level Five</a:t>
            </a:r>
          </a:p>
        </p:txBody>
      </p:sp>
      <p:grpSp>
        <p:nvGrpSpPr>
          <p:cNvPr id="46" name="Google Shape;39;p9"/>
          <p:cNvGrpSpPr/>
          <p:nvPr/>
        </p:nvGrpSpPr>
        <p:grpSpPr>
          <a:xfrm>
            <a:off x="8870038" y="934"/>
            <a:ext cx="3325212" cy="3324276"/>
            <a:chOff x="-1" y="-1"/>
            <a:chExt cx="3325211" cy="3324274"/>
          </a:xfrm>
        </p:grpSpPr>
        <p:sp>
          <p:nvSpPr>
            <p:cNvPr id="43" name="Google Shape;40;p9"/>
            <p:cNvSpPr/>
            <p:nvPr/>
          </p:nvSpPr>
          <p:spPr>
            <a:xfrm rot="10800000">
              <a:off x="1649491" y="1089986"/>
              <a:ext cx="1675720" cy="22342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44" name="Google Shape;41;p9"/>
            <p:cNvSpPr/>
            <p:nvPr/>
          </p:nvSpPr>
          <p:spPr>
            <a:xfrm rot="10800000">
              <a:off x="2237725" y="-2"/>
              <a:ext cx="1087486" cy="1087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45" name="Google Shape;42;p9"/>
            <p:cNvSpPr/>
            <p:nvPr/>
          </p:nvSpPr>
          <p:spPr>
            <a:xfrm rot="10800000">
              <a:off x="-2" y="-1"/>
              <a:ext cx="2181528" cy="1089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47" name="Google Shape;43;p9"/>
          <p:cNvSpPr txBox="1"/>
          <p:nvPr>
            <p:ph type="body" sz="quarter" idx="21"/>
          </p:nvPr>
        </p:nvSpPr>
        <p:spPr>
          <a:xfrm>
            <a:off x="952500" y="2286000"/>
            <a:ext cx="4838700" cy="315915"/>
          </a:xfrm>
          <a:prstGeom prst="rect">
            <a:avLst/>
          </a:prstGeom>
        </p:spPr>
        <p:txBody>
          <a:bodyPr/>
          <a:lstStyle/>
          <a:p>
            <a:pPr marL="246888" indent="-219456" defTabSz="493776">
              <a:spcBef>
                <a:spcPts val="500"/>
              </a:spcBef>
              <a:buSzPts val="1500"/>
              <a:defRPr sz="1512"/>
            </a:pPr>
          </a:p>
        </p:txBody>
      </p:sp>
      <p:sp>
        <p:nvSpPr>
          <p:cNvPr id="48" name="Google Shape;44;p9"/>
          <p:cNvSpPr txBox="1"/>
          <p:nvPr>
            <p:ph type="body" sz="quarter" idx="22"/>
          </p:nvPr>
        </p:nvSpPr>
        <p:spPr>
          <a:xfrm>
            <a:off x="953653" y="3841846"/>
            <a:ext cx="4838703" cy="636756"/>
          </a:xfrm>
          <a:prstGeom prst="rect">
            <a:avLst/>
          </a:prstGeom>
        </p:spPr>
        <p:txBody>
          <a:bodyPr/>
          <a:lstStyle/>
          <a:p>
            <a:pPr/>
          </a:p>
        </p:txBody>
      </p:sp>
      <p:sp>
        <p:nvSpPr>
          <p:cNvPr id="49" name="Google Shape;45;p9"/>
          <p:cNvSpPr txBox="1"/>
          <p:nvPr>
            <p:ph type="body" sz="quarter" idx="23"/>
          </p:nvPr>
        </p:nvSpPr>
        <p:spPr>
          <a:xfrm>
            <a:off x="953653" y="3470942"/>
            <a:ext cx="4838703" cy="315916"/>
          </a:xfrm>
          <a:prstGeom prst="rect">
            <a:avLst/>
          </a:prstGeom>
        </p:spPr>
        <p:txBody>
          <a:bodyPr/>
          <a:lstStyle/>
          <a:p>
            <a:pPr marL="246888" indent="-219456" defTabSz="493776">
              <a:spcBef>
                <a:spcPts val="500"/>
              </a:spcBef>
              <a:buSzPts val="1500"/>
              <a:defRPr sz="1512"/>
            </a:pPr>
          </a:p>
        </p:txBody>
      </p:sp>
      <p:sp>
        <p:nvSpPr>
          <p:cNvPr id="50" name="Google Shape;46;p9"/>
          <p:cNvSpPr txBox="1"/>
          <p:nvPr>
            <p:ph type="body" sz="quarter" idx="24"/>
          </p:nvPr>
        </p:nvSpPr>
        <p:spPr>
          <a:xfrm>
            <a:off x="952500" y="5017901"/>
            <a:ext cx="4838700" cy="908342"/>
          </a:xfrm>
          <a:prstGeom prst="rect">
            <a:avLst/>
          </a:prstGeom>
        </p:spPr>
        <p:txBody>
          <a:bodyPr/>
          <a:lstStyle/>
          <a:p>
            <a:pPr/>
          </a:p>
        </p:txBody>
      </p:sp>
      <p:sp>
        <p:nvSpPr>
          <p:cNvPr id="51" name="Google Shape;47;p9"/>
          <p:cNvSpPr txBox="1"/>
          <p:nvPr>
            <p:ph type="body" sz="quarter" idx="25"/>
          </p:nvPr>
        </p:nvSpPr>
        <p:spPr>
          <a:xfrm>
            <a:off x="952500" y="4646995"/>
            <a:ext cx="4838700" cy="315917"/>
          </a:xfrm>
          <a:prstGeom prst="rect">
            <a:avLst/>
          </a:prstGeom>
        </p:spPr>
        <p:txBody>
          <a:bodyPr/>
          <a:lstStyle/>
          <a:p>
            <a:pPr marL="246888" indent="-219456" defTabSz="493776">
              <a:spcBef>
                <a:spcPts val="500"/>
              </a:spcBef>
              <a:buSzPts val="1500"/>
              <a:defRPr sz="1512"/>
            </a:pPr>
          </a:p>
        </p:txBody>
      </p:sp>
      <p:sp>
        <p:nvSpPr>
          <p:cNvPr id="52" name="Google Shape;48;p9"/>
          <p:cNvSpPr txBox="1"/>
          <p:nvPr>
            <p:ph type="body" sz="quarter" idx="26"/>
          </p:nvPr>
        </p:nvSpPr>
        <p:spPr>
          <a:xfrm>
            <a:off x="6399645" y="2656902"/>
            <a:ext cx="4838702" cy="574320"/>
          </a:xfrm>
          <a:prstGeom prst="rect">
            <a:avLst/>
          </a:prstGeom>
        </p:spPr>
        <p:txBody>
          <a:bodyPr/>
          <a:lstStyle/>
          <a:p>
            <a:pPr/>
          </a:p>
        </p:txBody>
      </p:sp>
      <p:sp>
        <p:nvSpPr>
          <p:cNvPr id="53" name="Google Shape;49;p9"/>
          <p:cNvSpPr txBox="1"/>
          <p:nvPr>
            <p:ph type="body" sz="quarter" idx="27"/>
          </p:nvPr>
        </p:nvSpPr>
        <p:spPr>
          <a:xfrm>
            <a:off x="6399645" y="2286000"/>
            <a:ext cx="4838702" cy="315915"/>
          </a:xfrm>
          <a:prstGeom prst="rect">
            <a:avLst/>
          </a:prstGeom>
        </p:spPr>
        <p:txBody>
          <a:bodyPr/>
          <a:lstStyle/>
          <a:p>
            <a:pPr marL="246888" indent="-219456" defTabSz="493776">
              <a:spcBef>
                <a:spcPts val="500"/>
              </a:spcBef>
              <a:buSzPts val="1500"/>
              <a:defRPr sz="1512"/>
            </a:pPr>
          </a:p>
        </p:txBody>
      </p:sp>
      <p:sp>
        <p:nvSpPr>
          <p:cNvPr id="54" name="Google Shape;50;p9"/>
          <p:cNvSpPr txBox="1"/>
          <p:nvPr>
            <p:ph type="body" sz="quarter" idx="28"/>
          </p:nvPr>
        </p:nvSpPr>
        <p:spPr>
          <a:xfrm>
            <a:off x="6399645" y="3841846"/>
            <a:ext cx="4838702" cy="908342"/>
          </a:xfrm>
          <a:prstGeom prst="rect">
            <a:avLst/>
          </a:prstGeom>
        </p:spPr>
        <p:txBody>
          <a:bodyPr/>
          <a:lstStyle/>
          <a:p>
            <a:pPr/>
          </a:p>
        </p:txBody>
      </p:sp>
      <p:sp>
        <p:nvSpPr>
          <p:cNvPr id="55" name="Google Shape;51;p9"/>
          <p:cNvSpPr txBox="1"/>
          <p:nvPr>
            <p:ph type="body" sz="quarter" idx="29"/>
          </p:nvPr>
        </p:nvSpPr>
        <p:spPr>
          <a:xfrm>
            <a:off x="6399645" y="3470942"/>
            <a:ext cx="4838702" cy="315916"/>
          </a:xfrm>
          <a:prstGeom prst="rect">
            <a:avLst/>
          </a:prstGeom>
        </p:spPr>
        <p:txBody>
          <a:bodyPr/>
          <a:lstStyle/>
          <a:p>
            <a:pPr marL="246888" indent="-219456" defTabSz="493776">
              <a:spcBef>
                <a:spcPts val="500"/>
              </a:spcBef>
              <a:buSzPts val="1500"/>
              <a:defRPr sz="1512"/>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grpSp>
        <p:nvGrpSpPr>
          <p:cNvPr id="68" name="Google Shape;56;p10"/>
          <p:cNvGrpSpPr/>
          <p:nvPr/>
        </p:nvGrpSpPr>
        <p:grpSpPr>
          <a:xfrm>
            <a:off x="6362700" y="-3"/>
            <a:ext cx="5829301" cy="3235608"/>
            <a:chOff x="0" y="-1"/>
            <a:chExt cx="5829299" cy="3235606"/>
          </a:xfrm>
        </p:grpSpPr>
        <p:sp>
          <p:nvSpPr>
            <p:cNvPr id="63" name="Google Shape;57;p10"/>
            <p:cNvSpPr/>
            <p:nvPr/>
          </p:nvSpPr>
          <p:spPr>
            <a:xfrm>
              <a:off x="0" y="-2"/>
              <a:ext cx="3883667" cy="3235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64" name="Google Shape;58;p10"/>
            <p:cNvSpPr/>
            <p:nvPr/>
          </p:nvSpPr>
          <p:spPr>
            <a:xfrm>
              <a:off x="641667" y="1289897"/>
              <a:ext cx="1945636" cy="1945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65" name="Google Shape;59;p10"/>
            <p:cNvSpPr/>
            <p:nvPr/>
          </p:nvSpPr>
          <p:spPr>
            <a:xfrm>
              <a:off x="2592729" y="-1"/>
              <a:ext cx="1284424" cy="641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66" name="Google Shape;60;p10"/>
            <p:cNvSpPr/>
            <p:nvPr/>
          </p:nvSpPr>
          <p:spPr>
            <a:xfrm>
              <a:off x="1289849" y="641691"/>
              <a:ext cx="1945636" cy="1945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67" name="Google Shape;61;p10"/>
            <p:cNvSpPr/>
            <p:nvPr/>
          </p:nvSpPr>
          <p:spPr>
            <a:xfrm>
              <a:off x="3235483" y="641691"/>
              <a:ext cx="2593817" cy="2593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69" name="Title Text"/>
          <p:cNvSpPr txBox="1"/>
          <p:nvPr>
            <p:ph type="title"/>
          </p:nvPr>
        </p:nvSpPr>
        <p:spPr>
          <a:prstGeom prst="rect">
            <a:avLst/>
          </a:prstGeom>
        </p:spPr>
        <p:txBody>
          <a:bodyPr/>
          <a:lstStyle/>
          <a:p>
            <a:pPr/>
            <a:r>
              <a:t>Title Text</a:t>
            </a:r>
          </a:p>
        </p:txBody>
      </p:sp>
      <p:sp>
        <p:nvSpPr>
          <p:cNvPr id="70" name="Google Shape;63;p10"/>
          <p:cNvSpPr/>
          <p:nvPr/>
        </p:nvSpPr>
        <p:spPr>
          <a:xfrm>
            <a:off x="952500" y="1934653"/>
            <a:ext cx="2133600" cy="3992"/>
          </a:xfrm>
          <a:prstGeom prst="line">
            <a:avLst/>
          </a:prstGeom>
          <a:ln w="101600">
            <a:solidFill>
              <a:srgbClr val="7CA655"/>
            </a:solidFill>
            <a:miter/>
          </a:ln>
        </p:spPr>
        <p:txBody>
          <a:bodyPr lIns="45718" tIns="45718" rIns="45718" bIns="45718"/>
          <a:lstStyle/>
          <a:p>
            <a:pPr/>
          </a:p>
        </p:txBody>
      </p:sp>
      <p:sp>
        <p:nvSpPr>
          <p:cNvPr id="71" name="Body Level One…"/>
          <p:cNvSpPr txBox="1"/>
          <p:nvPr>
            <p:ph type="body" sz="quarter" idx="1"/>
          </p:nvPr>
        </p:nvSpPr>
        <p:spPr>
          <a:xfrm>
            <a:off x="952500" y="2818295"/>
            <a:ext cx="2133600" cy="369335"/>
          </a:xfrm>
          <a:prstGeom prst="rect">
            <a:avLst/>
          </a:prstGeom>
        </p:spPr>
        <p:txBody>
          <a:bodyPr lIns="0" tIns="0" rIns="0" bIns="0"/>
          <a:lstStyle>
            <a:lvl1pPr marL="0" indent="228600">
              <a:lnSpc>
                <a:spcPct val="100000"/>
              </a:lnSpc>
              <a:buClrTx/>
              <a:buSzTx/>
              <a:buFontTx/>
              <a:buNone/>
              <a:defRPr sz="1400"/>
            </a:lvl1pPr>
            <a:lvl2pPr marL="600709" indent="-168909">
              <a:lnSpc>
                <a:spcPct val="100000"/>
              </a:lnSpc>
              <a:buClrTx/>
              <a:buSzPts val="1400"/>
              <a:buFontTx/>
              <a:defRPr sz="1400"/>
            </a:lvl2pPr>
            <a:lvl3pPr marL="1057910" indent="-168910">
              <a:lnSpc>
                <a:spcPct val="100000"/>
              </a:lnSpc>
              <a:buClrTx/>
              <a:buSzPts val="1400"/>
              <a:buFontTx/>
              <a:defRPr sz="1400"/>
            </a:lvl3pPr>
            <a:lvl4pPr marL="1515110" indent="-168910">
              <a:lnSpc>
                <a:spcPct val="100000"/>
              </a:lnSpc>
              <a:buClrTx/>
              <a:buSzPts val="1400"/>
              <a:buFontTx/>
              <a:defRPr sz="1400"/>
            </a:lvl4pPr>
            <a:lvl5pPr marL="1972310" indent="-168910">
              <a:lnSpc>
                <a:spcPct val="100000"/>
              </a:lnSpc>
              <a:buClrTx/>
              <a:buSzPts val="1400"/>
              <a:buFontTx/>
              <a:defRPr sz="1400"/>
            </a:lvl5pPr>
          </a:lstStyle>
          <a:p>
            <a:pPr/>
            <a:r>
              <a:t>Body Level One</a:t>
            </a:r>
          </a:p>
          <a:p>
            <a:pPr lvl="1"/>
            <a:r>
              <a:t>Body Level Two</a:t>
            </a:r>
          </a:p>
          <a:p>
            <a:pPr lvl="2"/>
            <a:r>
              <a:t>Body Level Three</a:t>
            </a:r>
          </a:p>
          <a:p>
            <a:pPr lvl="3"/>
            <a:r>
              <a:t>Body Level Four</a:t>
            </a:r>
          </a:p>
          <a:p>
            <a:pPr lvl="4"/>
            <a:r>
              <a:t>Body Level Five</a:t>
            </a:r>
          </a:p>
        </p:txBody>
      </p:sp>
      <p:sp>
        <p:nvSpPr>
          <p:cNvPr id="72" name="Google Shape;65;p10"/>
          <p:cNvSpPr txBox="1"/>
          <p:nvPr>
            <p:ph type="body" sz="quarter" idx="21"/>
          </p:nvPr>
        </p:nvSpPr>
        <p:spPr>
          <a:xfrm>
            <a:off x="952500" y="2209800"/>
            <a:ext cx="2133600" cy="205837"/>
          </a:xfrm>
          <a:prstGeom prst="rect">
            <a:avLst/>
          </a:prstGeom>
        </p:spPr>
        <p:txBody>
          <a:bodyPr lIns="0" tIns="0" rIns="0" bIns="0"/>
          <a:lstStyle/>
          <a:p>
            <a:pPr marL="219455" indent="-195071" defTabSz="438911">
              <a:spcBef>
                <a:spcPts val="400"/>
              </a:spcBef>
              <a:buSzPts val="1300"/>
              <a:defRPr sz="1344"/>
            </a:pPr>
          </a:p>
        </p:txBody>
      </p:sp>
      <p:sp>
        <p:nvSpPr>
          <p:cNvPr id="73" name="Google Shape;66;p10"/>
          <p:cNvSpPr/>
          <p:nvPr/>
        </p:nvSpPr>
        <p:spPr>
          <a:xfrm>
            <a:off x="3663043" y="1939106"/>
            <a:ext cx="2133600" cy="3993"/>
          </a:xfrm>
          <a:prstGeom prst="line">
            <a:avLst/>
          </a:prstGeom>
          <a:ln w="101600">
            <a:solidFill>
              <a:srgbClr val="7CA655"/>
            </a:solidFill>
            <a:miter/>
          </a:ln>
        </p:spPr>
        <p:txBody>
          <a:bodyPr lIns="45718" tIns="45718" rIns="45718" bIns="45718"/>
          <a:lstStyle/>
          <a:p>
            <a:pPr/>
          </a:p>
        </p:txBody>
      </p:sp>
      <p:sp>
        <p:nvSpPr>
          <p:cNvPr id="74" name="Google Shape;67;p10"/>
          <p:cNvSpPr txBox="1"/>
          <p:nvPr>
            <p:ph type="body" sz="quarter" idx="22"/>
          </p:nvPr>
        </p:nvSpPr>
        <p:spPr>
          <a:xfrm>
            <a:off x="3663041" y="2818295"/>
            <a:ext cx="2128159" cy="369335"/>
          </a:xfrm>
          <a:prstGeom prst="rect">
            <a:avLst/>
          </a:prstGeom>
        </p:spPr>
        <p:txBody>
          <a:bodyPr lIns="0" tIns="0" rIns="0" bIns="0"/>
          <a:lstStyle/>
          <a:p>
            <a:pPr marL="388620" indent="-345440" defTabSz="777240">
              <a:spcBef>
                <a:spcPts val="800"/>
              </a:spcBef>
              <a:buSzPts val="2300"/>
              <a:defRPr sz="2380"/>
            </a:pPr>
          </a:p>
        </p:txBody>
      </p:sp>
      <p:sp>
        <p:nvSpPr>
          <p:cNvPr id="75" name="Google Shape;68;p10"/>
          <p:cNvSpPr txBox="1"/>
          <p:nvPr>
            <p:ph type="body" sz="quarter" idx="23"/>
          </p:nvPr>
        </p:nvSpPr>
        <p:spPr>
          <a:xfrm>
            <a:off x="3663041" y="2209800"/>
            <a:ext cx="2128159" cy="205837"/>
          </a:xfrm>
          <a:prstGeom prst="rect">
            <a:avLst/>
          </a:prstGeom>
        </p:spPr>
        <p:txBody>
          <a:bodyPr lIns="0" tIns="0" rIns="0" bIns="0"/>
          <a:lstStyle/>
          <a:p>
            <a:pPr marL="219455" indent="-195071" defTabSz="438911">
              <a:spcBef>
                <a:spcPts val="400"/>
              </a:spcBef>
              <a:buSzPts val="1300"/>
              <a:defRPr sz="1344"/>
            </a:pPr>
          </a:p>
        </p:txBody>
      </p:sp>
      <p:sp>
        <p:nvSpPr>
          <p:cNvPr id="76" name="Google Shape;69;p10"/>
          <p:cNvSpPr/>
          <p:nvPr/>
        </p:nvSpPr>
        <p:spPr>
          <a:xfrm>
            <a:off x="952500" y="4248119"/>
            <a:ext cx="2133600" cy="3992"/>
          </a:xfrm>
          <a:prstGeom prst="line">
            <a:avLst/>
          </a:prstGeom>
          <a:ln w="101600">
            <a:solidFill>
              <a:srgbClr val="7CA655"/>
            </a:solidFill>
            <a:miter/>
          </a:ln>
        </p:spPr>
        <p:txBody>
          <a:bodyPr lIns="45718" tIns="45718" rIns="45718" bIns="45718"/>
          <a:lstStyle/>
          <a:p>
            <a:pPr/>
          </a:p>
        </p:txBody>
      </p:sp>
      <p:sp>
        <p:nvSpPr>
          <p:cNvPr id="77" name="Google Shape;70;p10"/>
          <p:cNvSpPr txBox="1"/>
          <p:nvPr>
            <p:ph type="body" sz="quarter" idx="24"/>
          </p:nvPr>
        </p:nvSpPr>
        <p:spPr>
          <a:xfrm>
            <a:off x="952500" y="5131298"/>
            <a:ext cx="2133600" cy="369334"/>
          </a:xfrm>
          <a:prstGeom prst="rect">
            <a:avLst/>
          </a:prstGeom>
        </p:spPr>
        <p:txBody>
          <a:bodyPr lIns="0" tIns="0" rIns="0" bIns="0"/>
          <a:lstStyle/>
          <a:p>
            <a:pPr marL="388620" indent="-345440" defTabSz="777240">
              <a:spcBef>
                <a:spcPts val="800"/>
              </a:spcBef>
              <a:buSzPts val="2300"/>
              <a:defRPr sz="2380"/>
            </a:pPr>
          </a:p>
        </p:txBody>
      </p:sp>
      <p:sp>
        <p:nvSpPr>
          <p:cNvPr id="78" name="Google Shape;71;p10"/>
          <p:cNvSpPr txBox="1"/>
          <p:nvPr>
            <p:ph type="body" sz="quarter" idx="25"/>
          </p:nvPr>
        </p:nvSpPr>
        <p:spPr>
          <a:xfrm>
            <a:off x="952500" y="4522803"/>
            <a:ext cx="2133600" cy="205838"/>
          </a:xfrm>
          <a:prstGeom prst="rect">
            <a:avLst/>
          </a:prstGeom>
        </p:spPr>
        <p:txBody>
          <a:bodyPr lIns="0" tIns="0" rIns="0" bIns="0"/>
          <a:lstStyle/>
          <a:p>
            <a:pPr marL="219455" indent="-195071" defTabSz="438911">
              <a:spcBef>
                <a:spcPts val="400"/>
              </a:spcBef>
              <a:buSzPts val="1300"/>
              <a:defRPr sz="1344"/>
            </a:pPr>
          </a:p>
        </p:txBody>
      </p:sp>
      <p:sp>
        <p:nvSpPr>
          <p:cNvPr id="79" name="Google Shape;72;p10"/>
          <p:cNvSpPr/>
          <p:nvPr/>
        </p:nvSpPr>
        <p:spPr>
          <a:xfrm>
            <a:off x="3663043" y="4252111"/>
            <a:ext cx="2133600" cy="3992"/>
          </a:xfrm>
          <a:prstGeom prst="line">
            <a:avLst/>
          </a:prstGeom>
          <a:ln w="101600">
            <a:solidFill>
              <a:srgbClr val="7CA655"/>
            </a:solidFill>
            <a:miter/>
          </a:ln>
        </p:spPr>
        <p:txBody>
          <a:bodyPr lIns="45718" tIns="45718" rIns="45718" bIns="45718"/>
          <a:lstStyle/>
          <a:p>
            <a:pPr/>
          </a:p>
        </p:txBody>
      </p:sp>
      <p:sp>
        <p:nvSpPr>
          <p:cNvPr id="80" name="Google Shape;73;p10"/>
          <p:cNvSpPr txBox="1"/>
          <p:nvPr>
            <p:ph type="body" sz="quarter" idx="26"/>
          </p:nvPr>
        </p:nvSpPr>
        <p:spPr>
          <a:xfrm>
            <a:off x="3663041" y="5131298"/>
            <a:ext cx="2128159" cy="369334"/>
          </a:xfrm>
          <a:prstGeom prst="rect">
            <a:avLst/>
          </a:prstGeom>
        </p:spPr>
        <p:txBody>
          <a:bodyPr lIns="0" tIns="0" rIns="0" bIns="0"/>
          <a:lstStyle/>
          <a:p>
            <a:pPr marL="388620" indent="-345440" defTabSz="777240">
              <a:spcBef>
                <a:spcPts val="800"/>
              </a:spcBef>
              <a:buSzPts val="2300"/>
              <a:defRPr sz="2380"/>
            </a:pPr>
          </a:p>
        </p:txBody>
      </p:sp>
      <p:sp>
        <p:nvSpPr>
          <p:cNvPr id="81" name="Google Shape;74;p10"/>
          <p:cNvSpPr txBox="1"/>
          <p:nvPr>
            <p:ph type="body" sz="quarter" idx="27"/>
          </p:nvPr>
        </p:nvSpPr>
        <p:spPr>
          <a:xfrm>
            <a:off x="3663041" y="4522803"/>
            <a:ext cx="2128159" cy="205838"/>
          </a:xfrm>
          <a:prstGeom prst="rect">
            <a:avLst/>
          </a:prstGeom>
        </p:spPr>
        <p:txBody>
          <a:bodyPr lIns="0" tIns="0" rIns="0" bIns="0"/>
          <a:lstStyle/>
          <a:p>
            <a:pPr marL="219455" indent="-195071" defTabSz="438911">
              <a:spcBef>
                <a:spcPts val="400"/>
              </a:spcBef>
              <a:buSzPts val="1300"/>
              <a:defRPr sz="1344"/>
            </a:pPr>
          </a:p>
        </p:txBody>
      </p:sp>
      <p:sp>
        <p:nvSpPr>
          <p:cNvPr id="82" name="Google Shape;75;p10"/>
          <p:cNvSpPr/>
          <p:nvPr/>
        </p:nvSpPr>
        <p:spPr>
          <a:xfrm>
            <a:off x="6367055" y="4252111"/>
            <a:ext cx="2133602" cy="3992"/>
          </a:xfrm>
          <a:prstGeom prst="line">
            <a:avLst/>
          </a:prstGeom>
          <a:ln w="101600">
            <a:solidFill>
              <a:srgbClr val="7CA655"/>
            </a:solidFill>
            <a:miter/>
          </a:ln>
        </p:spPr>
        <p:txBody>
          <a:bodyPr lIns="45718" tIns="45718" rIns="45718" bIns="45718"/>
          <a:lstStyle/>
          <a:p>
            <a:pPr/>
          </a:p>
        </p:txBody>
      </p:sp>
      <p:sp>
        <p:nvSpPr>
          <p:cNvPr id="83" name="Google Shape;76;p10"/>
          <p:cNvSpPr txBox="1"/>
          <p:nvPr>
            <p:ph type="body" sz="quarter" idx="28"/>
          </p:nvPr>
        </p:nvSpPr>
        <p:spPr>
          <a:xfrm>
            <a:off x="6367052" y="5131298"/>
            <a:ext cx="2129248" cy="369334"/>
          </a:xfrm>
          <a:prstGeom prst="rect">
            <a:avLst/>
          </a:prstGeom>
        </p:spPr>
        <p:txBody>
          <a:bodyPr lIns="0" tIns="0" rIns="0" bIns="0"/>
          <a:lstStyle/>
          <a:p>
            <a:pPr marL="388620" indent="-345440" defTabSz="777240">
              <a:spcBef>
                <a:spcPts val="800"/>
              </a:spcBef>
              <a:buSzPts val="2300"/>
              <a:defRPr sz="2380"/>
            </a:pPr>
          </a:p>
        </p:txBody>
      </p:sp>
      <p:sp>
        <p:nvSpPr>
          <p:cNvPr id="84" name="Google Shape;77;p10"/>
          <p:cNvSpPr txBox="1"/>
          <p:nvPr>
            <p:ph type="body" sz="quarter" idx="29"/>
          </p:nvPr>
        </p:nvSpPr>
        <p:spPr>
          <a:xfrm>
            <a:off x="6367052" y="4522803"/>
            <a:ext cx="2129248" cy="205838"/>
          </a:xfrm>
          <a:prstGeom prst="rect">
            <a:avLst/>
          </a:prstGeom>
        </p:spPr>
        <p:txBody>
          <a:bodyPr lIns="0" tIns="0" rIns="0" bIns="0"/>
          <a:lstStyle/>
          <a:p>
            <a:pPr marL="219455" indent="-195071" defTabSz="438911">
              <a:spcBef>
                <a:spcPts val="400"/>
              </a:spcBef>
              <a:buSzPts val="1300"/>
              <a:defRPr sz="1344"/>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reak">
    <p:spTree>
      <p:nvGrpSpPr>
        <p:cNvPr id="1" name=""/>
        <p:cNvGrpSpPr/>
        <p:nvPr/>
      </p:nvGrpSpPr>
      <p:grpSpPr>
        <a:xfrm>
          <a:off x="0" y="0"/>
          <a:ext cx="0" cy="0"/>
          <a:chOff x="0" y="0"/>
          <a:chExt cx="0" cy="0"/>
        </a:xfrm>
      </p:grpSpPr>
      <p:sp>
        <p:nvSpPr>
          <p:cNvPr id="92" name="Google Shape;84;p11"/>
          <p:cNvSpPr/>
          <p:nvPr/>
        </p:nvSpPr>
        <p:spPr>
          <a:xfrm>
            <a:off x="7154720" y="4003876"/>
            <a:ext cx="2133602" cy="3993"/>
          </a:xfrm>
          <a:prstGeom prst="line">
            <a:avLst/>
          </a:prstGeom>
          <a:ln w="101600">
            <a:solidFill>
              <a:srgbClr val="7CA655"/>
            </a:solidFill>
            <a:miter/>
          </a:ln>
        </p:spPr>
        <p:txBody>
          <a:bodyPr lIns="45718" tIns="45718" rIns="45718" bIns="45718"/>
          <a:lstStyle/>
          <a:p>
            <a:pPr/>
          </a:p>
        </p:txBody>
      </p:sp>
      <p:grpSp>
        <p:nvGrpSpPr>
          <p:cNvPr id="96" name="Google Shape;85;p11"/>
          <p:cNvGrpSpPr/>
          <p:nvPr/>
        </p:nvGrpSpPr>
        <p:grpSpPr>
          <a:xfrm>
            <a:off x="9509758" y="751"/>
            <a:ext cx="2682241" cy="2681487"/>
            <a:chOff x="-1" y="0"/>
            <a:chExt cx="2682240" cy="2681485"/>
          </a:xfrm>
        </p:grpSpPr>
        <p:sp>
          <p:nvSpPr>
            <p:cNvPr id="93" name="Google Shape;86;p11"/>
            <p:cNvSpPr/>
            <p:nvPr/>
          </p:nvSpPr>
          <p:spPr>
            <a:xfrm rot="10800000">
              <a:off x="1330541" y="879224"/>
              <a:ext cx="1351698" cy="1802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94" name="Google Shape;87;p11"/>
            <p:cNvSpPr/>
            <p:nvPr/>
          </p:nvSpPr>
          <p:spPr>
            <a:xfrm rot="10800000">
              <a:off x="1805032" y="0"/>
              <a:ext cx="877207" cy="8769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FFFFFF"/>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95" name="Google Shape;88;p11"/>
            <p:cNvSpPr/>
            <p:nvPr/>
          </p:nvSpPr>
          <p:spPr>
            <a:xfrm rot="10800000">
              <a:off x="-2" y="-1"/>
              <a:ext cx="1759703" cy="8792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rgbClr val="FFFFFF"/>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97" name="Google Shape;82;p11"/>
          <p:cNvSpPr/>
          <p:nvPr>
            <p:ph type="pic" idx="21"/>
          </p:nvPr>
        </p:nvSpPr>
        <p:spPr>
          <a:xfrm>
            <a:off x="0" y="0"/>
            <a:ext cx="12191998" cy="6858000"/>
          </a:xfrm>
          <a:prstGeom prst="rect">
            <a:avLst/>
          </a:prstGeom>
        </p:spPr>
        <p:txBody>
          <a:bodyPr lIns="91439" tIns="45719" rIns="91439" bIns="45719">
            <a:noAutofit/>
          </a:bodyPr>
          <a:lstStyle/>
          <a:p>
            <a:pPr/>
          </a:p>
        </p:txBody>
      </p:sp>
      <p:sp>
        <p:nvSpPr>
          <p:cNvPr id="98" name="Title Text"/>
          <p:cNvSpPr txBox="1"/>
          <p:nvPr>
            <p:ph type="title"/>
          </p:nvPr>
        </p:nvSpPr>
        <p:spPr>
          <a:xfrm>
            <a:off x="7193943" y="3045436"/>
            <a:ext cx="4941478" cy="610865"/>
          </a:xfrm>
          <a:prstGeom prst="rect">
            <a:avLst/>
          </a:prstGeom>
        </p:spPr>
        <p:txBody>
          <a:bodyPr/>
          <a:lstStyle>
            <a:lvl1pPr>
              <a:defRPr sz="4100">
                <a:solidFill>
                  <a:srgbClr val="FFFFFF"/>
                </a:solidFill>
              </a:defRPr>
            </a:lvl1pPr>
          </a:lstStyle>
          <a:p>
            <a:pPr/>
            <a:r>
              <a:t>Title Text</a:t>
            </a:r>
          </a:p>
        </p:txBody>
      </p:sp>
      <p:sp>
        <p:nvSpPr>
          <p:cNvPr id="99" name="Slide Number"/>
          <p:cNvSpPr txBox="1"/>
          <p:nvPr>
            <p:ph type="sldNum" sz="quarter" idx="2"/>
          </p:nvPr>
        </p:nvSpPr>
        <p:spPr>
          <a:xfrm>
            <a:off x="8737600" y="6356350"/>
            <a:ext cx="168089" cy="165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hart">
    <p:spTree>
      <p:nvGrpSpPr>
        <p:cNvPr id="1" name=""/>
        <p:cNvGrpSpPr/>
        <p:nvPr/>
      </p:nvGrpSpPr>
      <p:grpSpPr>
        <a:xfrm>
          <a:off x="0" y="0"/>
          <a:ext cx="0" cy="0"/>
          <a:chOff x="0" y="0"/>
          <a:chExt cx="0" cy="0"/>
        </a:xfrm>
      </p:grpSpPr>
      <p:sp>
        <p:nvSpPr>
          <p:cNvPr id="106" name="Title Text"/>
          <p:cNvSpPr txBox="1"/>
          <p:nvPr>
            <p:ph type="title"/>
          </p:nvPr>
        </p:nvSpPr>
        <p:spPr>
          <a:prstGeom prst="rect">
            <a:avLst/>
          </a:prstGeom>
        </p:spPr>
        <p:txBody>
          <a:bodyPr/>
          <a:lstStyle/>
          <a:p>
            <a:pPr/>
            <a:r>
              <a:t>Title Text</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able">
    <p:spTree>
      <p:nvGrpSpPr>
        <p:cNvPr id="1" name=""/>
        <p:cNvGrpSpPr/>
        <p:nvPr/>
      </p:nvGrpSpPr>
      <p:grpSpPr>
        <a:xfrm>
          <a:off x="0" y="0"/>
          <a:ext cx="0" cy="0"/>
          <a:chOff x="0" y="0"/>
          <a:chExt cx="0" cy="0"/>
        </a:xfrm>
      </p:grpSpPr>
      <p:sp>
        <p:nvSpPr>
          <p:cNvPr id="114" name="Title Text"/>
          <p:cNvSpPr txBox="1"/>
          <p:nvPr>
            <p:ph type="title"/>
          </p:nvPr>
        </p:nvSpPr>
        <p:spPr>
          <a:prstGeom prst="rect">
            <a:avLst/>
          </a:prstGeom>
        </p:spPr>
        <p:txBody>
          <a:bodyPr/>
          <a:lstStyle/>
          <a:p>
            <a:pPr/>
            <a:r>
              <a:t>Title Text</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22" name="Title Text"/>
          <p:cNvSpPr txBox="1"/>
          <p:nvPr>
            <p:ph type="title"/>
          </p:nvPr>
        </p:nvSpPr>
        <p:spPr>
          <a:xfrm>
            <a:off x="964021" y="2476500"/>
            <a:ext cx="7132322" cy="3289971"/>
          </a:xfrm>
          <a:prstGeom prst="rect">
            <a:avLst/>
          </a:prstGeom>
        </p:spPr>
        <p:txBody>
          <a:bodyPr anchor="t"/>
          <a:lstStyle>
            <a:lvl1pPr>
              <a:lnSpc>
                <a:spcPct val="100000"/>
              </a:lnSpc>
              <a:defRPr b="0" sz="2800">
                <a:latin typeface="Libre Franklin"/>
                <a:ea typeface="Libre Franklin"/>
                <a:cs typeface="Libre Franklin"/>
                <a:sym typeface="Libre Franklin"/>
              </a:defRPr>
            </a:lvl1pPr>
          </a:lstStyle>
          <a:p>
            <a:pPr/>
            <a:r>
              <a:t>Title Text</a:t>
            </a:r>
          </a:p>
        </p:txBody>
      </p:sp>
      <p:sp>
        <p:nvSpPr>
          <p:cNvPr id="123" name="Google Shape;102;p14"/>
          <p:cNvSpPr txBox="1"/>
          <p:nvPr/>
        </p:nvSpPr>
        <p:spPr>
          <a:xfrm>
            <a:off x="745672" y="548289"/>
            <a:ext cx="1497924" cy="31393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20000">
                <a:latin typeface="Libre Franklin"/>
                <a:ea typeface="Libre Franklin"/>
                <a:cs typeface="Libre Franklin"/>
                <a:sym typeface="Libre Franklin"/>
              </a:defRPr>
            </a:lvl1pPr>
          </a:lstStyle>
          <a:p>
            <a:pPr/>
            <a:r>
              <a:t>“</a:t>
            </a:r>
          </a:p>
        </p:txBody>
      </p:sp>
      <p:grpSp>
        <p:nvGrpSpPr>
          <p:cNvPr id="129" name="Google Shape;103;p14"/>
          <p:cNvGrpSpPr/>
          <p:nvPr/>
        </p:nvGrpSpPr>
        <p:grpSpPr>
          <a:xfrm>
            <a:off x="6362700" y="-3"/>
            <a:ext cx="5829301" cy="3235608"/>
            <a:chOff x="0" y="-1"/>
            <a:chExt cx="5829299" cy="3235606"/>
          </a:xfrm>
        </p:grpSpPr>
        <p:sp>
          <p:nvSpPr>
            <p:cNvPr id="124" name="Google Shape;104;p14"/>
            <p:cNvSpPr/>
            <p:nvPr/>
          </p:nvSpPr>
          <p:spPr>
            <a:xfrm>
              <a:off x="0" y="-2"/>
              <a:ext cx="3883667" cy="3235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25" name="Google Shape;105;p14"/>
            <p:cNvSpPr/>
            <p:nvPr/>
          </p:nvSpPr>
          <p:spPr>
            <a:xfrm>
              <a:off x="641667" y="1289897"/>
              <a:ext cx="1945636" cy="1945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26" name="Google Shape;106;p14"/>
            <p:cNvSpPr/>
            <p:nvPr/>
          </p:nvSpPr>
          <p:spPr>
            <a:xfrm>
              <a:off x="2592729" y="-1"/>
              <a:ext cx="1284424" cy="641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27" name="Google Shape;107;p14"/>
            <p:cNvSpPr/>
            <p:nvPr/>
          </p:nvSpPr>
          <p:spPr>
            <a:xfrm>
              <a:off x="1289849" y="641691"/>
              <a:ext cx="1945636" cy="1945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28" name="Google Shape;108;p14"/>
            <p:cNvSpPr/>
            <p:nvPr/>
          </p:nvSpPr>
          <p:spPr>
            <a:xfrm>
              <a:off x="3235483" y="641691"/>
              <a:ext cx="2593817" cy="2593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grpSp>
        <p:nvGrpSpPr>
          <p:cNvPr id="133" name="Google Shape;109;p14"/>
          <p:cNvGrpSpPr/>
          <p:nvPr/>
        </p:nvGrpSpPr>
        <p:grpSpPr>
          <a:xfrm>
            <a:off x="832" y="3900131"/>
            <a:ext cx="2958397" cy="2959230"/>
            <a:chOff x="0" y="0"/>
            <a:chExt cx="2958395" cy="2959228"/>
          </a:xfrm>
        </p:grpSpPr>
        <p:sp>
          <p:nvSpPr>
            <p:cNvPr id="130" name="Google Shape;110;p14"/>
            <p:cNvSpPr/>
            <p:nvPr/>
          </p:nvSpPr>
          <p:spPr>
            <a:xfrm flipH="1" rot="5400000">
              <a:off x="1218564" y="1219397"/>
              <a:ext cx="1491286" cy="198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31" name="Google Shape;111;p14"/>
            <p:cNvSpPr/>
            <p:nvPr/>
          </p:nvSpPr>
          <p:spPr>
            <a:xfrm flipH="1" rot="5400000">
              <a:off x="-137" y="1991571"/>
              <a:ext cx="967794" cy="967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32" name="Google Shape;112;p14"/>
            <p:cNvSpPr/>
            <p:nvPr/>
          </p:nvSpPr>
          <p:spPr>
            <a:xfrm flipH="1" rot="5400000">
              <a:off x="-485701" y="485699"/>
              <a:ext cx="1941422" cy="970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134" name="Slide Number"/>
          <p:cNvSpPr txBox="1"/>
          <p:nvPr>
            <p:ph type="sldNum" sz="quarter" idx="2"/>
          </p:nvPr>
        </p:nvSpPr>
        <p:spPr>
          <a:xfrm>
            <a:off x="8737600" y="6356350"/>
            <a:ext cx="168089" cy="1651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p:spTree>
      <p:nvGrpSpPr>
        <p:cNvPr id="1" name=""/>
        <p:cNvGrpSpPr/>
        <p:nvPr/>
      </p:nvGrpSpPr>
      <p:grpSpPr>
        <a:xfrm>
          <a:off x="0" y="0"/>
          <a:ext cx="0" cy="0"/>
          <a:chOff x="0" y="0"/>
          <a:chExt cx="0" cy="0"/>
        </a:xfrm>
      </p:grpSpPr>
      <p:grpSp>
        <p:nvGrpSpPr>
          <p:cNvPr id="144" name="Google Shape;114;p15"/>
          <p:cNvGrpSpPr/>
          <p:nvPr/>
        </p:nvGrpSpPr>
        <p:grpSpPr>
          <a:xfrm>
            <a:off x="832" y="3900131"/>
            <a:ext cx="2958397" cy="2959230"/>
            <a:chOff x="0" y="0"/>
            <a:chExt cx="2958395" cy="2959228"/>
          </a:xfrm>
        </p:grpSpPr>
        <p:sp>
          <p:nvSpPr>
            <p:cNvPr id="141" name="Google Shape;115;p15"/>
            <p:cNvSpPr/>
            <p:nvPr/>
          </p:nvSpPr>
          <p:spPr>
            <a:xfrm flipH="1" rot="5400000">
              <a:off x="1218564" y="1219397"/>
              <a:ext cx="1491286" cy="19883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0809"/>
                  </a:lnTo>
                  <a:lnTo>
                    <a:pt x="14392" y="21600"/>
                  </a:lnTo>
                  <a:lnTo>
                    <a:pt x="21600" y="16195"/>
                  </a:lnTo>
                  <a:lnTo>
                    <a:pt x="0" y="0"/>
                  </a:lnTo>
                  <a:close/>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42" name="Google Shape;116;p15"/>
            <p:cNvSpPr/>
            <p:nvPr/>
          </p:nvSpPr>
          <p:spPr>
            <a:xfrm flipH="1" rot="5400000">
              <a:off x="-137" y="1991571"/>
              <a:ext cx="967794" cy="967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0"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43" name="Google Shape;117;p15"/>
            <p:cNvSpPr/>
            <p:nvPr/>
          </p:nvSpPr>
          <p:spPr>
            <a:xfrm flipH="1" rot="5400000">
              <a:off x="-485701" y="485699"/>
              <a:ext cx="1941422" cy="970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0805" y="0"/>
                  </a:lnTo>
                  <a:lnTo>
                    <a:pt x="0" y="21600"/>
                  </a:lnTo>
                  <a:lnTo>
                    <a:pt x="21600" y="21600"/>
                  </a:lnTo>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145" name="Google Shape;118;p15"/>
          <p:cNvSpPr/>
          <p:nvPr>
            <p:ph type="pic" sz="quarter" idx="21"/>
          </p:nvPr>
        </p:nvSpPr>
        <p:spPr>
          <a:xfrm>
            <a:off x="954268" y="2572883"/>
            <a:ext cx="2118245" cy="2037217"/>
          </a:xfrm>
          <a:prstGeom prst="rect">
            <a:avLst/>
          </a:prstGeom>
        </p:spPr>
        <p:txBody>
          <a:bodyPr lIns="91439" tIns="45719" rIns="91439" bIns="45719">
            <a:noAutofit/>
          </a:bodyPr>
          <a:lstStyle/>
          <a:p>
            <a:pPr/>
          </a:p>
        </p:txBody>
      </p:sp>
      <p:sp>
        <p:nvSpPr>
          <p:cNvPr id="146" name="Title Text"/>
          <p:cNvSpPr txBox="1"/>
          <p:nvPr>
            <p:ph type="title"/>
          </p:nvPr>
        </p:nvSpPr>
        <p:spPr>
          <a:xfrm>
            <a:off x="964021" y="879063"/>
            <a:ext cx="7532279" cy="610865"/>
          </a:xfrm>
          <a:prstGeom prst="rect">
            <a:avLst/>
          </a:prstGeom>
        </p:spPr>
        <p:txBody>
          <a:bodyPr/>
          <a:lstStyle/>
          <a:p>
            <a:pPr/>
            <a:r>
              <a:t>Title Text</a:t>
            </a:r>
          </a:p>
        </p:txBody>
      </p:sp>
      <p:sp>
        <p:nvSpPr>
          <p:cNvPr id="147" name="Google Shape;120;p15"/>
          <p:cNvSpPr/>
          <p:nvPr/>
        </p:nvSpPr>
        <p:spPr>
          <a:xfrm>
            <a:off x="952500" y="1939107"/>
            <a:ext cx="2133600" cy="2"/>
          </a:xfrm>
          <a:prstGeom prst="line">
            <a:avLst/>
          </a:prstGeom>
          <a:ln w="101600">
            <a:solidFill>
              <a:srgbClr val="FFFFFF"/>
            </a:solidFill>
            <a:miter/>
          </a:ln>
        </p:spPr>
        <p:txBody>
          <a:bodyPr lIns="45718" tIns="45718" rIns="45718" bIns="45718"/>
          <a:lstStyle/>
          <a:p>
            <a:pPr/>
          </a:p>
        </p:txBody>
      </p:sp>
      <p:sp>
        <p:nvSpPr>
          <p:cNvPr id="148" name="Google Shape;121;p15"/>
          <p:cNvSpPr/>
          <p:nvPr>
            <p:ph type="pic" sz="quarter" idx="22"/>
          </p:nvPr>
        </p:nvSpPr>
        <p:spPr>
          <a:xfrm>
            <a:off x="3658280" y="2572883"/>
            <a:ext cx="2118247" cy="2037217"/>
          </a:xfrm>
          <a:prstGeom prst="rect">
            <a:avLst/>
          </a:prstGeom>
        </p:spPr>
        <p:txBody>
          <a:bodyPr lIns="91439" tIns="45719" rIns="91439" bIns="45719">
            <a:noAutofit/>
          </a:bodyPr>
          <a:lstStyle/>
          <a:p>
            <a:pPr/>
          </a:p>
        </p:txBody>
      </p:sp>
      <p:sp>
        <p:nvSpPr>
          <p:cNvPr id="149" name="Body Level One…"/>
          <p:cNvSpPr txBox="1"/>
          <p:nvPr>
            <p:ph type="body" sz="quarter" idx="1"/>
          </p:nvPr>
        </p:nvSpPr>
        <p:spPr>
          <a:xfrm>
            <a:off x="952500" y="5393168"/>
            <a:ext cx="2133600" cy="369334"/>
          </a:xfrm>
          <a:prstGeom prst="rect">
            <a:avLst/>
          </a:prstGeom>
        </p:spPr>
        <p:txBody>
          <a:bodyPr lIns="0" tIns="0" rIns="0" bIns="0"/>
          <a:lstStyle>
            <a:lvl1pPr marL="0" indent="228600">
              <a:buClrTx/>
              <a:buSzTx/>
              <a:buFontTx/>
              <a:buNone/>
              <a:defRPr sz="1400"/>
            </a:lvl1pPr>
            <a:lvl2pPr marL="600709" indent="-168909">
              <a:buClrTx/>
              <a:buSzPts val="1400"/>
              <a:buFontTx/>
              <a:defRPr sz="1400"/>
            </a:lvl2pPr>
            <a:lvl3pPr marL="1057910" indent="-168910">
              <a:buClrTx/>
              <a:buSzPts val="1400"/>
              <a:buFontTx/>
              <a:defRPr sz="1400"/>
            </a:lvl3pPr>
            <a:lvl4pPr marL="1515110" indent="-168910">
              <a:buClrTx/>
              <a:buSzPts val="1400"/>
              <a:buFontTx/>
              <a:defRPr sz="1400"/>
            </a:lvl4pPr>
            <a:lvl5pPr marL="1972310" indent="-168910">
              <a:buClrTx/>
              <a:buSzPts val="1400"/>
              <a:buFontTx/>
              <a:defRPr sz="1400"/>
            </a:lvl5pPr>
          </a:lstStyle>
          <a:p>
            <a:pPr/>
            <a:r>
              <a:t>Body Level One</a:t>
            </a:r>
          </a:p>
          <a:p>
            <a:pPr lvl="1"/>
            <a:r>
              <a:t>Body Level Two</a:t>
            </a:r>
          </a:p>
          <a:p>
            <a:pPr lvl="2"/>
            <a:r>
              <a:t>Body Level Three</a:t>
            </a:r>
          </a:p>
          <a:p>
            <a:pPr lvl="3"/>
            <a:r>
              <a:t>Body Level Four</a:t>
            </a:r>
          </a:p>
          <a:p>
            <a:pPr lvl="4"/>
            <a:r>
              <a:t>Body Level Five</a:t>
            </a:r>
          </a:p>
        </p:txBody>
      </p:sp>
      <p:sp>
        <p:nvSpPr>
          <p:cNvPr id="150" name="Google Shape;123;p15"/>
          <p:cNvSpPr txBox="1"/>
          <p:nvPr>
            <p:ph type="body" sz="quarter" idx="23"/>
          </p:nvPr>
        </p:nvSpPr>
        <p:spPr>
          <a:xfrm>
            <a:off x="952500" y="4986744"/>
            <a:ext cx="2133600" cy="205839"/>
          </a:xfrm>
          <a:prstGeom prst="rect">
            <a:avLst/>
          </a:prstGeom>
        </p:spPr>
        <p:txBody>
          <a:bodyPr lIns="0" tIns="0" rIns="0" bIns="0"/>
          <a:lstStyle/>
          <a:p>
            <a:pPr marL="219455" indent="-195071" defTabSz="438911">
              <a:spcBef>
                <a:spcPts val="400"/>
              </a:spcBef>
              <a:buSzPts val="1300"/>
              <a:defRPr sz="1344"/>
            </a:pPr>
          </a:p>
        </p:txBody>
      </p:sp>
      <p:sp>
        <p:nvSpPr>
          <p:cNvPr id="151" name="Google Shape;124;p15"/>
          <p:cNvSpPr txBox="1"/>
          <p:nvPr>
            <p:ph type="body" sz="quarter" idx="24"/>
          </p:nvPr>
        </p:nvSpPr>
        <p:spPr>
          <a:xfrm>
            <a:off x="3663041" y="5393168"/>
            <a:ext cx="2128159" cy="369334"/>
          </a:xfrm>
          <a:prstGeom prst="rect">
            <a:avLst/>
          </a:prstGeom>
        </p:spPr>
        <p:txBody>
          <a:bodyPr lIns="0" tIns="0" rIns="0" bIns="0"/>
          <a:lstStyle/>
          <a:p>
            <a:pPr marL="388620" indent="-345440" defTabSz="777240">
              <a:spcBef>
                <a:spcPts val="800"/>
              </a:spcBef>
              <a:buSzPts val="2300"/>
              <a:defRPr sz="2380"/>
            </a:pPr>
          </a:p>
        </p:txBody>
      </p:sp>
      <p:sp>
        <p:nvSpPr>
          <p:cNvPr id="152" name="Google Shape;125;p15"/>
          <p:cNvSpPr txBox="1"/>
          <p:nvPr>
            <p:ph type="body" sz="quarter" idx="25"/>
          </p:nvPr>
        </p:nvSpPr>
        <p:spPr>
          <a:xfrm>
            <a:off x="3663041" y="4986744"/>
            <a:ext cx="2128159" cy="205839"/>
          </a:xfrm>
          <a:prstGeom prst="rect">
            <a:avLst/>
          </a:prstGeom>
        </p:spPr>
        <p:txBody>
          <a:bodyPr lIns="0" tIns="0" rIns="0" bIns="0"/>
          <a:lstStyle/>
          <a:p>
            <a:pPr marL="219455" indent="-195071" defTabSz="438911">
              <a:spcBef>
                <a:spcPts val="400"/>
              </a:spcBef>
              <a:buSzPts val="1300"/>
              <a:defRPr sz="1344"/>
            </a:pPr>
          </a:p>
        </p:txBody>
      </p:sp>
      <p:sp>
        <p:nvSpPr>
          <p:cNvPr id="153" name="Google Shape;126;p15"/>
          <p:cNvSpPr txBox="1"/>
          <p:nvPr>
            <p:ph type="body" sz="quarter" idx="26"/>
          </p:nvPr>
        </p:nvSpPr>
        <p:spPr>
          <a:xfrm>
            <a:off x="6367052" y="5393168"/>
            <a:ext cx="2129248" cy="369334"/>
          </a:xfrm>
          <a:prstGeom prst="rect">
            <a:avLst/>
          </a:prstGeom>
        </p:spPr>
        <p:txBody>
          <a:bodyPr lIns="0" tIns="0" rIns="0" bIns="0"/>
          <a:lstStyle/>
          <a:p>
            <a:pPr marL="388620" indent="-345440" defTabSz="777240">
              <a:spcBef>
                <a:spcPts val="800"/>
              </a:spcBef>
              <a:buSzPts val="2300"/>
              <a:defRPr sz="2380"/>
            </a:pPr>
          </a:p>
        </p:txBody>
      </p:sp>
      <p:sp>
        <p:nvSpPr>
          <p:cNvPr id="154" name="Google Shape;127;p15"/>
          <p:cNvSpPr txBox="1"/>
          <p:nvPr>
            <p:ph type="body" sz="quarter" idx="27"/>
          </p:nvPr>
        </p:nvSpPr>
        <p:spPr>
          <a:xfrm>
            <a:off x="6367052" y="4986744"/>
            <a:ext cx="2129248" cy="205839"/>
          </a:xfrm>
          <a:prstGeom prst="rect">
            <a:avLst/>
          </a:prstGeom>
        </p:spPr>
        <p:txBody>
          <a:bodyPr lIns="0" tIns="0" rIns="0" bIns="0"/>
          <a:lstStyle/>
          <a:p>
            <a:pPr marL="219455" indent="-195071" defTabSz="438911">
              <a:spcBef>
                <a:spcPts val="400"/>
              </a:spcBef>
              <a:buSzPts val="1300"/>
              <a:defRPr sz="1344"/>
            </a:pPr>
          </a:p>
        </p:txBody>
      </p:sp>
      <p:sp>
        <p:nvSpPr>
          <p:cNvPr id="155" name="Google Shape;128;p15"/>
          <p:cNvSpPr txBox="1"/>
          <p:nvPr>
            <p:ph type="body" sz="quarter" idx="28"/>
          </p:nvPr>
        </p:nvSpPr>
        <p:spPr>
          <a:xfrm>
            <a:off x="9110253" y="5393168"/>
            <a:ext cx="2129248" cy="369334"/>
          </a:xfrm>
          <a:prstGeom prst="rect">
            <a:avLst/>
          </a:prstGeom>
        </p:spPr>
        <p:txBody>
          <a:bodyPr lIns="0" tIns="0" rIns="0" bIns="0"/>
          <a:lstStyle/>
          <a:p>
            <a:pPr marL="388620" indent="-345440" defTabSz="777240">
              <a:spcBef>
                <a:spcPts val="800"/>
              </a:spcBef>
              <a:buSzPts val="2300"/>
              <a:defRPr sz="2380"/>
            </a:pPr>
          </a:p>
        </p:txBody>
      </p:sp>
      <p:sp>
        <p:nvSpPr>
          <p:cNvPr id="156" name="Google Shape;129;p15"/>
          <p:cNvSpPr txBox="1"/>
          <p:nvPr>
            <p:ph type="body" sz="quarter" idx="29"/>
          </p:nvPr>
        </p:nvSpPr>
        <p:spPr>
          <a:xfrm>
            <a:off x="9110253" y="4986744"/>
            <a:ext cx="2129248" cy="205839"/>
          </a:xfrm>
          <a:prstGeom prst="rect">
            <a:avLst/>
          </a:prstGeom>
        </p:spPr>
        <p:txBody>
          <a:bodyPr lIns="0" tIns="0" rIns="0" bIns="0"/>
          <a:lstStyle/>
          <a:p>
            <a:pPr marL="219455" indent="-195071" defTabSz="438911">
              <a:spcBef>
                <a:spcPts val="400"/>
              </a:spcBef>
              <a:buSzPts val="1300"/>
              <a:defRPr sz="1344"/>
            </a:pPr>
          </a:p>
        </p:txBody>
      </p:sp>
      <p:grpSp>
        <p:nvGrpSpPr>
          <p:cNvPr id="162" name="Google Shape;130;p15"/>
          <p:cNvGrpSpPr/>
          <p:nvPr/>
        </p:nvGrpSpPr>
        <p:grpSpPr>
          <a:xfrm>
            <a:off x="6362700" y="-3"/>
            <a:ext cx="5829301" cy="3235608"/>
            <a:chOff x="0" y="-1"/>
            <a:chExt cx="5829299" cy="3235606"/>
          </a:xfrm>
        </p:grpSpPr>
        <p:sp>
          <p:nvSpPr>
            <p:cNvPr id="157" name="Google Shape;131;p15"/>
            <p:cNvSpPr/>
            <p:nvPr/>
          </p:nvSpPr>
          <p:spPr>
            <a:xfrm>
              <a:off x="0" y="-2"/>
              <a:ext cx="3883667" cy="32356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85" y="4284"/>
                  </a:moveTo>
                  <a:lnTo>
                    <a:pt x="7210" y="0"/>
                  </a:lnTo>
                  <a:lnTo>
                    <a:pt x="0" y="0"/>
                  </a:lnTo>
                  <a:lnTo>
                    <a:pt x="7174" y="8611"/>
                  </a:lnTo>
                  <a:lnTo>
                    <a:pt x="10785" y="4284"/>
                  </a:lnTo>
                  <a:moveTo>
                    <a:pt x="21600" y="17273"/>
                  </a:moveTo>
                  <a:lnTo>
                    <a:pt x="17995" y="12946"/>
                  </a:lnTo>
                  <a:lnTo>
                    <a:pt x="14390" y="17273"/>
                  </a:lnTo>
                  <a:lnTo>
                    <a:pt x="17995" y="21600"/>
                  </a:lnTo>
                  <a:lnTo>
                    <a:pt x="21600" y="17273"/>
                  </a:lnTo>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58" name="Google Shape;132;p15"/>
            <p:cNvSpPr/>
            <p:nvPr/>
          </p:nvSpPr>
          <p:spPr>
            <a:xfrm>
              <a:off x="641667" y="1289897"/>
              <a:ext cx="1945636" cy="1945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196" y="0"/>
                  </a:moveTo>
                  <a:lnTo>
                    <a:pt x="0" y="7208"/>
                  </a:lnTo>
                  <a:lnTo>
                    <a:pt x="14404" y="21600"/>
                  </a:lnTo>
                  <a:lnTo>
                    <a:pt x="21600" y="14404"/>
                  </a:lnTo>
                  <a:lnTo>
                    <a:pt x="7196" y="0"/>
                  </a:lnTo>
                  <a:close/>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59" name="Google Shape;133;p15"/>
            <p:cNvSpPr/>
            <p:nvPr/>
          </p:nvSpPr>
          <p:spPr>
            <a:xfrm>
              <a:off x="2592729" y="-1"/>
              <a:ext cx="1284424" cy="641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0"/>
                  </a:lnTo>
                  <a:lnTo>
                    <a:pt x="10791" y="21600"/>
                  </a:lnTo>
                  <a:lnTo>
                    <a:pt x="21600" y="0"/>
                  </a:lnTo>
                  <a:close/>
                </a:path>
              </a:pathLst>
            </a:custGeom>
            <a:solidFill>
              <a:schemeClr val="accent3"/>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60" name="Google Shape;134;p15"/>
            <p:cNvSpPr/>
            <p:nvPr/>
          </p:nvSpPr>
          <p:spPr>
            <a:xfrm>
              <a:off x="1289849" y="641691"/>
              <a:ext cx="1945636" cy="19457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208" y="0"/>
                  </a:moveTo>
                  <a:lnTo>
                    <a:pt x="0" y="7196"/>
                  </a:lnTo>
                  <a:lnTo>
                    <a:pt x="14404" y="21600"/>
                  </a:lnTo>
                  <a:lnTo>
                    <a:pt x="21600" y="14404"/>
                  </a:lnTo>
                  <a:lnTo>
                    <a:pt x="7208" y="0"/>
                  </a:lnTo>
                  <a:close/>
                </a:path>
              </a:pathLst>
            </a:custGeom>
            <a:solidFill>
              <a:srgbClr val="7CA655"/>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sp>
          <p:nvSpPr>
            <p:cNvPr id="161" name="Google Shape;135;p15"/>
            <p:cNvSpPr/>
            <p:nvPr/>
          </p:nvSpPr>
          <p:spPr>
            <a:xfrm>
              <a:off x="3235483" y="641691"/>
              <a:ext cx="2593817" cy="25939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5"/>
                  </a:moveTo>
                  <a:lnTo>
                    <a:pt x="10795" y="0"/>
                  </a:lnTo>
                  <a:lnTo>
                    <a:pt x="0" y="10805"/>
                  </a:lnTo>
                  <a:lnTo>
                    <a:pt x="10795" y="21600"/>
                  </a:lnTo>
                  <a:lnTo>
                    <a:pt x="21600" y="10805"/>
                  </a:lnTo>
                </a:path>
              </a:pathLst>
            </a:custGeom>
            <a:solidFill>
              <a:schemeClr val="accent6"/>
            </a:solidFill>
            <a:ln w="12700" cap="flat">
              <a:noFill/>
              <a:miter lim="400000"/>
            </a:ln>
            <a:effectLst/>
          </p:spPr>
          <p:txBody>
            <a:bodyPr wrap="square" lIns="45718" tIns="45718" rIns="45718" bIns="45718" numCol="1" anchor="t">
              <a:noAutofit/>
            </a:bodyPr>
            <a:lstStyle/>
            <a:p>
              <a:pPr>
                <a:defRPr sz="1800">
                  <a:solidFill>
                    <a:srgbClr val="FFFFFF"/>
                  </a:solidFill>
                  <a:latin typeface="Libre Franklin"/>
                  <a:ea typeface="Libre Franklin"/>
                  <a:cs typeface="Libre Franklin"/>
                  <a:sym typeface="Libre Franklin"/>
                </a:defRPr>
              </a:pPr>
            </a:p>
          </p:txBody>
        </p:sp>
      </p:grpSp>
      <p:sp>
        <p:nvSpPr>
          <p:cNvPr id="163" name="Google Shape;136;p15"/>
          <p:cNvSpPr/>
          <p:nvPr>
            <p:ph type="pic" sz="quarter" idx="30"/>
          </p:nvPr>
        </p:nvSpPr>
        <p:spPr>
          <a:xfrm>
            <a:off x="6362291" y="2572883"/>
            <a:ext cx="2118247" cy="2037217"/>
          </a:xfrm>
          <a:prstGeom prst="rect">
            <a:avLst/>
          </a:prstGeom>
        </p:spPr>
        <p:txBody>
          <a:bodyPr lIns="91439" tIns="45719" rIns="91439" bIns="45719">
            <a:noAutofit/>
          </a:bodyPr>
          <a:lstStyle/>
          <a:p>
            <a:pPr/>
          </a:p>
        </p:txBody>
      </p:sp>
      <p:sp>
        <p:nvSpPr>
          <p:cNvPr id="164" name="Google Shape;137;p15"/>
          <p:cNvSpPr/>
          <p:nvPr>
            <p:ph type="pic" sz="quarter" idx="31"/>
          </p:nvPr>
        </p:nvSpPr>
        <p:spPr>
          <a:xfrm>
            <a:off x="9112022" y="2572883"/>
            <a:ext cx="2118247" cy="2037217"/>
          </a:xfrm>
          <a:prstGeom prst="rect">
            <a:avLst/>
          </a:prstGeom>
        </p:spPr>
        <p:txBody>
          <a:bodyPr lIns="91439" tIns="45719" rIns="91439" bIns="45719">
            <a:noAutofit/>
          </a:bodyPr>
          <a:lstStyle/>
          <a:p>
            <a:pPr/>
          </a:p>
        </p:txBody>
      </p:sp>
      <p:sp>
        <p:nvSpPr>
          <p:cNvPr id="1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64023" y="879063"/>
            <a:ext cx="4941478" cy="610865"/>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Title Text</a:t>
            </a:r>
          </a:p>
        </p:txBody>
      </p:sp>
      <p:sp>
        <p:nvSpPr>
          <p:cNvPr id="3"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971550" y="6332220"/>
            <a:ext cx="168089" cy="165101"/>
          </a:xfrm>
          <a:prstGeom prst="rect">
            <a:avLst/>
          </a:prstGeom>
          <a:ln w="12700">
            <a:miter lim="400000"/>
          </a:ln>
        </p:spPr>
        <p:txBody>
          <a:bodyPr wrap="none" lIns="0" tIns="0" rIns="0" bIns="0">
            <a:spAutoFit/>
          </a:bodyPr>
          <a:lstStyle>
            <a:lvl1pPr>
              <a:defRPr sz="1100">
                <a:latin typeface="Libre Franklin"/>
                <a:ea typeface="Libre Franklin"/>
                <a:cs typeface="Libre Franklin"/>
                <a:sym typeface="Libre Frankli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1pPr>
      <a:lvl2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2pPr>
      <a:lvl3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3pPr>
      <a:lvl4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4pPr>
      <a:lvl5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5pPr>
      <a:lvl6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6pPr>
      <a:lvl7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7pPr>
      <a:lvl8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8pPr>
      <a:lvl9pPr marL="0" marR="0" indent="0" algn="l"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Franklin Gothic"/>
          <a:ea typeface="Franklin Gothic"/>
          <a:cs typeface="Franklin Gothic"/>
          <a:sym typeface="Franklin Gothic"/>
        </a:defRPr>
      </a:lvl9pPr>
    </p:titleStyle>
    <p:bodyStyle>
      <a:lvl1pPr marL="457200" marR="0" indent="-406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1pPr>
      <a:lvl2pPr marL="977900" marR="0" indent="-4445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2pPr>
      <a:lvl3pPr marL="1513838" marR="0" indent="-497838"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Libre Franklin"/>
          <a:ea typeface="Libre Franklin"/>
          <a:cs typeface="Libre Franklin"/>
          <a:sym typeface="Libre Franklin"/>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1pPr>
      <a:lvl2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2pPr>
      <a:lvl3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3pPr>
      <a:lvl4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4pPr>
      <a:lvl5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5pPr>
      <a:lvl6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6pPr>
      <a:lvl7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7pPr>
      <a:lvl8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8pPr>
      <a:lvl9pPr marL="0" marR="0" indent="0" algn="l" defTabSz="914400"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Libre Frankli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210;p1"/>
          <p:cNvSpPr txBox="1"/>
          <p:nvPr>
            <p:ph type="title"/>
          </p:nvPr>
        </p:nvSpPr>
        <p:spPr>
          <a:xfrm>
            <a:off x="5250253" y="148171"/>
            <a:ext cx="6461762" cy="1151690"/>
          </a:xfrm>
          <a:prstGeom prst="rect">
            <a:avLst/>
          </a:prstGeom>
        </p:spPr>
        <p:txBody>
          <a:bodyPr anchor="t"/>
          <a:lstStyle>
            <a:lvl1pPr algn="ctr">
              <a:lnSpc>
                <a:spcPct val="100000"/>
              </a:lnSpc>
              <a:defRPr sz="3600"/>
            </a:lvl1pPr>
          </a:lstStyle>
          <a:p>
            <a:pPr/>
            <a:r>
              <a:t>Basic Details of the Team and Problem Statement</a:t>
            </a:r>
          </a:p>
        </p:txBody>
      </p:sp>
      <p:sp>
        <p:nvSpPr>
          <p:cNvPr id="254" name="Google Shape;211;p1"/>
          <p:cNvSpPr txBox="1"/>
          <p:nvPr>
            <p:ph type="body" sz="half" idx="1"/>
          </p:nvPr>
        </p:nvSpPr>
        <p:spPr>
          <a:xfrm>
            <a:off x="5823749" y="1575619"/>
            <a:ext cx="6045697" cy="4922837"/>
          </a:xfrm>
          <a:prstGeom prst="rect">
            <a:avLst/>
          </a:prstGeom>
        </p:spPr>
        <p:txBody>
          <a:bodyPr/>
          <a:lstStyle/>
          <a:p>
            <a:pPr indent="0" defTabSz="749808">
              <a:spcBef>
                <a:spcPts val="0"/>
              </a:spcBef>
              <a:defRPr sz="1400">
                <a:latin typeface="Franklin Gothic"/>
                <a:ea typeface="Franklin Gothic"/>
                <a:cs typeface="Franklin Gothic"/>
                <a:sym typeface="Franklin Gothic"/>
              </a:defRPr>
            </a:pPr>
            <a:r>
              <a:t>Ministry/Organization Name/Student Innovation: Ministry of Law and Justice</a:t>
            </a:r>
          </a:p>
          <a:p>
            <a:pPr indent="0" defTabSz="749808">
              <a:spcBef>
                <a:spcPts val="800"/>
              </a:spcBef>
              <a:defRPr sz="1400">
                <a:latin typeface="Franklin Gothic"/>
                <a:ea typeface="Franklin Gothic"/>
                <a:cs typeface="Franklin Gothic"/>
                <a:sym typeface="Franklin Gothic"/>
              </a:defRPr>
            </a:pPr>
          </a:p>
          <a:p>
            <a:pPr indent="0" defTabSz="749808">
              <a:spcBef>
                <a:spcPts val="800"/>
              </a:spcBef>
              <a:defRPr sz="1400">
                <a:latin typeface="Franklin Gothic"/>
                <a:ea typeface="Franklin Gothic"/>
                <a:cs typeface="Franklin Gothic"/>
                <a:sym typeface="Franklin Gothic"/>
              </a:defRPr>
            </a:pPr>
            <a:r>
              <a:t>PS Code: 1286</a:t>
            </a:r>
          </a:p>
          <a:p>
            <a:pPr indent="0" defTabSz="749808">
              <a:spcBef>
                <a:spcPts val="800"/>
              </a:spcBef>
              <a:defRPr sz="1400">
                <a:latin typeface="Franklin Gothic"/>
                <a:ea typeface="Franklin Gothic"/>
                <a:cs typeface="Franklin Gothic"/>
                <a:sym typeface="Franklin Gothic"/>
              </a:defRPr>
            </a:pPr>
            <a:r>
              <a:t>   </a:t>
            </a:r>
            <a:br/>
            <a:r>
              <a:t>Problem Statement Title: Incentives based Design for onboarding Legal Service Providers such as Advocates, Arbitrators, Mediators, Notaries, Document Writers, etc on eMarket Place for extending Legal Services to Citizens in India</a:t>
            </a:r>
          </a:p>
          <a:p>
            <a:pPr indent="0" defTabSz="749808">
              <a:spcBef>
                <a:spcPts val="800"/>
              </a:spcBef>
              <a:defRPr sz="1400">
                <a:latin typeface="Franklin Gothic"/>
                <a:ea typeface="Franklin Gothic"/>
                <a:cs typeface="Franklin Gothic"/>
                <a:sym typeface="Franklin Gothic"/>
              </a:defRPr>
            </a:pPr>
            <a:br/>
            <a:r>
              <a:t>Team Name: The Justice League</a:t>
            </a:r>
          </a:p>
          <a:p>
            <a:pPr indent="0" defTabSz="749808">
              <a:spcBef>
                <a:spcPts val="800"/>
              </a:spcBef>
              <a:defRPr sz="1400">
                <a:latin typeface="Franklin Gothic"/>
                <a:ea typeface="Franklin Gothic"/>
                <a:cs typeface="Franklin Gothic"/>
                <a:sym typeface="Franklin Gothic"/>
              </a:defRPr>
            </a:pPr>
            <a:br/>
            <a:r>
              <a:t>Team Leader Name: Sasha Vinod</a:t>
            </a:r>
          </a:p>
          <a:p>
            <a:pPr indent="0" defTabSz="749808">
              <a:spcBef>
                <a:spcPts val="800"/>
              </a:spcBef>
              <a:defRPr sz="1400">
                <a:latin typeface="Franklin Gothic"/>
                <a:ea typeface="Franklin Gothic"/>
                <a:cs typeface="Franklin Gothic"/>
                <a:sym typeface="Franklin Gothic"/>
              </a:defRPr>
            </a:pPr>
            <a:br/>
            <a:r>
              <a:t>Institute Code (AISHE): U-1153</a:t>
            </a:r>
          </a:p>
          <a:p>
            <a:pPr indent="0" defTabSz="749808">
              <a:spcBef>
                <a:spcPts val="800"/>
              </a:spcBef>
              <a:defRPr sz="1400">
                <a:latin typeface="Franklin Gothic"/>
                <a:ea typeface="Franklin Gothic"/>
                <a:cs typeface="Franklin Gothic"/>
                <a:sym typeface="Franklin Gothic"/>
              </a:defRPr>
            </a:pPr>
          </a:p>
          <a:p>
            <a:pPr indent="0" defTabSz="749808">
              <a:spcBef>
                <a:spcPts val="800"/>
              </a:spcBef>
              <a:defRPr sz="1400">
                <a:latin typeface="Franklin Gothic"/>
                <a:ea typeface="Franklin Gothic"/>
                <a:cs typeface="Franklin Gothic"/>
                <a:sym typeface="Franklin Gothic"/>
              </a:defRPr>
            </a:pPr>
            <a:r>
              <a:t>Institute Name: Shiv Nadar University Chennai</a:t>
            </a:r>
          </a:p>
          <a:p>
            <a:pPr indent="0" defTabSz="749808">
              <a:spcBef>
                <a:spcPts val="800"/>
              </a:spcBef>
              <a:defRPr sz="1400">
                <a:latin typeface="Franklin Gothic"/>
                <a:ea typeface="Franklin Gothic"/>
                <a:cs typeface="Franklin Gothic"/>
                <a:sym typeface="Franklin Gothic"/>
              </a:defRPr>
            </a:pPr>
          </a:p>
          <a:p>
            <a:pPr indent="0" defTabSz="749808">
              <a:spcBef>
                <a:spcPts val="800"/>
              </a:spcBef>
              <a:defRPr sz="1400">
                <a:latin typeface="Franklin Gothic"/>
                <a:ea typeface="Franklin Gothic"/>
                <a:cs typeface="Franklin Gothic"/>
                <a:sym typeface="Franklin Gothic"/>
              </a:defRPr>
            </a:pPr>
            <a:r>
              <a:t>Theme Name: Software</a:t>
            </a:r>
          </a:p>
        </p:txBody>
      </p:sp>
      <p:pic>
        <p:nvPicPr>
          <p:cNvPr id="255" name="Google Shape;212;p1" descr="Google Shape;212;p1"/>
          <p:cNvPicPr>
            <a:picLocks noChangeAspect="1"/>
          </p:cNvPicPr>
          <p:nvPr/>
        </p:nvPicPr>
        <p:blipFill>
          <a:blip r:embed="rId2">
            <a:extLst/>
          </a:blip>
          <a:stretch>
            <a:fillRect/>
          </a:stretch>
        </p:blipFill>
        <p:spPr>
          <a:xfrm>
            <a:off x="1213473" y="252205"/>
            <a:ext cx="3330249" cy="167086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Google Shape;217;p2"/>
          <p:cNvSpPr txBox="1"/>
          <p:nvPr>
            <p:ph type="title"/>
          </p:nvPr>
        </p:nvSpPr>
        <p:spPr>
          <a:xfrm>
            <a:off x="964021" y="879063"/>
            <a:ext cx="5534434" cy="610865"/>
          </a:xfrm>
          <a:prstGeom prst="rect">
            <a:avLst/>
          </a:prstGeom>
        </p:spPr>
        <p:txBody>
          <a:bodyPr/>
          <a:lstStyle>
            <a:lvl1pPr>
              <a:defRPr sz="3900"/>
            </a:lvl1pPr>
          </a:lstStyle>
          <a:p>
            <a:pPr/>
            <a:r>
              <a:t>Idea/Approach Details</a:t>
            </a:r>
          </a:p>
        </p:txBody>
      </p:sp>
      <p:sp>
        <p:nvSpPr>
          <p:cNvPr id="258" name="Google Shape;218;p2"/>
          <p:cNvSpPr txBox="1"/>
          <p:nvPr>
            <p:ph type="body" sz="half" idx="1"/>
          </p:nvPr>
        </p:nvSpPr>
        <p:spPr>
          <a:xfrm>
            <a:off x="971549" y="2289362"/>
            <a:ext cx="6024057" cy="2877443"/>
          </a:xfrm>
          <a:prstGeom prst="rect">
            <a:avLst/>
          </a:prstGeom>
          <a:ln w="9525">
            <a:solidFill>
              <a:srgbClr val="000000"/>
            </a:solidFill>
            <a:round/>
          </a:ln>
        </p:spPr>
        <p:txBody>
          <a:bodyPr/>
          <a:lstStyle/>
          <a:p>
            <a:pPr indent="0" defTabSz="640079">
              <a:spcBef>
                <a:spcPts val="0"/>
              </a:spcBef>
              <a:defRPr sz="1200">
                <a:solidFill>
                  <a:srgbClr val="7CA655"/>
                </a:solidFill>
                <a:latin typeface="Franklin Gothic"/>
                <a:ea typeface="Franklin Gothic"/>
                <a:cs typeface="Franklin Gothic"/>
                <a:sym typeface="Franklin Gothic"/>
              </a:defRPr>
            </a:pPr>
            <a:r>
              <a:t>Describe your idea/Solution/Prototype here:</a:t>
            </a:r>
          </a:p>
          <a:p>
            <a:pPr marL="200024" indent="-200024" defTabSz="640079">
              <a:spcBef>
                <a:spcPts val="700"/>
              </a:spcBef>
              <a:buClr>
                <a:srgbClr val="000000"/>
              </a:buClr>
              <a:buSzPts val="1100"/>
              <a:buFont typeface="Helvetica"/>
              <a:buChar char="⮚"/>
              <a:defRPr sz="1100"/>
            </a:pPr>
            <a:r>
              <a:t> We propose a web based solution, which connects the people to the legal system and strengthens the connections within the legal system by implementing the following features:</a:t>
            </a:r>
          </a:p>
          <a:p>
            <a:pPr marL="200024" indent="-200024" defTabSz="640079">
              <a:spcBef>
                <a:spcPts val="700"/>
              </a:spcBef>
              <a:buClr>
                <a:srgbClr val="000000"/>
              </a:buClr>
              <a:buSzPts val="1100"/>
              <a:buFont typeface="Helvetica"/>
              <a:buChar char="⮚"/>
              <a:defRPr sz="1100"/>
            </a:pPr>
            <a:r>
              <a:t>People can search for lawyers and find the best match for their unique problem, budget, location, etc. </a:t>
            </a:r>
          </a:p>
          <a:p>
            <a:pPr marL="200024" indent="-200024" defTabSz="640079">
              <a:spcBef>
                <a:spcPts val="700"/>
              </a:spcBef>
              <a:buClr>
                <a:srgbClr val="000000"/>
              </a:buClr>
              <a:buSzPts val="1100"/>
              <a:buFont typeface="Helvetica"/>
              <a:buChar char="⮚"/>
              <a:defRPr sz="1100"/>
            </a:pPr>
            <a:r>
              <a:t>People can also familiarise themselves with various legal processes and look up various jargons and acts commonly used in the legal literature.</a:t>
            </a:r>
          </a:p>
          <a:p>
            <a:pPr marL="200024" indent="-200024" defTabSz="640079">
              <a:spcBef>
                <a:spcPts val="700"/>
              </a:spcBef>
              <a:buClr>
                <a:srgbClr val="000000"/>
              </a:buClr>
              <a:buSzPts val="1100"/>
              <a:buFont typeface="Helvetica"/>
              <a:buChar char="⮚"/>
              <a:defRPr sz="1100"/>
            </a:pPr>
            <a:r>
              <a:t>Lawyers have a profile which shows their area of expertise, recent court proceeding records(the one’s allowed for public access by the (supreme)court), this profile system makes it easier for clients to identify their preferred lawyer and at the same time help the lawyer create a reputation and connections(Legal Link).</a:t>
            </a:r>
          </a:p>
          <a:p>
            <a:pPr marL="200024" indent="-200024" defTabSz="640079">
              <a:spcBef>
                <a:spcPts val="700"/>
              </a:spcBef>
              <a:buClr>
                <a:srgbClr val="000000"/>
              </a:buClr>
              <a:buSzPts val="1100"/>
              <a:buFont typeface="Helvetica"/>
              <a:buChar char="⮚"/>
              <a:defRPr sz="1100"/>
            </a:pPr>
            <a:r>
              <a:t>Junior lawyers can find internships from solo lawyers or legal firms, and lawyers or firms can easily find talented interns </a:t>
            </a:r>
          </a:p>
        </p:txBody>
      </p:sp>
      <p:sp>
        <p:nvSpPr>
          <p:cNvPr id="259" name="Google Shape;219;p2"/>
          <p:cNvSpPr txBox="1"/>
          <p:nvPr>
            <p:ph type="sldNum" sz="quarter" idx="4294967295"/>
          </p:nvPr>
        </p:nvSpPr>
        <p:spPr>
          <a:xfrm>
            <a:off x="971550" y="6332220"/>
            <a:ext cx="127000"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62" name="Google Shape;222;p2"/>
          <p:cNvGrpSpPr/>
          <p:nvPr/>
        </p:nvGrpSpPr>
        <p:grpSpPr>
          <a:xfrm>
            <a:off x="7378574" y="3820783"/>
            <a:ext cx="4572005" cy="2759091"/>
            <a:chOff x="0" y="0"/>
            <a:chExt cx="4572003" cy="2759090"/>
          </a:xfrm>
        </p:grpSpPr>
        <p:sp>
          <p:nvSpPr>
            <p:cNvPr id="260" name="Rectangle"/>
            <p:cNvSpPr/>
            <p:nvPr/>
          </p:nvSpPr>
          <p:spPr>
            <a:xfrm>
              <a:off x="-1" y="-1"/>
              <a:ext cx="4572004" cy="2759092"/>
            </a:xfrm>
            <a:prstGeom prst="rect">
              <a:avLst/>
            </a:prstGeom>
            <a:noFill/>
            <a:ln w="9525" cap="flat">
              <a:solidFill>
                <a:srgbClr val="000000"/>
              </a:solidFill>
              <a:prstDash val="solid"/>
              <a:round/>
            </a:ln>
            <a:effectLst/>
          </p:spPr>
          <p:txBody>
            <a:bodyPr wrap="square" lIns="45718" tIns="45718" rIns="45718" bIns="45718" numCol="1" anchor="t">
              <a:noAutofit/>
            </a:bodyPr>
            <a:lstStyle/>
            <a:p>
              <a:pPr>
                <a:spcBef>
                  <a:spcPts val="1000"/>
                </a:spcBef>
                <a:defRPr sz="1600">
                  <a:latin typeface="Libre Franklin"/>
                  <a:ea typeface="Libre Franklin"/>
                  <a:cs typeface="Libre Franklin"/>
                  <a:sym typeface="Libre Franklin"/>
                </a:defRPr>
              </a:pPr>
            </a:p>
          </p:txBody>
        </p:sp>
        <p:sp>
          <p:nvSpPr>
            <p:cNvPr id="261" name="Describe your Technology stack here:…"/>
            <p:cNvSpPr txBox="1"/>
            <p:nvPr/>
          </p:nvSpPr>
          <p:spPr>
            <a:xfrm>
              <a:off x="4761" y="4762"/>
              <a:ext cx="4562479" cy="2235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defRPr sz="1800">
                  <a:solidFill>
                    <a:srgbClr val="7CA655"/>
                  </a:solidFill>
                  <a:latin typeface="Franklin Gothic"/>
                  <a:ea typeface="Franklin Gothic"/>
                  <a:cs typeface="Franklin Gothic"/>
                  <a:sym typeface="Franklin Gothic"/>
                </a:defRPr>
              </a:pPr>
              <a:r>
                <a:t>Describe your Technology stack here</a:t>
              </a:r>
              <a:r>
                <a:rPr sz="1600">
                  <a:solidFill>
                    <a:srgbClr val="000000"/>
                  </a:solidFill>
                  <a:latin typeface="Libre Franklin"/>
                  <a:ea typeface="Libre Franklin"/>
                  <a:cs typeface="Libre Franklin"/>
                  <a:sym typeface="Libre Franklin"/>
                </a:rPr>
                <a:t>:</a:t>
              </a:r>
              <a:endParaRPr sz="1600">
                <a:latin typeface="Libre Franklin"/>
                <a:ea typeface="Libre Franklin"/>
                <a:cs typeface="Libre Franklin"/>
                <a:sym typeface="Libre Franklin"/>
              </a:endParaRPr>
            </a:p>
            <a:p>
              <a:pPr lvl="1" marL="285750" indent="-285750">
                <a:spcBef>
                  <a:spcPts val="1000"/>
                </a:spcBef>
                <a:buClr>
                  <a:srgbClr val="000000"/>
                </a:buClr>
                <a:buSzPts val="1600"/>
                <a:buFont typeface="Helvetica"/>
                <a:buChar char="⮚"/>
                <a:defRPr sz="1600">
                  <a:latin typeface="Libre Franklin"/>
                  <a:ea typeface="Libre Franklin"/>
                  <a:cs typeface="Libre Franklin"/>
                  <a:sym typeface="Libre Franklin"/>
                </a:defRPr>
              </a:pPr>
              <a:r>
                <a:t>Front End: HTML/CSS/JavaScript</a:t>
              </a:r>
            </a:p>
            <a:p>
              <a:pPr lvl="1" marL="285750" indent="-285750">
                <a:spcBef>
                  <a:spcPts val="1000"/>
                </a:spcBef>
                <a:buClr>
                  <a:srgbClr val="000000"/>
                </a:buClr>
                <a:buSzPts val="1600"/>
                <a:buFont typeface="Helvetica"/>
                <a:buChar char="⮚"/>
                <a:defRPr sz="1600">
                  <a:latin typeface="Libre Franklin"/>
                  <a:ea typeface="Libre Franklin"/>
                  <a:cs typeface="Libre Franklin"/>
                  <a:sym typeface="Libre Franklin"/>
                </a:defRPr>
              </a:pPr>
              <a:r>
                <a:t>Frameworks used(Front End): Petite Vue, Bootstrap</a:t>
              </a:r>
            </a:p>
            <a:p>
              <a:pPr lvl="2" marL="285750" indent="-285750">
                <a:spcBef>
                  <a:spcPts val="1000"/>
                </a:spcBef>
                <a:buClr>
                  <a:srgbClr val="000000"/>
                </a:buClr>
                <a:buSzPts val="1600"/>
                <a:buFont typeface="Helvetica"/>
                <a:buChar char="⮚"/>
                <a:defRPr sz="1600">
                  <a:latin typeface="Libre Franklin"/>
                  <a:ea typeface="Libre Franklin"/>
                  <a:cs typeface="Libre Franklin"/>
                  <a:sym typeface="Libre Franklin"/>
                </a:defRPr>
              </a:pPr>
              <a:r>
                <a:t>Back End: Firebase</a:t>
              </a:r>
            </a:p>
            <a:p>
              <a:pPr lvl="2" marL="285750" indent="-285750">
                <a:spcBef>
                  <a:spcPts val="1000"/>
                </a:spcBef>
                <a:buClr>
                  <a:srgbClr val="000000"/>
                </a:buClr>
                <a:buSzPts val="1600"/>
                <a:buFont typeface="Helvetica"/>
                <a:buChar char="⮚"/>
                <a:defRPr sz="1600">
                  <a:latin typeface="Libre Franklin"/>
                  <a:ea typeface="Libre Franklin"/>
                  <a:cs typeface="Libre Franklin"/>
                  <a:sym typeface="Libre Franklin"/>
                </a:defRPr>
              </a:pPr>
              <a:r>
                <a:t>Frameworks used(Back End): Firebase Cloud functions</a:t>
              </a:r>
            </a:p>
          </p:txBody>
        </p:sp>
      </p:grpSp>
      <p:pic>
        <p:nvPicPr>
          <p:cNvPr id="263" name="Flow Chart Whiteboard in Red Blue Basic Style-4.png" descr="Flow Chart Whiteboard in Red Blue Basic Style-4.png"/>
          <p:cNvPicPr>
            <a:picLocks noChangeAspect="1"/>
          </p:cNvPicPr>
          <p:nvPr/>
        </p:nvPicPr>
        <p:blipFill>
          <a:blip r:embed="rId2">
            <a:extLst/>
          </a:blip>
          <a:stretch>
            <a:fillRect/>
          </a:stretch>
        </p:blipFill>
        <p:spPr>
          <a:xfrm>
            <a:off x="7212051" y="561557"/>
            <a:ext cx="4905050" cy="275909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Google Shape;227;p3"/>
          <p:cNvSpPr txBox="1"/>
          <p:nvPr>
            <p:ph type="title"/>
          </p:nvPr>
        </p:nvSpPr>
        <p:spPr>
          <a:xfrm>
            <a:off x="952497" y="1096344"/>
            <a:ext cx="5780812" cy="610866"/>
          </a:xfrm>
          <a:prstGeom prst="rect">
            <a:avLst/>
          </a:prstGeom>
        </p:spPr>
        <p:txBody>
          <a:bodyPr/>
          <a:lstStyle>
            <a:lvl1pPr>
              <a:defRPr sz="3900"/>
            </a:lvl1pPr>
          </a:lstStyle>
          <a:p>
            <a:pPr/>
            <a:r>
              <a:t>Idea/Approach Details</a:t>
            </a:r>
          </a:p>
        </p:txBody>
      </p:sp>
      <p:sp>
        <p:nvSpPr>
          <p:cNvPr id="266" name="Google Shape;228;p3"/>
          <p:cNvSpPr txBox="1"/>
          <p:nvPr>
            <p:ph type="body" sz="quarter" idx="1"/>
          </p:nvPr>
        </p:nvSpPr>
        <p:spPr>
          <a:xfrm>
            <a:off x="952500" y="2286000"/>
            <a:ext cx="4838700" cy="315915"/>
          </a:xfrm>
          <a:prstGeom prst="rect">
            <a:avLst/>
          </a:prstGeom>
        </p:spPr>
        <p:txBody>
          <a:bodyPr/>
          <a:lstStyle>
            <a:lvl1pPr marL="192023" indent="-192023" defTabSz="768094">
              <a:spcBef>
                <a:spcPts val="0"/>
              </a:spcBef>
              <a:defRPr sz="1500">
                <a:solidFill>
                  <a:srgbClr val="7CA655"/>
                </a:solidFill>
                <a:latin typeface="Franklin Gothic"/>
                <a:ea typeface="Franklin Gothic"/>
                <a:cs typeface="Franklin Gothic"/>
                <a:sym typeface="Franklin Gothic"/>
              </a:defRPr>
            </a:lvl1pPr>
          </a:lstStyle>
          <a:p>
            <a:pPr/>
            <a:r>
              <a:t>Describe your Use Cases here</a:t>
            </a:r>
          </a:p>
        </p:txBody>
      </p:sp>
      <p:grpSp>
        <p:nvGrpSpPr>
          <p:cNvPr id="269" name="Google Shape;229;p3"/>
          <p:cNvGrpSpPr/>
          <p:nvPr/>
        </p:nvGrpSpPr>
        <p:grpSpPr>
          <a:xfrm>
            <a:off x="952496" y="2656901"/>
            <a:ext cx="4838706" cy="3922972"/>
            <a:chOff x="-1" y="0"/>
            <a:chExt cx="4838705" cy="3922970"/>
          </a:xfrm>
        </p:grpSpPr>
        <p:sp>
          <p:nvSpPr>
            <p:cNvPr id="267" name="Rectangle"/>
            <p:cNvSpPr/>
            <p:nvPr/>
          </p:nvSpPr>
          <p:spPr>
            <a:xfrm>
              <a:off x="-2" y="-1"/>
              <a:ext cx="4838706" cy="3922972"/>
            </a:xfrm>
            <a:prstGeom prst="rect">
              <a:avLst/>
            </a:prstGeom>
            <a:noFill/>
            <a:ln w="9525" cap="flat">
              <a:solidFill>
                <a:srgbClr val="000000"/>
              </a:solidFill>
              <a:prstDash val="solid"/>
              <a:round/>
            </a:ln>
            <a:effectLst/>
          </p:spPr>
          <p:txBody>
            <a:bodyPr wrap="square" lIns="45718" tIns="45718" rIns="45718" bIns="45718" numCol="1" anchor="t">
              <a:noAutofit/>
            </a:bodyPr>
            <a:lstStyle/>
            <a:p>
              <a:pPr>
                <a:lnSpc>
                  <a:spcPct val="90000"/>
                </a:lnSpc>
                <a:defRPr sz="1600">
                  <a:latin typeface="Libre Franklin"/>
                  <a:ea typeface="Libre Franklin"/>
                  <a:cs typeface="Libre Franklin"/>
                  <a:sym typeface="Libre Franklin"/>
                </a:defRPr>
              </a:pPr>
            </a:p>
          </p:txBody>
        </p:sp>
        <p:sp>
          <p:nvSpPr>
            <p:cNvPr id="268" name="Our web application connects the common man to the people of law, and provides legal assistance through various mediums like a legal dictionary.…"/>
            <p:cNvSpPr txBox="1"/>
            <p:nvPr/>
          </p:nvSpPr>
          <p:spPr>
            <a:xfrm>
              <a:off x="50486" y="4761"/>
              <a:ext cx="4737730" cy="3913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normAutofit fontScale="100000" lnSpcReduction="0"/>
            </a:bodyPr>
            <a:lstStyle/>
            <a:p>
              <a:pPr marL="265747" indent="-265747" defTabSz="850391">
                <a:lnSpc>
                  <a:spcPct val="90000"/>
                </a:lnSpc>
                <a:buClr>
                  <a:srgbClr val="000000"/>
                </a:buClr>
                <a:buSzPts val="1400"/>
                <a:buFont typeface="Helvetica"/>
                <a:buChar char="⮚"/>
                <a:defRPr>
                  <a:latin typeface="Libre Franklin"/>
                  <a:ea typeface="Libre Franklin"/>
                  <a:cs typeface="Libre Franklin"/>
                  <a:sym typeface="Libre Franklin"/>
                </a:defRPr>
              </a:pPr>
              <a:r>
                <a:t>Our web application </a:t>
              </a:r>
              <a:r>
                <a:rPr b="1"/>
                <a:t>connects</a:t>
              </a:r>
              <a:r>
                <a:t> the common man to the people of law, and provides legal assistance through various mediums like a legal dictionary.</a:t>
              </a:r>
            </a:p>
            <a:p>
              <a:pPr marL="265747" indent="-265747" defTabSz="850391">
                <a:lnSpc>
                  <a:spcPct val="90000"/>
                </a:lnSpc>
                <a:buClr>
                  <a:srgbClr val="000000"/>
                </a:buClr>
                <a:buSzPts val="1400"/>
                <a:buFont typeface="Helvetica"/>
                <a:buChar char="⮚"/>
                <a:defRPr>
                  <a:latin typeface="Libre Franklin"/>
                  <a:ea typeface="Libre Franklin"/>
                  <a:cs typeface="Libre Franklin"/>
                  <a:sym typeface="Libre Franklin"/>
                </a:defRPr>
              </a:pPr>
              <a:r>
                <a:t>It saves valuable time as it digitises the process of selecting a legal professional.</a:t>
              </a:r>
            </a:p>
            <a:p>
              <a:pPr marL="265747" indent="-265747" defTabSz="850391">
                <a:lnSpc>
                  <a:spcPct val="90000"/>
                </a:lnSpc>
                <a:buClr>
                  <a:srgbClr val="000000"/>
                </a:buClr>
                <a:buSzPts val="1400"/>
                <a:buFont typeface="Helvetica"/>
                <a:buChar char="⮚"/>
                <a:defRPr>
                  <a:latin typeface="Libre Franklin"/>
                  <a:ea typeface="Libre Franklin"/>
                  <a:cs typeface="Libre Franklin"/>
                  <a:sym typeface="Libre Franklin"/>
                </a:defRPr>
              </a:pPr>
              <a:r>
                <a:t>It enables the client to search for legal professionals </a:t>
              </a:r>
              <a:r>
                <a:rPr b="1"/>
                <a:t>based on their legal issue</a:t>
              </a:r>
              <a:r>
                <a:t>, budget and location.</a:t>
              </a:r>
            </a:p>
            <a:p>
              <a:pPr marL="265747" indent="-265747" defTabSz="850391">
                <a:lnSpc>
                  <a:spcPct val="90000"/>
                </a:lnSpc>
                <a:buClr>
                  <a:srgbClr val="000000"/>
                </a:buClr>
                <a:buSzPts val="1400"/>
                <a:buFont typeface="Helvetica"/>
                <a:buChar char="⮚"/>
                <a:defRPr>
                  <a:latin typeface="Libre Franklin"/>
                  <a:ea typeface="Libre Franklin"/>
                  <a:cs typeface="Libre Franklin"/>
                  <a:sym typeface="Libre Franklin"/>
                </a:defRPr>
              </a:pPr>
              <a:r>
                <a:t>It </a:t>
              </a:r>
              <a:r>
                <a:rPr b="1"/>
                <a:t>familiarises the common man </a:t>
              </a:r>
              <a:r>
                <a:t>with the various </a:t>
              </a:r>
              <a:r>
                <a:rPr b="1"/>
                <a:t>legal processes and jargons </a:t>
              </a:r>
              <a:r>
                <a:t>involved through engaging methods like “loading screen pop-ups”.</a:t>
              </a:r>
            </a:p>
            <a:p>
              <a:pPr marL="265747" indent="-265747" defTabSz="850391">
                <a:lnSpc>
                  <a:spcPct val="90000"/>
                </a:lnSpc>
                <a:buClr>
                  <a:srgbClr val="000000"/>
                </a:buClr>
                <a:buSzPts val="1400"/>
                <a:buFont typeface="Helvetica"/>
                <a:buChar char="⮚"/>
                <a:defRPr>
                  <a:latin typeface="Libre Franklin"/>
                  <a:ea typeface="Libre Franklin"/>
                  <a:cs typeface="Libre Franklin"/>
                  <a:sym typeface="Libre Franklin"/>
                </a:defRPr>
              </a:pPr>
              <a:r>
                <a:t>It establishes communication </a:t>
              </a:r>
              <a:r>
                <a:rPr b="1"/>
                <a:t>amongst</a:t>
              </a:r>
              <a:r>
                <a:t> legal professionals.</a:t>
              </a:r>
            </a:p>
            <a:p>
              <a:pPr marL="265747" indent="-265747" defTabSz="850391">
                <a:lnSpc>
                  <a:spcPct val="90000"/>
                </a:lnSpc>
                <a:buClr>
                  <a:srgbClr val="000000"/>
                </a:buClr>
                <a:buSzPts val="1400"/>
                <a:buFont typeface="Helvetica"/>
                <a:buChar char="⮚"/>
                <a:defRPr>
                  <a:latin typeface="Libre Franklin"/>
                  <a:ea typeface="Libre Franklin"/>
                  <a:cs typeface="Libre Franklin"/>
                  <a:sym typeface="Libre Franklin"/>
                </a:defRPr>
              </a:pPr>
              <a:r>
                <a:t>Using </a:t>
              </a:r>
              <a:r>
                <a:rPr b="1"/>
                <a:t>LegalLink</a:t>
              </a:r>
              <a:r>
                <a:t> lawyers can easily link with other legal professionals and firms for various purposes ranging from application to recruitment.</a:t>
              </a:r>
            </a:p>
            <a:p>
              <a:pPr marL="265747" indent="-265747" defTabSz="850391">
                <a:lnSpc>
                  <a:spcPct val="90000"/>
                </a:lnSpc>
                <a:buClr>
                  <a:srgbClr val="000000"/>
                </a:buClr>
                <a:buSzPts val="1400"/>
                <a:buFont typeface="Helvetica"/>
                <a:buChar char="⮚"/>
                <a:defRPr>
                  <a:latin typeface="Libre Franklin"/>
                  <a:ea typeface="Libre Franklin"/>
                  <a:cs typeface="Libre Franklin"/>
                  <a:sym typeface="Libre Franklin"/>
                </a:defRPr>
              </a:pPr>
              <a:r>
                <a:t>Allows legal professionals to </a:t>
              </a:r>
              <a:r>
                <a:rPr b="1"/>
                <a:t>recommend</a:t>
              </a:r>
              <a:r>
                <a:t> other legal professionals. This enables legal professionals to refer a client to a colleague for various reasons like scheduling conflicts.</a:t>
              </a:r>
            </a:p>
          </p:txBody>
        </p:sp>
      </p:grpSp>
      <p:sp>
        <p:nvSpPr>
          <p:cNvPr id="270" name="Google Shape;230;p3"/>
          <p:cNvSpPr txBox="1"/>
          <p:nvPr>
            <p:ph type="sldNum" sz="quarter" idx="4294967295"/>
          </p:nvPr>
        </p:nvSpPr>
        <p:spPr>
          <a:xfrm>
            <a:off x="971550" y="6332220"/>
            <a:ext cx="127000" cy="1651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1" name="Google Shape;231;p3"/>
          <p:cNvSpPr txBox="1"/>
          <p:nvPr/>
        </p:nvSpPr>
        <p:spPr>
          <a:xfrm>
            <a:off x="6244719" y="2324623"/>
            <a:ext cx="5052052" cy="62225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marL="228600" indent="-228600">
              <a:lnSpc>
                <a:spcPct val="90000"/>
              </a:lnSpc>
              <a:defRPr sz="1800">
                <a:solidFill>
                  <a:srgbClr val="7CA655"/>
                </a:solidFill>
                <a:latin typeface="Franklin Gothic"/>
                <a:ea typeface="Franklin Gothic"/>
                <a:cs typeface="Franklin Gothic"/>
                <a:sym typeface="Franklin Gothic"/>
              </a:defRPr>
            </a:lvl1pPr>
          </a:lstStyle>
          <a:p>
            <a:pPr/>
            <a:r>
              <a:t>Describe your Dependencies / Show stopper here</a:t>
            </a:r>
          </a:p>
        </p:txBody>
      </p:sp>
      <p:grpSp>
        <p:nvGrpSpPr>
          <p:cNvPr id="274" name="Google Shape;232;p3"/>
          <p:cNvGrpSpPr/>
          <p:nvPr/>
        </p:nvGrpSpPr>
        <p:grpSpPr>
          <a:xfrm>
            <a:off x="6248396" y="2656901"/>
            <a:ext cx="4838706" cy="3922972"/>
            <a:chOff x="-1" y="0"/>
            <a:chExt cx="4838704" cy="3922970"/>
          </a:xfrm>
        </p:grpSpPr>
        <p:sp>
          <p:nvSpPr>
            <p:cNvPr id="272" name="Rectangle"/>
            <p:cNvSpPr/>
            <p:nvPr/>
          </p:nvSpPr>
          <p:spPr>
            <a:xfrm>
              <a:off x="-2" y="-1"/>
              <a:ext cx="4838706" cy="3922972"/>
            </a:xfrm>
            <a:prstGeom prst="rect">
              <a:avLst/>
            </a:prstGeom>
            <a:noFill/>
            <a:ln w="9525" cap="flat">
              <a:solidFill>
                <a:srgbClr val="000000"/>
              </a:solidFill>
              <a:prstDash val="solid"/>
              <a:round/>
            </a:ln>
            <a:effectLst/>
          </p:spPr>
          <p:txBody>
            <a:bodyPr wrap="square" lIns="45718" tIns="45718" rIns="45718" bIns="45718" numCol="1" anchor="t">
              <a:noAutofit/>
            </a:bodyPr>
            <a:lstStyle/>
            <a:p>
              <a:pPr>
                <a:lnSpc>
                  <a:spcPct val="90000"/>
                </a:lnSpc>
                <a:defRPr>
                  <a:latin typeface="+mj-lt"/>
                  <a:ea typeface="+mj-ea"/>
                  <a:cs typeface="+mj-cs"/>
                  <a:sym typeface="Arial"/>
                </a:defRPr>
              </a:pPr>
            </a:p>
          </p:txBody>
        </p:sp>
        <p:sp>
          <p:nvSpPr>
            <p:cNvPr id="273" name="Our web application is based on immense databases collected from various different courts of different region and level…"/>
            <p:cNvSpPr txBox="1"/>
            <p:nvPr/>
          </p:nvSpPr>
          <p:spPr>
            <a:xfrm>
              <a:off x="50486" y="335386"/>
              <a:ext cx="4737730" cy="250439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699" tIns="45699" rIns="45699" bIns="45699" numCol="1" anchor="t">
              <a:spAutoFit/>
            </a:bodyPr>
            <a:lstStyle/>
            <a:p>
              <a:pPr marL="285750" indent="-285750">
                <a:lnSpc>
                  <a:spcPct val="90000"/>
                </a:lnSpc>
                <a:buClr>
                  <a:srgbClr val="000000"/>
                </a:buClr>
                <a:buSzPts val="1600"/>
                <a:buFont typeface="Helvetica"/>
                <a:buChar char="⮚"/>
                <a:defRPr sz="1600">
                  <a:latin typeface="Libre Franklin"/>
                  <a:ea typeface="Libre Franklin"/>
                  <a:cs typeface="Libre Franklin"/>
                  <a:sym typeface="Libre Franklin"/>
                </a:defRPr>
              </a:pPr>
              <a:r>
                <a:t>Our web application is based on immense databases collected from various different courts of different region and level</a:t>
              </a:r>
            </a:p>
            <a:p>
              <a:pPr marL="285750" indent="-285750">
                <a:lnSpc>
                  <a:spcPct val="90000"/>
                </a:lnSpc>
                <a:buClr>
                  <a:srgbClr val="000000"/>
                </a:buClr>
                <a:buSzPts val="1600"/>
                <a:buFont typeface="Helvetica"/>
                <a:buChar char="⮚"/>
                <a:defRPr sz="1600">
                  <a:latin typeface="Libre Franklin"/>
                  <a:ea typeface="Libre Franklin"/>
                  <a:cs typeface="Libre Franklin"/>
                  <a:sym typeface="Libre Franklin"/>
                </a:defRPr>
              </a:pPr>
              <a:r>
                <a:t>The legal system has the say in what record goes public hence our database cannot be complete</a:t>
              </a:r>
            </a:p>
            <a:p>
              <a:pPr marL="285750" indent="-285750">
                <a:lnSpc>
                  <a:spcPct val="90000"/>
                </a:lnSpc>
                <a:buClr>
                  <a:srgbClr val="000000"/>
                </a:buClr>
                <a:buSzPts val="1600"/>
                <a:buFont typeface="Helvetica"/>
                <a:buChar char="⮚"/>
                <a:defRPr sz="1600">
                  <a:latin typeface="Libre Franklin"/>
                  <a:ea typeface="Libre Franklin"/>
                  <a:cs typeface="Libre Franklin"/>
                  <a:sym typeface="Libre Franklin"/>
                </a:defRPr>
              </a:pPr>
              <a:r>
                <a:t>Communications between Legal professional and client may lead to leak of sensitive data(Site doesn’t recommend talking about the case under chat)</a:t>
              </a:r>
            </a:p>
            <a:p>
              <a:pPr marL="285750" indent="-285750">
                <a:lnSpc>
                  <a:spcPct val="90000"/>
                </a:lnSpc>
                <a:buClr>
                  <a:srgbClr val="000000"/>
                </a:buClr>
                <a:buSzPts val="1600"/>
                <a:buFont typeface="Helvetica"/>
                <a:buChar char="⮚"/>
                <a:defRPr sz="1600">
                  <a:latin typeface="Libre Franklin"/>
                  <a:ea typeface="Libre Franklin"/>
                  <a:cs typeface="Libre Franklin"/>
                  <a:sym typeface="Libre Franklin"/>
                </a:defRPr>
              </a:pPr>
              <a:r>
                <a:t>Requires internet to access</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Google Shape;237;p4"/>
          <p:cNvSpPr txBox="1"/>
          <p:nvPr>
            <p:ph type="title"/>
          </p:nvPr>
        </p:nvSpPr>
        <p:spPr>
          <a:xfrm>
            <a:off x="964023" y="879063"/>
            <a:ext cx="6617507" cy="610865"/>
          </a:xfrm>
          <a:prstGeom prst="rect">
            <a:avLst/>
          </a:prstGeom>
        </p:spPr>
        <p:txBody>
          <a:bodyPr/>
          <a:lstStyle>
            <a:lvl1pPr defTabSz="841247">
              <a:defRPr sz="4000"/>
            </a:lvl1pPr>
          </a:lstStyle>
          <a:p>
            <a:pPr/>
            <a:r>
              <a:t>Team Member Details </a:t>
            </a:r>
          </a:p>
        </p:txBody>
      </p:sp>
      <p:sp>
        <p:nvSpPr>
          <p:cNvPr id="277" name="Google Shape;238;p4"/>
          <p:cNvSpPr txBox="1"/>
          <p:nvPr>
            <p:ph type="body" idx="1"/>
          </p:nvPr>
        </p:nvSpPr>
        <p:spPr>
          <a:xfrm>
            <a:off x="964023" y="2062097"/>
            <a:ext cx="11145119" cy="4720444"/>
          </a:xfrm>
          <a:prstGeom prst="rect">
            <a:avLst/>
          </a:prstGeom>
        </p:spPr>
        <p:txBody>
          <a:bodyPr/>
          <a:lstStyle/>
          <a:p>
            <a:pPr indent="0">
              <a:spcBef>
                <a:spcPts val="0"/>
              </a:spcBef>
              <a:defRPr b="1" sz="1200">
                <a:solidFill>
                  <a:srgbClr val="5D7C3F"/>
                </a:solidFill>
              </a:defRPr>
            </a:pPr>
            <a:r>
              <a:t>Team Leader Name: Sasha Vinod</a:t>
            </a:r>
          </a:p>
          <a:p>
            <a:pPr indent="0">
              <a:spcBef>
                <a:spcPts val="0"/>
              </a:spcBef>
              <a:defRPr b="1" sz="1200">
                <a:solidFill>
                  <a:srgbClr val="5D7C3F"/>
                </a:solidFill>
              </a:defRPr>
            </a:pPr>
            <a:r>
              <a:t>Btech			                                          CSE		                                             II</a:t>
            </a:r>
          </a:p>
          <a:p>
            <a:pPr indent="0">
              <a:defRPr b="1" sz="1200">
                <a:solidFill>
                  <a:srgbClr val="5D7C3F"/>
                </a:solidFill>
              </a:defRPr>
            </a:pPr>
            <a:r>
              <a:t>Team Member 1 Name: Swaathi S</a:t>
            </a:r>
          </a:p>
          <a:p>
            <a:pPr indent="0">
              <a:defRPr sz="1200"/>
            </a:pPr>
            <a:r>
              <a:t>Btech			                                          CSE		                                             II</a:t>
            </a:r>
          </a:p>
          <a:p>
            <a:pPr indent="0">
              <a:defRPr b="1" sz="1200">
                <a:solidFill>
                  <a:srgbClr val="5D7C3F"/>
                </a:solidFill>
              </a:defRPr>
            </a:pPr>
            <a:r>
              <a:t>Team Member 2 Name: Deepika P</a:t>
            </a:r>
          </a:p>
          <a:p>
            <a:pPr indent="0">
              <a:defRPr sz="1200"/>
            </a:pPr>
            <a:r>
              <a:t>Btech			                                          CSE		                                             II</a:t>
            </a:r>
          </a:p>
          <a:p>
            <a:pPr indent="0">
              <a:defRPr b="1" sz="1200">
                <a:solidFill>
                  <a:srgbClr val="5D7C3F"/>
                </a:solidFill>
              </a:defRPr>
            </a:pPr>
            <a:r>
              <a:t>Team Member 3 Name: Saeshwaran A</a:t>
            </a:r>
          </a:p>
          <a:p>
            <a:pPr indent="0">
              <a:defRPr sz="1200"/>
            </a:pPr>
            <a:r>
              <a:t>Btech			                                          CSE		                                             II</a:t>
            </a:r>
          </a:p>
          <a:p>
            <a:pPr indent="0">
              <a:defRPr b="1" sz="1200">
                <a:solidFill>
                  <a:srgbClr val="5D7C3F"/>
                </a:solidFill>
              </a:defRPr>
            </a:pPr>
            <a:r>
              <a:t>Team Member 4 Name: Kruthika Eleswara</a:t>
            </a:r>
            <a:r>
              <a:rPr b="0">
                <a:latin typeface="Roboto"/>
                <a:ea typeface="Roboto"/>
                <a:cs typeface="Roboto"/>
                <a:sym typeface="Roboto"/>
              </a:rPr>
              <a:t>pu</a:t>
            </a:r>
          </a:p>
          <a:p>
            <a:pPr indent="0">
              <a:defRPr sz="1200"/>
            </a:pPr>
            <a:r>
              <a:t>Btech			                                          CSE                                                                                  II</a:t>
            </a:r>
          </a:p>
          <a:p>
            <a:pPr indent="0">
              <a:defRPr b="1" sz="1200">
                <a:solidFill>
                  <a:srgbClr val="5D7C3F"/>
                </a:solidFill>
              </a:defRPr>
            </a:pPr>
            <a:r>
              <a:t>Team Member 5 Name: V Susena</a:t>
            </a:r>
          </a:p>
          <a:p>
            <a:pPr indent="0">
              <a:defRPr sz="1200"/>
            </a:pPr>
            <a:r>
              <a:t>Btech			                                          CSE		                                             II</a:t>
            </a:r>
          </a:p>
          <a:p>
            <a:pPr indent="0">
              <a:defRPr b="1" sz="1200">
                <a:solidFill>
                  <a:srgbClr val="804160"/>
                </a:solidFill>
              </a:defRPr>
            </a:pPr>
            <a:r>
              <a:t>Team Mentor 1 Name: Type Your Name Here</a:t>
            </a:r>
          </a:p>
          <a:p>
            <a:pPr indent="0">
              <a:defRPr sz="1200"/>
            </a:pPr>
            <a:r>
              <a:t>Category (Academic/Industry): 			Expertise (AI/ML/Blockchain etc): 		Domain Experience (in years):    </a:t>
            </a:r>
          </a:p>
          <a:p>
            <a:pPr indent="0">
              <a:defRPr b="1" sz="1200">
                <a:solidFill>
                  <a:srgbClr val="804160"/>
                </a:solidFill>
              </a:defRPr>
            </a:pPr>
            <a:r>
              <a:t>Team Mentor 2 Name: Type Your Name Here</a:t>
            </a:r>
          </a:p>
          <a:p>
            <a:pPr indent="0">
              <a:defRPr sz="1200"/>
            </a:pPr>
            <a:r>
              <a:t>Category (Academic/Industry):		 	Expertise (AI/ML/Blockchain etc): 		Domain Experience (in years):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heme1">
  <a:themeElements>
    <a:clrScheme name="Theme1">
      <a:dk1>
        <a:srgbClr val="000000"/>
      </a:dk1>
      <a:lt1>
        <a:srgbClr val="FFFFFF"/>
      </a:lt1>
      <a:dk2>
        <a:srgbClr val="A7A7A7"/>
      </a:dk2>
      <a:lt2>
        <a:srgbClr val="535353"/>
      </a:lt2>
      <a:accent1>
        <a:srgbClr val="A9D4DB"/>
      </a:accent1>
      <a:accent2>
        <a:srgbClr val="FBE284"/>
      </a:accent2>
      <a:accent3>
        <a:srgbClr val="4495A2"/>
      </a:accent3>
      <a:accent4>
        <a:srgbClr val="AA5881"/>
      </a:accent4>
      <a:accent5>
        <a:srgbClr val="E06742"/>
      </a:accent5>
      <a:accent6>
        <a:srgbClr val="F9D448"/>
      </a:accent6>
      <a:hlink>
        <a:srgbClr val="0000FF"/>
      </a:hlink>
      <a:folHlink>
        <a:srgbClr val="FF00FF"/>
      </a:folHlink>
    </a:clrScheme>
    <a:fontScheme name="Theme1">
      <a:majorFont>
        <a:latin typeface="Arial"/>
        <a:ea typeface="Arial"/>
        <a:cs typeface="Arial"/>
      </a:majorFont>
      <a:minorFont>
        <a:latin typeface="Helvetica"/>
        <a:ea typeface="Helvetica"/>
        <a:cs typeface="Helvetica"/>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heme1">
  <a:themeElements>
    <a:clrScheme name="Theme1">
      <a:dk1>
        <a:srgbClr val="000000"/>
      </a:dk1>
      <a:lt1>
        <a:srgbClr val="FFFFFF"/>
      </a:lt1>
      <a:dk2>
        <a:srgbClr val="A7A7A7"/>
      </a:dk2>
      <a:lt2>
        <a:srgbClr val="535353"/>
      </a:lt2>
      <a:accent1>
        <a:srgbClr val="A9D4DB"/>
      </a:accent1>
      <a:accent2>
        <a:srgbClr val="FBE284"/>
      </a:accent2>
      <a:accent3>
        <a:srgbClr val="4495A2"/>
      </a:accent3>
      <a:accent4>
        <a:srgbClr val="AA5881"/>
      </a:accent4>
      <a:accent5>
        <a:srgbClr val="E06742"/>
      </a:accent5>
      <a:accent6>
        <a:srgbClr val="F9D448"/>
      </a:accent6>
      <a:hlink>
        <a:srgbClr val="0000FF"/>
      </a:hlink>
      <a:folHlink>
        <a:srgbClr val="FF00FF"/>
      </a:folHlink>
    </a:clrScheme>
    <a:fontScheme name="Theme1">
      <a:majorFont>
        <a:latin typeface="Arial"/>
        <a:ea typeface="Arial"/>
        <a:cs typeface="Arial"/>
      </a:majorFont>
      <a:minorFont>
        <a:latin typeface="Helvetica"/>
        <a:ea typeface="Helvetica"/>
        <a:cs typeface="Helvetica"/>
      </a:minorFont>
    </a:fontScheme>
    <a:fmtScheme name="Them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