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376388" r:id="rId2"/>
    <p:sldId id="214737638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9478-7EF3-7513-39E0-7640B497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989F6-CA1C-C3F7-E9AA-43923A57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3CC4F-D287-2A90-1AD5-7F220AF0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97359-76D3-2C6E-C2A5-8A9F06BE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E2E4-0B10-7BC9-E500-F560B734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55C1-CC28-5F43-8C20-99EA8891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FB81E-F164-D73A-B497-BAD7C29B4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27A31-36EE-5282-C71E-00CA949D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DF42F-C001-BC55-3339-4ED306BB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BC3D5-29EC-8E53-B61E-316B25CB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8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3F8DC-59BF-11AD-5EF9-5C795B74F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8558F-DDC2-0422-F6FB-96BBEA404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E546-98C2-2C3B-F004-56C5BD19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EC9C-9A18-65CB-7A4A-0B50EED6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890FC-193E-6C72-9331-3073A339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4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C9660B61-4C28-964C-A5AB-F5D22AE42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3305"/>
            <a:ext cx="4114800" cy="25603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/>
              <a:t>Copyright Mavenir 2021. Proprietary and Confidential.</a:t>
            </a: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67AAEB30-329B-407F-B0BC-87DBAAEDA6E9}"/>
              </a:ext>
            </a:extLst>
          </p:cNvPr>
          <p:cNvSpPr txBox="1"/>
          <p:nvPr userDrawn="1"/>
        </p:nvSpPr>
        <p:spPr>
          <a:xfrm>
            <a:off x="4038599" y="6483306"/>
            <a:ext cx="4114800" cy="2560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Mavenir 2021. Proprietary and Confidential.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0C42DFB-A0D9-40F5-BEF3-B2790FAC6540}"/>
              </a:ext>
            </a:extLst>
          </p:cNvPr>
          <p:cNvSpPr/>
          <p:nvPr userDrawn="1"/>
        </p:nvSpPr>
        <p:spPr>
          <a:xfrm>
            <a:off x="11734802" y="6443474"/>
            <a:ext cx="457198" cy="252633"/>
          </a:xfrm>
          <a:prstGeom prst="rect">
            <a:avLst/>
          </a:prstGeom>
          <a:noFill/>
        </p:spPr>
        <p:txBody>
          <a:bodyPr wrap="square" anchor="b" anchorCtr="0">
            <a:noAutofit/>
          </a:bodyPr>
          <a:lstStyle/>
          <a:p>
            <a:pPr>
              <a:lnSpc>
                <a:spcPct val="100000"/>
              </a:lnSpc>
              <a:defRPr/>
            </a:pPr>
            <a:fld id="{022025A4-F208-3946-97CC-7C1E06DC1E9C}" type="slidenum">
              <a:rPr lang="id-ID" sz="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defRPr/>
              </a:pPr>
              <a:t>‹#›</a:t>
            </a:fld>
            <a:endParaRPr lang="id-ID" sz="800">
              <a:latin typeface="Arial" panose="020B0604020202020204" pitchFamily="34" charset="0"/>
            </a:endParaRP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CCB34059-17C8-B44D-8C3C-600B521D5A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201636"/>
            <a:ext cx="11331222" cy="917258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233158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B58C-89DC-4A0B-72B9-8B2EE3CA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B131C-9C6B-7F9D-2DA9-3C3A506A0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FFC9-DC8C-7BBE-990D-D1B29181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1D744-CE47-AD72-A819-E98E9357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4B3BD-EBCB-F791-4E78-46D9B444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E3C8-B097-70AF-EE12-213BC3D5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2DA3C-19E6-15F8-AB9B-C3B7957FE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0DB3-77EB-EC9B-F344-BDDC5FAF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4EA6A-A035-57CC-CF85-EDCAD67E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3C080-EB74-E5B4-B63C-65D544CD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9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ADA7-97E9-BF9E-BC34-B75B173F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949A-9A14-7EDA-511A-AD5E8A71B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DCAD1-1E57-D07D-CDE8-7B6165A35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C775A-8B50-24F9-2549-E73D5019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320D3-754E-892D-B2E9-AE7824FB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21DEA-8905-D418-80E4-F889C3B5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4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E245-3F6E-60BD-68DA-03512C803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AC10A-E269-561B-07CD-FEE07D29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C5DBE-7381-0012-1D02-BE0FC48B1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8102A-B4EA-2B53-46A6-55E337017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EE351-5552-8666-2691-AC47F5432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E1C31-B8A6-4439-07B1-D09175AD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98A58-A065-758F-74CE-553F3B55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2B26C-E7B8-815F-0A05-B70B09C8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7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213D-D6D9-2649-B643-46454425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B8CA0-AB5A-B1C0-045A-A93E6F58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C4301-1F1D-E7E0-7C3D-CB56EFF8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3E58D-5C22-0A42-6D1C-F3C66E16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6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1D74D-E7B3-3B84-0BE7-C6CBF454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31AB0-8784-178D-EFB0-54016159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EE31-B2BD-6962-ED92-6D32A86E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3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F36E-43DA-1CA1-27C1-3149D650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ED734-B95E-D9F7-1499-626FBAAF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676C2-7FCF-6314-CBF9-93ADD18F5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11F73-54C3-3CD8-20B0-07C67CA6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89C3-F4AD-7E51-0A4C-C7CDC100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0C267-D89C-75C9-7F34-5CA33C6C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3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AF89-F2D2-3A38-0363-9461E93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7632A-A7E1-BA7B-EEA7-80A001F91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55221-704E-6A8F-877E-A42B5C52B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AB64D-6CF6-AC57-5869-87A03A60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EC42F-D556-B952-4D73-21D68DC5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5FCD9-2F21-66DF-FF9B-B3E0904D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2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33179-A563-62F6-5F35-A97F6D40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41B83-62D6-8BF9-3790-A65C5B4F9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D4654-0C33-0E12-A18A-3AB4D475F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C6865-41A6-200C-3611-14C0EC43C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7AA2-EE72-6FDD-A027-BF06E8BDD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90FE-0507-445E-EA9E-51B7F9DE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46" y="100512"/>
            <a:ext cx="11331222" cy="503039"/>
          </a:xfrm>
        </p:spPr>
        <p:txBody>
          <a:bodyPr/>
          <a:lstStyle/>
          <a:p>
            <a:r>
              <a:rPr lang="en-US" dirty="0"/>
              <a:t>Voting App 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25A61-2E6B-C443-A38D-1690F016BDC9}"/>
              </a:ext>
            </a:extLst>
          </p:cNvPr>
          <p:cNvSpPr txBox="1"/>
          <p:nvPr/>
        </p:nvSpPr>
        <p:spPr>
          <a:xfrm>
            <a:off x="213834" y="751470"/>
            <a:ext cx="3678657" cy="25853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of commands</a:t>
            </a:r>
          </a:p>
          <a:p>
            <a:r>
              <a:rPr lang="en-US" sz="1200" b="1" dirty="0"/>
              <a:t>1) </a:t>
            </a:r>
            <a:r>
              <a:rPr lang="en-US" sz="1200" b="1" dirty="0" err="1"/>
              <a:t>kubectl</a:t>
            </a:r>
            <a:r>
              <a:rPr lang="en-US" sz="1200" b="1" dirty="0"/>
              <a:t> delete all --all;</a:t>
            </a:r>
          </a:p>
          <a:p>
            <a:r>
              <a:rPr lang="en-US" sz="1200" b="1" dirty="0"/>
              <a:t>2) </a:t>
            </a:r>
            <a:r>
              <a:rPr lang="en-US" sz="1200" b="1" dirty="0" err="1"/>
              <a:t>kubectl</a:t>
            </a:r>
            <a:r>
              <a:rPr lang="en-US" sz="1200" b="1" dirty="0"/>
              <a:t> apply -f .</a:t>
            </a:r>
          </a:p>
          <a:p>
            <a:r>
              <a:rPr lang="en-US" sz="1200" b="1" dirty="0"/>
              <a:t>3) </a:t>
            </a:r>
            <a:r>
              <a:rPr lang="en-US" sz="1200" b="1" dirty="0" err="1"/>
              <a:t>kubectl</a:t>
            </a:r>
            <a:r>
              <a:rPr lang="en-US" sz="1200" b="1" dirty="0"/>
              <a:t> get all</a:t>
            </a:r>
          </a:p>
          <a:p>
            <a:r>
              <a:rPr lang="en-US" sz="1200" b="1" dirty="0"/>
              <a:t>4) </a:t>
            </a:r>
            <a:r>
              <a:rPr lang="en-US" sz="1200" b="1" dirty="0" err="1"/>
              <a:t>kubectl</a:t>
            </a:r>
            <a:r>
              <a:rPr lang="en-US" sz="1200" b="1" dirty="0"/>
              <a:t> get po -o wide </a:t>
            </a:r>
          </a:p>
          <a:p>
            <a:r>
              <a:rPr lang="en-US" sz="1200" b="1" dirty="0"/>
              <a:t>5) </a:t>
            </a:r>
            <a:r>
              <a:rPr lang="en-US" sz="1200" b="1" dirty="0" err="1"/>
              <a:t>kubectl</a:t>
            </a:r>
            <a:r>
              <a:rPr lang="en-US" sz="1200" b="1" dirty="0"/>
              <a:t> get po</a:t>
            </a:r>
          </a:p>
          <a:p>
            <a:r>
              <a:rPr lang="en-US" sz="1200" b="1" dirty="0"/>
              <a:t>6) </a:t>
            </a:r>
            <a:r>
              <a:rPr lang="en-US" sz="1200" b="1" dirty="0" err="1"/>
              <a:t>kubectl</a:t>
            </a:r>
            <a:r>
              <a:rPr lang="en-US" sz="1200" b="1" dirty="0"/>
              <a:t> get svc</a:t>
            </a:r>
          </a:p>
          <a:p>
            <a:r>
              <a:rPr lang="en-US" sz="1200" b="1" dirty="0"/>
              <a:t>7) </a:t>
            </a:r>
            <a:r>
              <a:rPr lang="en-US" sz="1200" b="1" dirty="0" err="1"/>
              <a:t>kubectl</a:t>
            </a:r>
            <a:r>
              <a:rPr lang="en-US" sz="1200" b="1" dirty="0"/>
              <a:t> delete po vote-94849dc97-c4k4m</a:t>
            </a:r>
          </a:p>
          <a:p>
            <a:r>
              <a:rPr lang="en-US" sz="1200" b="1" dirty="0"/>
              <a:t>8) </a:t>
            </a:r>
            <a:r>
              <a:rPr lang="en-US" sz="1200" b="1" dirty="0" err="1"/>
              <a:t>kubectl</a:t>
            </a:r>
            <a:r>
              <a:rPr lang="en-US" sz="1200" b="1" dirty="0"/>
              <a:t> delete po worker-dd46d7584-qc4z7</a:t>
            </a:r>
          </a:p>
          <a:p>
            <a:r>
              <a:rPr lang="en-US" sz="1200" b="1" dirty="0"/>
              <a:t>9) </a:t>
            </a:r>
            <a:r>
              <a:rPr lang="en-US" sz="1200" b="1" dirty="0" err="1"/>
              <a:t>kubectl</a:t>
            </a:r>
            <a:r>
              <a:rPr lang="en-US" sz="1200" b="1" dirty="0"/>
              <a:t> delete po db-b54cd94f4-bz7bq </a:t>
            </a:r>
          </a:p>
          <a:p>
            <a:r>
              <a:rPr lang="en-US" sz="1200" b="1" dirty="0"/>
              <a:t>10 ) </a:t>
            </a:r>
            <a:r>
              <a:rPr lang="en-US" sz="1200" b="1" dirty="0" err="1"/>
              <a:t>kubectl</a:t>
            </a:r>
            <a:r>
              <a:rPr lang="en-US" sz="1200" b="1" dirty="0"/>
              <a:t> logs worker-dd46d7584-qc4z7</a:t>
            </a:r>
          </a:p>
          <a:p>
            <a:r>
              <a:rPr lang="en-US" sz="1200" b="1" dirty="0"/>
              <a:t>11) </a:t>
            </a:r>
            <a:r>
              <a:rPr lang="en-US" sz="1200" b="1" dirty="0" err="1"/>
              <a:t>kubectl</a:t>
            </a:r>
            <a:r>
              <a:rPr lang="en-US" sz="1200" b="1" dirty="0"/>
              <a:t> scale deploy </a:t>
            </a:r>
            <a:r>
              <a:rPr lang="en-US" sz="1200" b="1" dirty="0" err="1"/>
              <a:t>db</a:t>
            </a:r>
            <a:r>
              <a:rPr lang="en-US" sz="1200" b="1" dirty="0"/>
              <a:t> --replicas=0</a:t>
            </a:r>
          </a:p>
          <a:p>
            <a:r>
              <a:rPr lang="en-US" sz="1200" b="1" dirty="0"/>
              <a:t>12) </a:t>
            </a:r>
            <a:r>
              <a:rPr lang="en-US" sz="1200" b="1" dirty="0" err="1"/>
              <a:t>kubectl</a:t>
            </a:r>
            <a:r>
              <a:rPr lang="en-US" sz="1200" b="1" dirty="0"/>
              <a:t> scale deploy </a:t>
            </a:r>
            <a:r>
              <a:rPr lang="en-US" sz="1200" b="1" dirty="0" err="1"/>
              <a:t>db</a:t>
            </a:r>
            <a:r>
              <a:rPr lang="en-US" sz="1200" b="1" dirty="0"/>
              <a:t> --replicas=1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C435B-ACD8-C374-F868-B3F88683E57B}"/>
              </a:ext>
            </a:extLst>
          </p:cNvPr>
          <p:cNvSpPr txBox="1"/>
          <p:nvPr/>
        </p:nvSpPr>
        <p:spPr>
          <a:xfrm>
            <a:off x="5905850" y="605835"/>
            <a:ext cx="285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Voting App Transaction Log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CCDF8D-AC9C-9DE5-B6FD-2D305E71D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596" y="2690462"/>
            <a:ext cx="6260660" cy="19012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585215-6603-8D23-8110-0A880A19FCDD}"/>
              </a:ext>
            </a:extLst>
          </p:cNvPr>
          <p:cNvSpPr/>
          <p:nvPr/>
        </p:nvSpPr>
        <p:spPr>
          <a:xfrm>
            <a:off x="8682605" y="639429"/>
            <a:ext cx="536896" cy="28957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DC6AFD-C59A-9732-B197-F607DEDD7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6" y="3521208"/>
            <a:ext cx="5295240" cy="187832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7A7BCF-D4B9-7230-6096-2D702E862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420" y="4716223"/>
            <a:ext cx="6270836" cy="17821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053B42-B0E0-FD4A-82C6-379EC38E017F}"/>
              </a:ext>
            </a:extLst>
          </p:cNvPr>
          <p:cNvSpPr txBox="1"/>
          <p:nvPr/>
        </p:nvSpPr>
        <p:spPr>
          <a:xfrm>
            <a:off x="1481189" y="5881113"/>
            <a:ext cx="328848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Voting App is deleted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A2D5536-B7F7-2F35-1F47-6D3372E1E37D}"/>
              </a:ext>
            </a:extLst>
          </p:cNvPr>
          <p:cNvSpPr/>
          <p:nvPr/>
        </p:nvSpPr>
        <p:spPr>
          <a:xfrm>
            <a:off x="4777495" y="5981565"/>
            <a:ext cx="813750" cy="36072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7A9EC57-5A89-3799-6772-841FD728A0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314628"/>
              </p:ext>
            </p:extLst>
          </p:nvPr>
        </p:nvGraphicFramePr>
        <p:xfrm>
          <a:off x="9857066" y="60355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57066" y="60355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23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9ED4-9479-EEFD-4530-85CB8109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201636"/>
            <a:ext cx="11331222" cy="528206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002060"/>
                </a:solidFill>
              </a:rPr>
              <a:t>Observations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03E16-B0D7-F260-91B3-965C9ECC2AF4}"/>
              </a:ext>
            </a:extLst>
          </p:cNvPr>
          <p:cNvSpPr txBox="1"/>
          <p:nvPr/>
        </p:nvSpPr>
        <p:spPr>
          <a:xfrm>
            <a:off x="163502" y="838899"/>
            <a:ext cx="1133122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1) All </a:t>
            </a:r>
            <a:r>
              <a:rPr lang="en-US" sz="1600" b="1" dirty="0" err="1"/>
              <a:t>PoD's</a:t>
            </a:r>
            <a:r>
              <a:rPr lang="en-US" sz="1600" b="1" dirty="0"/>
              <a:t> are created and came into running state with command "</a:t>
            </a:r>
            <a:r>
              <a:rPr lang="en-US" sz="1600" b="1" dirty="0" err="1"/>
              <a:t>kubectl</a:t>
            </a:r>
            <a:r>
              <a:rPr lang="en-US" sz="1600" b="1" dirty="0"/>
              <a:t> apply -f ."</a:t>
            </a:r>
          </a:p>
          <a:p>
            <a:r>
              <a:rPr lang="en-US" sz="1600" b="1" dirty="0"/>
              <a:t>2) I can access voting app web interface and results web interfaces through </a:t>
            </a:r>
            <a:r>
              <a:rPr lang="en-US" sz="1600" b="1" dirty="0" err="1"/>
              <a:t>nodeport</a:t>
            </a:r>
            <a:r>
              <a:rPr lang="en-US" sz="1600" b="1" dirty="0"/>
              <a:t> service &amp; node IP address on 31000 &amp;&amp; 31001</a:t>
            </a:r>
          </a:p>
          <a:p>
            <a:r>
              <a:rPr lang="en-US" sz="1600" b="1" dirty="0"/>
              <a:t>3) I have voted from three users and voting count is 3. screen shots are shared in PPT.</a:t>
            </a:r>
          </a:p>
          <a:p>
            <a:r>
              <a:rPr lang="en-US" sz="1600" b="1" dirty="0"/>
              <a:t>4) After voting </a:t>
            </a:r>
            <a:r>
              <a:rPr lang="en-US" sz="1600" b="1" dirty="0" err="1"/>
              <a:t>PoD</a:t>
            </a:r>
            <a:r>
              <a:rPr lang="en-US" sz="1600" b="1" dirty="0"/>
              <a:t> is deleted, I can see that voting application is still accessible. This is because replica set is defined as 1.</a:t>
            </a:r>
          </a:p>
          <a:p>
            <a:r>
              <a:rPr lang="en-US" sz="1600" b="1" dirty="0"/>
              <a:t>   As replica set is defined in deployment </a:t>
            </a:r>
            <a:r>
              <a:rPr lang="en-US" sz="1600" b="1" dirty="0" err="1"/>
              <a:t>yaml</a:t>
            </a:r>
            <a:r>
              <a:rPr lang="en-US" sz="1600" b="1" dirty="0"/>
              <a:t> file. voting app </a:t>
            </a:r>
            <a:r>
              <a:rPr lang="en-US" sz="1600" b="1" dirty="0" err="1"/>
              <a:t>PoD</a:t>
            </a:r>
            <a:r>
              <a:rPr lang="en-US" sz="1600" b="1" dirty="0"/>
              <a:t> instance is launched again with different instance ID.</a:t>
            </a:r>
          </a:p>
          <a:p>
            <a:r>
              <a:rPr lang="en-US" sz="1600" b="1" dirty="0"/>
              <a:t>5) voting </a:t>
            </a:r>
            <a:r>
              <a:rPr lang="en-US" sz="1600" b="1" dirty="0" err="1"/>
              <a:t>PoD</a:t>
            </a:r>
            <a:r>
              <a:rPr lang="en-US" sz="1600" b="1" dirty="0"/>
              <a:t> got created again with instance ID "vote-94849dc97-ctcgq"</a:t>
            </a:r>
          </a:p>
          <a:p>
            <a:r>
              <a:rPr lang="en-US" sz="1600" b="1" dirty="0"/>
              <a:t>6) After worker Pod is deleted also there is no change in application behavior in voting &amp; results windows.</a:t>
            </a:r>
          </a:p>
          <a:p>
            <a:r>
              <a:rPr lang="en-US" sz="1600" b="1" dirty="0"/>
              <a:t>7) Worker new instance got created. Vote count has same value as before worker </a:t>
            </a:r>
            <a:r>
              <a:rPr lang="en-US" sz="1600" b="1" dirty="0" err="1"/>
              <a:t>PoD</a:t>
            </a:r>
            <a:r>
              <a:rPr lang="en-US" sz="1600" b="1" dirty="0"/>
              <a:t> deleted.</a:t>
            </a:r>
          </a:p>
          <a:p>
            <a:r>
              <a:rPr lang="en-US" sz="1600" b="1" dirty="0"/>
              <a:t>8) similarly, after </a:t>
            </a:r>
            <a:r>
              <a:rPr lang="en-US" sz="1600" b="1" dirty="0" err="1"/>
              <a:t>db</a:t>
            </a:r>
            <a:r>
              <a:rPr lang="en-US" sz="1600" b="1" dirty="0"/>
              <a:t> </a:t>
            </a:r>
            <a:r>
              <a:rPr lang="en-US" sz="1600" b="1" dirty="0" err="1"/>
              <a:t>PoD</a:t>
            </a:r>
            <a:r>
              <a:rPr lang="en-US" sz="1600" b="1" dirty="0"/>
              <a:t> deleted, vote app &amp; result app </a:t>
            </a:r>
            <a:r>
              <a:rPr lang="en-US" sz="1600" b="1" dirty="0" err="1"/>
              <a:t>PoD's</a:t>
            </a:r>
            <a:r>
              <a:rPr lang="en-US" sz="1600" b="1" dirty="0"/>
              <a:t> are still accessible.</a:t>
            </a:r>
          </a:p>
          <a:p>
            <a:r>
              <a:rPr lang="en-US" sz="1600" b="1" dirty="0"/>
              <a:t>   </a:t>
            </a:r>
            <a:r>
              <a:rPr lang="en-US" sz="1600" b="1" dirty="0" err="1"/>
              <a:t>db</a:t>
            </a:r>
            <a:r>
              <a:rPr lang="en-US" sz="1600" b="1" dirty="0"/>
              <a:t> </a:t>
            </a:r>
            <a:r>
              <a:rPr lang="en-US" sz="1600" b="1" dirty="0" err="1"/>
              <a:t>PoD</a:t>
            </a:r>
            <a:r>
              <a:rPr lang="en-US" sz="1600" b="1" dirty="0"/>
              <a:t> instance created again with different instance ID. But it is observed that vote count reduced from  3 to 1. Not sure why it came down from 3 to 1.</a:t>
            </a:r>
          </a:p>
          <a:p>
            <a:r>
              <a:rPr lang="en-US" sz="1600" b="1" dirty="0"/>
              <a:t>9) Voting App &amp; Results App functionality is not impacted.</a:t>
            </a:r>
          </a:p>
          <a:p>
            <a:r>
              <a:rPr lang="en-US" sz="1600" b="1" dirty="0"/>
              <a:t>10) when </a:t>
            </a:r>
            <a:r>
              <a:rPr lang="en-US" sz="1600" b="1" dirty="0" err="1"/>
              <a:t>db</a:t>
            </a:r>
            <a:r>
              <a:rPr lang="en-US" sz="1600" b="1" dirty="0"/>
              <a:t> </a:t>
            </a:r>
            <a:r>
              <a:rPr lang="en-US" sz="1600" b="1" dirty="0" err="1"/>
              <a:t>PoD</a:t>
            </a:r>
            <a:r>
              <a:rPr lang="en-US" sz="1600" b="1" dirty="0"/>
              <a:t> is stopped using command "</a:t>
            </a:r>
            <a:r>
              <a:rPr lang="en-US" sz="1600" b="1" dirty="0" err="1"/>
              <a:t>kubectl</a:t>
            </a:r>
            <a:r>
              <a:rPr lang="en-US" sz="1600" b="1" dirty="0"/>
              <a:t> scale deploy </a:t>
            </a:r>
            <a:r>
              <a:rPr lang="en-US" sz="1600" b="1" dirty="0" err="1"/>
              <a:t>db</a:t>
            </a:r>
            <a:r>
              <a:rPr lang="en-US" sz="1600" b="1" dirty="0"/>
              <a:t> --replicas=0". the pod went into terminating state and deleted from node.</a:t>
            </a:r>
          </a:p>
          <a:p>
            <a:r>
              <a:rPr lang="en-US" sz="1600" b="1" dirty="0"/>
              <a:t>11) Now I see votes count became zero in results app window. Even though I tried to vote from voting app the count is not incrementing in results app window.</a:t>
            </a:r>
          </a:p>
          <a:p>
            <a:r>
              <a:rPr lang="en-US" sz="1600" b="1" dirty="0"/>
              <a:t>12) I see voting &amp; result </a:t>
            </a:r>
            <a:r>
              <a:rPr lang="en-US" sz="1600" b="1" dirty="0" err="1"/>
              <a:t>PoD</a:t>
            </a:r>
            <a:r>
              <a:rPr lang="en-US" sz="1600" b="1" dirty="0"/>
              <a:t> RESTART count is increased by 1. Not sure why ?</a:t>
            </a:r>
          </a:p>
          <a:p>
            <a:r>
              <a:rPr lang="en-US" sz="1600" b="1" dirty="0"/>
              <a:t>13) I have restarted </a:t>
            </a:r>
            <a:r>
              <a:rPr lang="en-US" sz="1600" b="1" dirty="0" err="1"/>
              <a:t>db</a:t>
            </a:r>
            <a:r>
              <a:rPr lang="en-US" sz="1600" b="1" dirty="0"/>
              <a:t> </a:t>
            </a:r>
            <a:r>
              <a:rPr lang="en-US" sz="1600" b="1" dirty="0" err="1"/>
              <a:t>PoD</a:t>
            </a:r>
            <a:r>
              <a:rPr lang="en-US" sz="1600" b="1" dirty="0"/>
              <a:t> using command "</a:t>
            </a:r>
            <a:r>
              <a:rPr lang="en-US" sz="1600" b="1" dirty="0" err="1"/>
              <a:t>kubectl</a:t>
            </a:r>
            <a:r>
              <a:rPr lang="en-US" sz="1600" b="1" dirty="0"/>
              <a:t> scale deploy </a:t>
            </a:r>
            <a:r>
              <a:rPr lang="en-US" sz="1600" b="1" dirty="0" err="1"/>
              <a:t>db</a:t>
            </a:r>
            <a:r>
              <a:rPr lang="en-US" sz="1600" b="1" dirty="0"/>
              <a:t> --replicas=1". Then after some time I see vote count is 2 which is previous count. It means when </a:t>
            </a:r>
            <a:r>
              <a:rPr lang="en-US" sz="1600" b="1" dirty="0" err="1"/>
              <a:t>db</a:t>
            </a:r>
            <a:r>
              <a:rPr lang="en-US" sz="1600" b="1" dirty="0"/>
              <a:t> </a:t>
            </a:r>
            <a:r>
              <a:rPr lang="en-US" sz="1600" b="1" dirty="0" err="1"/>
              <a:t>PoD</a:t>
            </a:r>
            <a:r>
              <a:rPr lang="en-US" sz="1600" b="1" dirty="0"/>
              <a:t> is stopped or terminated, results window does not vote count. After </a:t>
            </a:r>
            <a:r>
              <a:rPr lang="en-US" sz="1600" b="1" dirty="0" err="1"/>
              <a:t>db</a:t>
            </a:r>
            <a:r>
              <a:rPr lang="en-US" sz="1600" b="1" dirty="0"/>
              <a:t> </a:t>
            </a:r>
            <a:r>
              <a:rPr lang="en-US" sz="1600" b="1" dirty="0" err="1"/>
              <a:t>PoD</a:t>
            </a:r>
            <a:r>
              <a:rPr lang="en-US" sz="1600" b="1" dirty="0"/>
              <a:t> restarted only we can see vote count.</a:t>
            </a:r>
          </a:p>
          <a:p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9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475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Package</vt:lpstr>
      <vt:lpstr>Voting App Assignment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 App Assignment</dc:title>
  <dc:creator>Mandava Krishna</dc:creator>
  <cp:lastModifiedBy>Mandava Krishna</cp:lastModifiedBy>
  <cp:revision>4</cp:revision>
  <dcterms:created xsi:type="dcterms:W3CDTF">2023-08-19T17:11:52Z</dcterms:created>
  <dcterms:modified xsi:type="dcterms:W3CDTF">2023-08-19T17:39:21Z</dcterms:modified>
</cp:coreProperties>
</file>