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6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04DB-24CF-C493-B4E0-BCB68893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09702-9054-06CE-0F04-52E5F86CF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70A7-2736-7415-2107-90B17163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577C-2971-4502-EA0B-DD87685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D6EB-9540-0D89-2F1C-537ED994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622E-5D66-8FB2-7BCB-2AFCC011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10C-F7A9-C94F-79FA-5107D12A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F6F3-9815-3254-C19D-E999F0C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A12E-AB7A-D21A-AD39-225BB6E4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2006-3809-2099-A166-14A3E40B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577B4-2A8F-9F52-29CF-542F6E565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40A9-2E7A-8C86-668A-507BC1DD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49EB-DC47-8B10-6C9E-001EE242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88BC-E62C-C9B8-61A7-34AEDC5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7742-9311-78FE-770F-8786C97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9660B61-4C28-964C-A5AB-F5D22AE42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305"/>
            <a:ext cx="4114800" cy="25603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Copyright Mavenir 2021. Proprietary and Confidential.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7AAEB30-329B-407F-B0BC-87DBAAEDA6E9}"/>
              </a:ext>
            </a:extLst>
          </p:cNvPr>
          <p:cNvSpPr txBox="1"/>
          <p:nvPr userDrawn="1"/>
        </p:nvSpPr>
        <p:spPr>
          <a:xfrm>
            <a:off x="4038599" y="6483306"/>
            <a:ext cx="4114800" cy="2560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Mavenir 2021. Proprietary and Confidential.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C42DFB-A0D9-40F5-BEF3-B2790FAC6540}"/>
              </a:ext>
            </a:extLst>
          </p:cNvPr>
          <p:cNvSpPr/>
          <p:nvPr userDrawn="1"/>
        </p:nvSpPr>
        <p:spPr>
          <a:xfrm>
            <a:off x="11734802" y="6443474"/>
            <a:ext cx="457198" cy="25263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/>
          <a:p>
            <a:pPr>
              <a:lnSpc>
                <a:spcPct val="100000"/>
              </a:lnSpc>
              <a:defRPr/>
            </a:pPr>
            <a:fld id="{022025A4-F208-3946-97CC-7C1E06DC1E9C}" type="slidenum">
              <a:rPr lang="id-ID" sz="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id-ID" sz="800">
              <a:latin typeface="Arial" panose="020B0604020202020204" pitchFamily="34" charset="0"/>
            </a:endParaRP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CCB34059-17C8-B44D-8C3C-600B521D5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201636"/>
            <a:ext cx="11331222" cy="917258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664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93AC-8D0C-53E7-8BAB-4B25B84C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0240-1D3A-D44E-7BFE-7E761F42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E303-CA25-5A51-94E1-D6970E3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8C2A-D768-33FB-44AB-F3E09866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D7-3316-69EC-CAB3-08E5C01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9DD3-417B-4309-A82F-79EEE953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ECC8-1934-7A7A-2A86-A8C23883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3BDB-82EF-B018-3730-FF83A951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80C7-A1C3-D33A-1EF2-5985572B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C4B6-52F8-D1A7-B4C0-4CFD5A2A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3503-F2E1-FA21-9CC4-9BEE0BE6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96EF-51C7-8837-3AB8-30D3142A6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6D912-9E64-28FB-053F-4C437C27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80B3-4EC4-C8D4-BAB3-9819C1BB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3709-CA7F-9D4B-8A1A-3126757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7B6D-CCDC-8A0C-3073-F19ABE8C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242B-6EBC-BAEC-8041-1A7FCF3D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0825-84CE-129C-9148-CD4A89B3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AFE3-4A09-A73C-E2D6-72AA04BB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F3F33-9CF9-EDE7-D975-0A5F70682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46119-BE83-24AB-DA6D-10125E045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FDEF-B88C-F09E-7658-D6D4A5A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713F6-38C4-30FB-2CD0-49655498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D2748-A501-0377-DE97-E9A2320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12F-7645-8E8C-28E2-FB5D28C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B8CF-81F1-3B4F-960F-3299774A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7F6F9-5323-95B8-0E08-1478CB4D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22D1-9687-0536-EF38-490161E1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6419C-BDBE-3D89-D855-CE190660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A8A1F-E6E8-318E-D019-5120CC9B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150C7-ADC9-CA18-CD0F-4D8B646F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D964-9DB0-493C-08A0-47247C2D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43EF-FE4C-FDFA-1DF1-F083E933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8E333-9FCA-6D8C-6A46-347B4A8D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7A61-CD59-6046-2614-258244A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FC55-2516-09B2-1143-6F3AF96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C2C8E-0AC1-3260-2B68-3C04349D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9060-6709-EE6E-1368-C6C38751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D0D8B-29F4-1E34-18A5-BF6D203A8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A638-F5AD-E170-B2EA-648EF39B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6AF4-E20B-A19D-6934-30DA9E3A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8167-FFCD-179A-3931-92F3D24A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4811E-F1CA-B293-6F2A-2C8D674A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3A5D3-9439-B7D4-9529-9D26F4A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3C2D-0174-0484-A549-E4D614AF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B70F-8EAE-B242-3C02-67886693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27DC-F70B-4F35-993E-F22599B009F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3C07-B378-442F-293B-CC2D2B109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DC32-CCAF-3250-7D7F-499971D1C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CDFA-7D26-4F19-A5E2-40814E11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2EF6-4B75-5815-E07A-DA75AE1B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3" y="67112"/>
            <a:ext cx="11331222" cy="6459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Replica Set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0DC8A-93B0-CBFF-AE10-4D338302C4DC}"/>
              </a:ext>
            </a:extLst>
          </p:cNvPr>
          <p:cNvSpPr txBox="1"/>
          <p:nvPr/>
        </p:nvSpPr>
        <p:spPr>
          <a:xfrm>
            <a:off x="570451" y="956345"/>
            <a:ext cx="1101474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Question : Write a common use-case, where you will use a daemon set instead of replica set.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34800-21EB-0F10-DCFF-B77CBEE3F967}"/>
              </a:ext>
            </a:extLst>
          </p:cNvPr>
          <p:cNvSpPr txBox="1"/>
          <p:nvPr/>
        </p:nvSpPr>
        <p:spPr>
          <a:xfrm>
            <a:off x="570451" y="2046914"/>
            <a:ext cx="10880521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rgbClr val="202124"/>
                </a:solidFill>
                <a:latin typeface="Google Sans"/>
              </a:rPr>
              <a:t>Answer:</a:t>
            </a:r>
            <a:endParaRPr lang="en-US" b="1" i="0" u="sng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Typical use cases of a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Google Sans"/>
              </a:rPr>
              <a:t>DaemonSet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running a cluster storage daemon on every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running a logs collection daemon on every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running a node monitoring daemon on every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Roboto</vt:lpstr>
      <vt:lpstr>Office Theme</vt:lpstr>
      <vt:lpstr>Replica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 Set</dc:title>
  <dc:creator>Mandava Krishna</dc:creator>
  <cp:lastModifiedBy>Mandava Krishna</cp:lastModifiedBy>
  <cp:revision>1</cp:revision>
  <dcterms:created xsi:type="dcterms:W3CDTF">2023-08-19T13:49:10Z</dcterms:created>
  <dcterms:modified xsi:type="dcterms:W3CDTF">2023-08-19T13:50:15Z</dcterms:modified>
</cp:coreProperties>
</file>