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Play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aALy5RSkDdOwU55wMsVvLvObV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692875" y="1285102"/>
            <a:ext cx="8550900" cy="1264500"/>
          </a:xfrm>
          <a:prstGeom prst="rect">
            <a:avLst/>
          </a:prstGeom>
          <a:gradFill>
            <a:gsLst>
              <a:gs pos="0">
                <a:srgbClr val="93DCF8"/>
              </a:gs>
              <a:gs pos="46000">
                <a:srgbClr val="0FA7E1"/>
              </a:gs>
              <a:gs pos="100000">
                <a:srgbClr val="085E7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PREDICTION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4275438" y="2644346"/>
            <a:ext cx="3373500" cy="358200"/>
          </a:xfrm>
          <a:prstGeom prst="rect">
            <a:avLst/>
          </a:prstGeom>
          <a:gradFill>
            <a:gsLst>
              <a:gs pos="0">
                <a:srgbClr val="FEF7F3"/>
              </a:gs>
              <a:gs pos="74000">
                <a:srgbClr val="F5BEA2"/>
              </a:gs>
              <a:gs pos="83000">
                <a:srgbClr val="F5BEA2"/>
              </a:gs>
              <a:gs pos="100000">
                <a:srgbClr val="F8D3C0"/>
              </a:gs>
            </a:gsLst>
            <a:lin ang="5400012" scaled="0"/>
          </a:gradFill>
          <a:ln cap="flat" cmpd="sng" w="19050">
            <a:solidFill>
              <a:srgbClr val="FEF7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340D"/>
                </a:solidFill>
                <a:latin typeface="Arial"/>
                <a:ea typeface="Arial"/>
                <a:cs typeface="Arial"/>
                <a:sym typeface="Arial"/>
              </a:rPr>
              <a:t>BA – Technology, Data &amp; Insight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422413" y="1642364"/>
            <a:ext cx="40899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83515" marR="83820" rtl="0" algn="l">
              <a:lnSpc>
                <a:spcPct val="149200"/>
              </a:lnSpc>
              <a:spcBef>
                <a:spcPts val="1065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The most important variable in the model was purchase_lead, that is the time between purchase and departure.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83515" marR="5080" rtl="0" algn="l">
              <a:lnSpc>
                <a:spcPct val="149200"/>
              </a:lnSpc>
              <a:spcBef>
                <a:spcPts val="1045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Information about the flight, e.g. flight time and duration was also significant, however booking origin of the customer was not important.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83515" marR="88900" rtl="0" algn="l">
              <a:lnSpc>
                <a:spcPct val="150600"/>
              </a:lnSpc>
              <a:spcBef>
                <a:spcPts val="925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ccuracy of the model was approximately 0.6 (Precision) and 0.01 (Recall), showing that this model requires more improvement. I suggest adding more customer-centric features into the model.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0" y="0"/>
            <a:ext cx="12192000" cy="1519881"/>
          </a:xfrm>
          <a:prstGeom prst="rect">
            <a:avLst/>
          </a:prstGeom>
          <a:gradFill>
            <a:gsLst>
              <a:gs pos="0">
                <a:srgbClr val="0E4057"/>
              </a:gs>
              <a:gs pos="48000">
                <a:srgbClr val="16668B"/>
              </a:gs>
              <a:gs pos="100000">
                <a:srgbClr val="43AFE2"/>
              </a:gs>
            </a:gsLst>
            <a:lin ang="16200000" scaled="0"/>
          </a:gra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RESULTS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6999" y="2011695"/>
            <a:ext cx="5454210" cy="4660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251" y="2011695"/>
            <a:ext cx="1404428" cy="46609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7977018" y="1642363"/>
            <a:ext cx="22402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Importance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2024-01-24T06:29:46Z</dcterms:created>
  <dc:creator>A0881</dc:creator>
</cp:coreProperties>
</file>