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jExYAuWBa0yPNeF/G6nl3Ksj8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title"/>
          </p:nvPr>
        </p:nvSpPr>
        <p:spPr>
          <a:xfrm>
            <a:off x="3255961" y="3053588"/>
            <a:ext cx="5680077" cy="141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2192000" cy="1045210"/>
          </a:xfrm>
          <a:custGeom>
            <a:rect b="b" l="l" r="r" t="t"/>
            <a:pathLst>
              <a:path extrusionOk="0" h="1045210" w="12192000">
                <a:moveTo>
                  <a:pt x="12192000" y="0"/>
                </a:moveTo>
                <a:lnTo>
                  <a:pt x="0" y="0"/>
                </a:lnTo>
                <a:lnTo>
                  <a:pt x="0" y="1045028"/>
                </a:lnTo>
                <a:lnTo>
                  <a:pt x="12192000" y="10450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3255961" y="3053588"/>
            <a:ext cx="5680077" cy="141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255961" y="3053588"/>
            <a:ext cx="5680077" cy="141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255961" y="3053588"/>
            <a:ext cx="5680077" cy="141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4992288" y="269239"/>
            <a:ext cx="2013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 TECHNOLOGY, DATA, &amp; INSIGHT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3255961" y="3053588"/>
            <a:ext cx="5680077" cy="141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67310" lvl="0" marL="12700" marR="5080" rtl="0" algn="l">
              <a:lnSpc>
                <a:spcPct val="108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SKYTRAX AIRLINE  REVIEW ANALYSIS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5737225" y="6289050"/>
            <a:ext cx="1159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</a:rPr>
              <a:t>December</a:t>
            </a: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2023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335307" y="6625843"/>
            <a:ext cx="22561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INFORMATION FOR BRITISH AIRWAYS INTERNAL USE ONLY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1808035" y="6616192"/>
            <a:ext cx="7493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>
            <p:ph type="title"/>
          </p:nvPr>
        </p:nvSpPr>
        <p:spPr>
          <a:xfrm>
            <a:off x="330972" y="290067"/>
            <a:ext cx="166623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422397" y="1468628"/>
            <a:ext cx="79629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topics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422397" y="1788667"/>
            <a:ext cx="4337050" cy="80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frequency chart below shows that the key topics within the  reviews include “service”, “flight”, “crew” and “airline”, showing that  people are actively talking about their experience and staff.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6670798" y="1468628"/>
            <a:ext cx="7626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6670798" y="1788667"/>
            <a:ext cx="42666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of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3724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reviews, </a:t>
            </a:r>
            <a:r>
              <a:rPr lang="en-US" sz="1200">
                <a:solidFill>
                  <a:schemeClr val="dk1"/>
                </a:solidFill>
              </a:rPr>
              <a:t>2179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positive, </a:t>
            </a:r>
            <a:r>
              <a:rPr lang="en-US" sz="1200">
                <a:solidFill>
                  <a:schemeClr val="dk1"/>
                </a:solidFill>
              </a:rPr>
              <a:t>1560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negative and 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>
                <a:solidFill>
                  <a:schemeClr val="dk1"/>
                </a:solidFill>
              </a:rPr>
              <a:t>4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neutral. This means the majority of reviews were  polarised as </a:t>
            </a:r>
            <a:r>
              <a:rPr lang="en-US" sz="1200">
                <a:solidFill>
                  <a:schemeClr val="dk1"/>
                </a:solidFill>
              </a:rPr>
              <a:t>positive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6620675" y="3085939"/>
            <a:ext cx="19281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b="1" lang="en-US" sz="4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.06%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8334441" y="3972525"/>
            <a:ext cx="1694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4322C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r>
              <a:rPr b="1" lang="en-US" sz="4400">
                <a:solidFill>
                  <a:srgbClr val="D4322C"/>
                </a:solidFill>
                <a:latin typeface="Calibri"/>
                <a:ea typeface="Calibri"/>
                <a:cs typeface="Calibri"/>
                <a:sym typeface="Calibri"/>
              </a:rPr>
              <a:t>.57%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4322C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0328500" y="4687832"/>
            <a:ext cx="16944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B8B8B8"/>
                </a:solidFill>
                <a:latin typeface="Calibri"/>
                <a:ea typeface="Calibri"/>
                <a:cs typeface="Calibri"/>
                <a:sym typeface="Calibri"/>
              </a:rPr>
              <a:t>0.37</a:t>
            </a:r>
            <a:r>
              <a:rPr b="1" lang="en-US" sz="4700">
                <a:solidFill>
                  <a:srgbClr val="B8B8B8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6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9695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B8B8B8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44300"/>
            <a:ext cx="5638800" cy="354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2023-12-27T06:45:56Z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LastSaved">
    <vt:filetime>2023-12-27T00:00:00Z</vt:filetime>
  </property>
</Properties>
</file>