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f6f294691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f6f294691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6f294691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6f294691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6f294691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6f294691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f6f294691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f6f294691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f29469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f29469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70edd5d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70edd5d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70edd5d9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70edd5d9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2824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IN" dirty="0"/>
              <a:t>GYPSY, Education</a:t>
            </a:r>
            <a:br>
              <a:rPr lang="en-IN" dirty="0"/>
            </a:br>
            <a:r>
              <a:rPr lang="en-US" sz="1800" dirty="0"/>
              <a:t>Attendance through facial recognition system</a:t>
            </a:r>
            <a:endParaRPr lang="en-IN" dirty="0"/>
          </a:p>
        </p:txBody>
      </p:sp>
      <p:sp>
        <p:nvSpPr>
          <p:cNvPr id="55" name="Google Shape;55;p13"/>
          <p:cNvSpPr txBox="1">
            <a:spLocks noGrp="1"/>
          </p:cNvSpPr>
          <p:nvPr>
            <p:ph type="subTitle" idx="1"/>
          </p:nvPr>
        </p:nvSpPr>
        <p:spPr>
          <a:xfrm>
            <a:off x="311700" y="371937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dirty="0"/>
              <a:t>Sxca Coders</a:t>
            </a:r>
            <a:endParaRPr dirty="0"/>
          </a:p>
          <a:p>
            <a:pPr marL="0" lvl="0" indent="0" algn="ctr" rtl="0">
              <a:spcBef>
                <a:spcPts val="0"/>
              </a:spcBef>
              <a:spcAft>
                <a:spcPts val="0"/>
              </a:spcAft>
              <a:buNone/>
            </a:pPr>
            <a:r>
              <a:rPr lang="en" dirty="0"/>
              <a:t>Jaison John </a:t>
            </a:r>
            <a:endParaRPr dirty="0"/>
          </a:p>
        </p:txBody>
      </p:sp>
      <p:pic>
        <p:nvPicPr>
          <p:cNvPr id="56" name="Google Shape;56;p13"/>
          <p:cNvPicPr preferRelativeResize="0"/>
          <p:nvPr/>
        </p:nvPicPr>
        <p:blipFill>
          <a:blip r:embed="rId3">
            <a:alphaModFix/>
          </a:blip>
          <a:stretch>
            <a:fillRect/>
          </a:stretch>
        </p:blipFill>
        <p:spPr>
          <a:xfrm>
            <a:off x="3004298" y="-159600"/>
            <a:ext cx="3135400" cy="3135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 </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Education : </a:t>
            </a:r>
          </a:p>
          <a:p>
            <a:pPr marL="0" lvl="0" indent="0" algn="l" rtl="0">
              <a:spcBef>
                <a:spcPts val="0"/>
              </a:spcBef>
              <a:spcAft>
                <a:spcPts val="1200"/>
              </a:spcAft>
              <a:buNone/>
            </a:pPr>
            <a:r>
              <a:rPr lang="en-US" dirty="0"/>
              <a:t>* Attendance through facial recognition system</a:t>
            </a:r>
            <a:endParaRPr lang="en-IN" dirty="0"/>
          </a:p>
        </p:txBody>
      </p:sp>
      <p:pic>
        <p:nvPicPr>
          <p:cNvPr id="63" name="Google Shape;63;p14"/>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Solution</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(Data Flow</a:t>
            </a:r>
          </a:p>
          <a:p>
            <a:pPr marL="0" lvl="0" indent="0" algn="l" rtl="0">
              <a:spcBef>
                <a:spcPts val="0"/>
              </a:spcBef>
              <a:spcAft>
                <a:spcPts val="1200"/>
              </a:spcAft>
              <a:buNone/>
            </a:pPr>
            <a:r>
              <a:rPr lang="en-US" dirty="0"/>
              <a:t> Diagram)</a:t>
            </a:r>
          </a:p>
          <a:p>
            <a:pPr marL="0" lvl="0" indent="0" algn="l" rtl="0">
              <a:spcBef>
                <a:spcPts val="0"/>
              </a:spcBef>
              <a:spcAft>
                <a:spcPts val="1200"/>
              </a:spcAft>
              <a:buNone/>
            </a:pPr>
            <a:r>
              <a:rPr lang="en-US" dirty="0"/>
              <a:t>DFD OF </a:t>
            </a:r>
          </a:p>
          <a:p>
            <a:pPr marL="0" lvl="0" indent="0" algn="l" rtl="0">
              <a:spcBef>
                <a:spcPts val="0"/>
              </a:spcBef>
              <a:spcAft>
                <a:spcPts val="1200"/>
              </a:spcAft>
              <a:buNone/>
            </a:pPr>
            <a:r>
              <a:rPr lang="en-US" dirty="0"/>
              <a:t>The Project</a:t>
            </a:r>
            <a:endParaRPr dirty="0"/>
          </a:p>
        </p:txBody>
      </p:sp>
      <p:pic>
        <p:nvPicPr>
          <p:cNvPr id="3" name="Picture 2">
            <a:extLst>
              <a:ext uri="{FF2B5EF4-FFF2-40B4-BE49-F238E27FC236}">
                <a16:creationId xmlns:a16="http://schemas.microsoft.com/office/drawing/2014/main" id="{057072B9-8A36-4E60-A137-FF91B1B1F0A9}"/>
              </a:ext>
            </a:extLst>
          </p:cNvPr>
          <p:cNvPicPr>
            <a:picLocks noChangeAspect="1"/>
          </p:cNvPicPr>
          <p:nvPr/>
        </p:nvPicPr>
        <p:blipFill>
          <a:blip r:embed="rId3"/>
          <a:stretch>
            <a:fillRect/>
          </a:stretch>
        </p:blipFill>
        <p:spPr>
          <a:xfrm>
            <a:off x="2173747" y="0"/>
            <a:ext cx="5583313" cy="5143500"/>
          </a:xfrm>
          <a:prstGeom prst="rect">
            <a:avLst/>
          </a:prstGeom>
        </p:spPr>
      </p:pic>
      <p:pic>
        <p:nvPicPr>
          <p:cNvPr id="70" name="Google Shape;70;p15"/>
          <p:cNvPicPr preferRelativeResize="0"/>
          <p:nvPr/>
        </p:nvPicPr>
        <p:blipFill>
          <a:blip r:embed="rId4">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This process of making available of each Students faces recognize and the store it into the database and make available to teachers for Future referrals will not only help teachers but also deals with inconsequential and inappropriate behavior by random participants.  </a:t>
            </a:r>
          </a:p>
        </p:txBody>
      </p:sp>
      <p:pic>
        <p:nvPicPr>
          <p:cNvPr id="77" name="Google Shape;77;p16"/>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Technology Stack</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numCol="2" anchor="t" anchorCtr="0">
            <a:normAutofit lnSpcReduction="10000"/>
          </a:bodyPr>
          <a:lstStyle/>
          <a:p>
            <a:pPr marL="342900" lvl="0" algn="l" rtl="0">
              <a:spcBef>
                <a:spcPts val="0"/>
              </a:spcBef>
              <a:spcAft>
                <a:spcPts val="1200"/>
              </a:spcAft>
              <a:buFont typeface="+mj-lt"/>
              <a:buAutoNum type="arabicPeriod"/>
            </a:pPr>
            <a:r>
              <a:rPr lang="en-US" dirty="0"/>
              <a:t>HTML</a:t>
            </a:r>
          </a:p>
          <a:p>
            <a:pPr marL="342900" lvl="0" algn="l" rtl="0">
              <a:spcBef>
                <a:spcPts val="0"/>
              </a:spcBef>
              <a:spcAft>
                <a:spcPts val="1200"/>
              </a:spcAft>
              <a:buFont typeface="+mj-lt"/>
              <a:buAutoNum type="arabicPeriod"/>
            </a:pPr>
            <a:r>
              <a:rPr lang="en-US" dirty="0"/>
              <a:t> Bootstrap 5</a:t>
            </a:r>
          </a:p>
          <a:p>
            <a:pPr marL="342900" lvl="0" algn="l" rtl="0">
              <a:spcBef>
                <a:spcPts val="0"/>
              </a:spcBef>
              <a:spcAft>
                <a:spcPts val="1200"/>
              </a:spcAft>
              <a:buFont typeface="+mj-lt"/>
              <a:buAutoNum type="arabicPeriod"/>
            </a:pPr>
            <a:r>
              <a:rPr lang="en-US" dirty="0"/>
              <a:t>Popper.js</a:t>
            </a:r>
          </a:p>
          <a:p>
            <a:pPr marL="342900" lvl="0" algn="l" rtl="0">
              <a:spcBef>
                <a:spcPts val="0"/>
              </a:spcBef>
              <a:spcAft>
                <a:spcPts val="1200"/>
              </a:spcAft>
              <a:buFont typeface="+mj-lt"/>
              <a:buAutoNum type="arabicPeriod"/>
            </a:pPr>
            <a:r>
              <a:rPr lang="en-US" dirty="0" err="1"/>
              <a:t>Fontawesome</a:t>
            </a:r>
            <a:endParaRPr lang="en-US" dirty="0"/>
          </a:p>
          <a:p>
            <a:pPr marL="342900" lvl="0" algn="l" rtl="0">
              <a:spcBef>
                <a:spcPts val="0"/>
              </a:spcBef>
              <a:spcAft>
                <a:spcPts val="1200"/>
              </a:spcAft>
              <a:buFont typeface="+mj-lt"/>
              <a:buAutoNum type="arabicPeriod"/>
            </a:pPr>
            <a:r>
              <a:rPr lang="en-US" dirty="0" err="1"/>
              <a:t>Jquery</a:t>
            </a:r>
            <a:endParaRPr lang="en-US" dirty="0"/>
          </a:p>
          <a:p>
            <a:pPr marL="342900" lvl="0" algn="l" rtl="0">
              <a:spcBef>
                <a:spcPts val="0"/>
              </a:spcBef>
              <a:spcAft>
                <a:spcPts val="1200"/>
              </a:spcAft>
              <a:buFont typeface="+mj-lt"/>
              <a:buAutoNum type="arabicPeriod"/>
            </a:pPr>
            <a:r>
              <a:rPr lang="en-US" dirty="0"/>
              <a:t>PHP</a:t>
            </a:r>
          </a:p>
          <a:p>
            <a:pPr marL="342900" lvl="0" algn="l" rtl="0">
              <a:spcBef>
                <a:spcPts val="0"/>
              </a:spcBef>
              <a:spcAft>
                <a:spcPts val="1200"/>
              </a:spcAft>
              <a:buFont typeface="+mj-lt"/>
              <a:buAutoNum type="arabicPeriod"/>
            </a:pPr>
            <a:r>
              <a:rPr lang="en-US" dirty="0"/>
              <a:t>SQL</a:t>
            </a:r>
          </a:p>
          <a:p>
            <a:pPr marL="342900" lvl="0" algn="l" rtl="0">
              <a:spcBef>
                <a:spcPts val="0"/>
              </a:spcBef>
              <a:spcAft>
                <a:spcPts val="1200"/>
              </a:spcAft>
              <a:buFont typeface="+mj-lt"/>
              <a:buAutoNum type="arabicPeriod"/>
            </a:pPr>
            <a:r>
              <a:rPr lang="en-US" dirty="0" err="1"/>
              <a:t>SweetAleart</a:t>
            </a:r>
            <a:endParaRPr lang="en-US" dirty="0"/>
          </a:p>
          <a:p>
            <a:pPr marL="342900" lvl="0" algn="l" rtl="0">
              <a:spcBef>
                <a:spcPts val="0"/>
              </a:spcBef>
              <a:spcAft>
                <a:spcPts val="1200"/>
              </a:spcAft>
              <a:buFont typeface="+mj-lt"/>
              <a:buAutoNum type="arabicPeriod"/>
            </a:pPr>
            <a:r>
              <a:rPr lang="en-US" dirty="0"/>
              <a:t>Lottie Files</a:t>
            </a:r>
          </a:p>
          <a:p>
            <a:pPr marL="342900" lvl="0" algn="l" rtl="0">
              <a:spcBef>
                <a:spcPts val="0"/>
              </a:spcBef>
              <a:spcAft>
                <a:spcPts val="1200"/>
              </a:spcAft>
              <a:buFont typeface="+mj-lt"/>
              <a:buAutoNum type="arabicPeriod"/>
            </a:pPr>
            <a:r>
              <a:rPr lang="en-US" dirty="0"/>
              <a:t>Google Fonts</a:t>
            </a:r>
          </a:p>
          <a:p>
            <a:pPr marL="342900" lvl="0" algn="l" rtl="0">
              <a:spcBef>
                <a:spcPts val="0"/>
              </a:spcBef>
              <a:spcAft>
                <a:spcPts val="1200"/>
              </a:spcAft>
              <a:buFont typeface="+mj-lt"/>
              <a:buAutoNum type="arabicPeriod"/>
            </a:pPr>
            <a:r>
              <a:rPr lang="en-US" dirty="0" err="1"/>
              <a:t>Picojs</a:t>
            </a:r>
            <a:endParaRPr lang="en-US" dirty="0"/>
          </a:p>
          <a:p>
            <a:pPr marL="342900" lvl="0" algn="l" rtl="0">
              <a:spcBef>
                <a:spcPts val="0"/>
              </a:spcBef>
              <a:spcAft>
                <a:spcPts val="1200"/>
              </a:spcAft>
              <a:buFont typeface="+mj-lt"/>
              <a:buAutoNum type="arabicPeriod"/>
            </a:pPr>
            <a:r>
              <a:rPr lang="en-US" dirty="0"/>
              <a:t>Camva.js</a:t>
            </a:r>
          </a:p>
          <a:p>
            <a:pPr marL="0" lvl="0" indent="0" algn="l" rtl="0">
              <a:spcBef>
                <a:spcPts val="0"/>
              </a:spcBef>
              <a:spcAft>
                <a:spcPts val="1200"/>
              </a:spcAft>
              <a:buNone/>
            </a:pPr>
            <a:r>
              <a:rPr lang="en-US" dirty="0"/>
              <a:t>	</a:t>
            </a:r>
            <a:endParaRPr dirty="0"/>
          </a:p>
        </p:txBody>
      </p:sp>
      <p:pic>
        <p:nvPicPr>
          <p:cNvPr id="84" name="Google Shape;84;p17"/>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Prospects</a:t>
            </a:r>
            <a:endParaRPr/>
          </a:p>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There was insufficient time or this project had and awesome ideas of making perfect environment for teachers and students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We can also Store Students Database so that when next time if the Student comes back he/she will automatically recognized by AI </a:t>
            </a:r>
            <a:endParaRPr dirty="0"/>
          </a:p>
        </p:txBody>
      </p:sp>
      <p:pic>
        <p:nvPicPr>
          <p:cNvPr id="91" name="Google Shape;91;p18"/>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Innovation</a:t>
            </a:r>
            <a:endParaRPr/>
          </a:p>
          <a:p>
            <a:pPr marL="0" lvl="0" indent="0" algn="l" rtl="0">
              <a:spcBef>
                <a:spcPts val="0"/>
              </a:spcBef>
              <a:spcAft>
                <a:spcPts val="0"/>
              </a:spcAft>
              <a:buNone/>
            </a:pP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Face Recognition using PHP/MYSQL and JavaScript and Storing it in Database was a big task for me , I wish I could get some more time to finish this project and Submit it with a better UI and after few Bug fixes.</a:t>
            </a:r>
            <a:endParaRPr dirty="0"/>
          </a:p>
        </p:txBody>
      </p:sp>
      <p:pic>
        <p:nvPicPr>
          <p:cNvPr id="98" name="Google Shape;98;p19"/>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Feasibility </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It Is very Straight Forward and Simple to use Attendance Application Where Many can be benefited </a:t>
            </a:r>
            <a:endParaRPr dirty="0"/>
          </a:p>
        </p:txBody>
      </p:sp>
      <p:pic>
        <p:nvPicPr>
          <p:cNvPr id="105" name="Google Shape;105;p20"/>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209</Words>
  <Application>Microsoft Office PowerPoint</Application>
  <PresentationFormat>On-screen Show (16:9)</PresentationFormat>
  <Paragraphs>35</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GYPSY, Education Attendance through facial recognition system</vt:lpstr>
      <vt:lpstr>Problem Statement </vt:lpstr>
      <vt:lpstr>Our Solution</vt:lpstr>
      <vt:lpstr>Impact</vt:lpstr>
      <vt:lpstr>Technology Stack</vt:lpstr>
      <vt:lpstr>Future Prospects </vt:lpstr>
      <vt:lpstr>Innovation </vt:lpstr>
      <vt:lpstr>Feasibility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GYPSY, Education Attendance through facial recognition system</dc:title>
  <cp:lastModifiedBy>jaison john</cp:lastModifiedBy>
  <cp:revision>3</cp:revision>
  <dcterms:modified xsi:type="dcterms:W3CDTF">2021-10-10T01:13:15Z</dcterms:modified>
</cp:coreProperties>
</file>