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4" name="CustomShape 4"/>
          <p:cNvSpPr/>
          <p:nvPr/>
        </p:nvSpPr>
        <p:spPr>
          <a:xfrm>
            <a:off x="446400" y="3085920"/>
            <a:ext cx="11296800" cy="33361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89" name="PlaceHolder 4"/>
          <p:cNvSpPr>
            <a:spLocks noGrp="1"/>
          </p:cNvSpPr>
          <p:nvPr>
            <p:ph type="title"/>
          </p:nvPr>
        </p:nvSpPr>
        <p:spPr>
          <a:xfrm>
            <a:off x="576000" y="712800"/>
            <a:ext cx="1102752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1840" cy="9756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4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2736000" y="4608000"/>
            <a:ext cx="7977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Jaison Mahesh M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8" name="CustomShape 2"/>
          <p:cNvSpPr/>
          <p:nvPr/>
        </p:nvSpPr>
        <p:spPr>
          <a:xfrm>
            <a:off x="581040" y="1807560"/>
            <a:ext cx="11027520" cy="467100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IN" sz="18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6640" cy="13233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440" cy="13233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6720" cy="523692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7520" cy="528120"/>
          </a:xfrm>
          <a:prstGeom prst="rect">
            <a:avLst/>
          </a:prstGeom>
          <a:noFill/>
          <a:ln>
            <a:noFill/>
          </a:ln>
        </p:spPr>
        <p:style>
          <a:lnRef idx="0"/>
          <a:fillRef idx="0"/>
          <a:effectRef idx="0"/>
          <a:fontRef idx="minor"/>
        </p:style>
        <p:txBody>
          <a:bodyPr lIns="90000" rIns="90000" tIns="45000" bIns="45000" anchor="b">
            <a:normAutofit fontScale="42000"/>
          </a:bodyPr>
          <a:p>
            <a:pPr>
              <a:lnSpc>
                <a:spcPct val="100000"/>
              </a:lnSpc>
            </a:pPr>
            <a:r>
              <a:rPr b="1" lang="en-US" sz="5400" spc="-1" strike="noStrike" cap="all">
                <a:solidFill>
                  <a:srgbClr val="1cade4"/>
                </a:solidFill>
                <a:latin typeface="Arial"/>
                <a:ea typeface="DejaVu Sans"/>
              </a:rPr>
              <a:t>Problem Statement</a:t>
            </a:r>
            <a:endParaRPr b="0" lang="en-IN" sz="5400" spc="-1" strike="noStrike">
              <a:latin typeface="Arial"/>
            </a:endParaRPr>
          </a:p>
        </p:txBody>
      </p:sp>
      <p:sp>
        <p:nvSpPr>
          <p:cNvPr id="133" name="CustomShape 2"/>
          <p:cNvSpPr/>
          <p:nvPr/>
        </p:nvSpPr>
        <p:spPr>
          <a:xfrm>
            <a:off x="648000" y="273600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504000" y="1944000"/>
            <a:ext cx="11611440" cy="55616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
              <a:rPr b="0" lang="en-US" sz="1700" spc="-1" strike="noStrike">
                <a:solidFill>
                  <a:srgbClr val="404040"/>
                </a:solidFill>
                <a:latin typeface="Franklin Gothic Book"/>
                <a:ea typeface="Franklin Gothic Book"/>
              </a:rPr>
              <a:t>Handle errors for invalid inputs.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
              <a:rPr b="0" lang="en-US" sz="1700" spc="-1" strike="noStrike">
                <a:solidFill>
                  <a:srgbClr val="404040"/>
                </a:solidFill>
                <a:latin typeface="Franklin Gothic Book"/>
                <a:ea typeface="Franklin Gothic Book"/>
              </a:rPr>
              <a:t>Encode the message into the image's RGB pixels.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35040" y="173556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616680" y="2052360"/>
            <a:ext cx="11027520" cy="467100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7520" cy="4671000"/>
          </a:xfrm>
          <a:prstGeom prst="rect">
            <a:avLst/>
          </a:prstGeom>
          <a:noFill/>
          <a:ln>
            <a:noFill/>
          </a:ln>
        </p:spPr>
        <p:style>
          <a:lnRef idx="0"/>
          <a:fillRef idx="0"/>
          <a:effectRef idx="0"/>
          <a:fontRef idx="minor"/>
        </p:style>
      </p:sp>
      <p:pic>
        <p:nvPicPr>
          <p:cNvPr id="142" name="" descr=""/>
          <p:cNvPicPr/>
          <p:nvPr/>
        </p:nvPicPr>
        <p:blipFill>
          <a:blip r:embed="rId1"/>
          <a:stretch/>
        </p:blipFill>
        <p:spPr>
          <a:xfrm>
            <a:off x="685800" y="1231200"/>
            <a:ext cx="10514520" cy="5256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4" name="CustomShape 2"/>
          <p:cNvSpPr/>
          <p:nvPr/>
        </p:nvSpPr>
        <p:spPr>
          <a:xfrm>
            <a:off x="581040" y="1302120"/>
            <a:ext cx="11027520" cy="467100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p:txBody>
      </p:sp>
      <p:sp>
        <p:nvSpPr>
          <p:cNvPr id="146" name="CustomShape 2"/>
          <p:cNvSpPr/>
          <p:nvPr/>
        </p:nvSpPr>
        <p:spPr>
          <a:xfrm>
            <a:off x="535680" y="84456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2024-04-05T10:28:13Z</dcterms:modified>
  <cp:revision>36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