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6db42fa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6db42f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6db42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6db42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6db42fa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6db42f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Tornando seu site acessível de verdade!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Jaison Schmidt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Frontend Developer - Dog and Pony Studios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Mestre em Computação - UPF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jaisonschmidt@gmail.com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importante frisar...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Somos desenvolvedores, não especialistas em acessibilidade. Desta forma vamos cometer erros, mas quanto mais conhecimento tivermos sobre o assunto, menos erros cometeremos!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já: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Navegou usando o teclado?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100"/>
              <a:t>Deu zoom?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100"/>
              <a:t>Aumentou  fonte?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testar!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