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6db42f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6db42f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6db430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6db430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Oo4HoeL6yIE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Content Accessibility Guidelines (WCAG) Overview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/>
              <a:t>“</a:t>
            </a:r>
            <a:r>
              <a:rPr i="1" lang="pt-BR"/>
              <a:t>Web Content Accessibility Guidelines (WCAG) is developed through the W3C process in cooperation with individuals and organizations around the world, with a goal of providing a single shared standard for web content accessibility that meets the needs of individuals, organizations, and governments internationally.”</a:t>
            </a:r>
            <a:r>
              <a:rPr lang="pt-BR"/>
              <a:t> (w3.org)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10950" y="5742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Mas... como uma pessoa com necessidades especiais usa uma página?</a:t>
            </a:r>
            <a:endParaRPr/>
          </a:p>
        </p:txBody>
      </p:sp>
      <p:pic>
        <p:nvPicPr>
          <p:cNvPr id="79" name="Google Shape;79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25" y="2368150"/>
            <a:ext cx="20193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572000" y="3000350"/>
            <a:ext cx="3000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Tsaran - Gerente de Programa Técnico do Google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