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46db4302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46db4302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46db4375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46db4375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46db4375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46db4375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46db4375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46db4375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46db4375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46db4375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46db437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46db437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46db4375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46db4375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46db4375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46db4375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46db4375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46db4375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46db4375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46db4375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46db4375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46db4375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46db4375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46db4375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46db4375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46db4375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GoogleChrome/lighthouse" TargetMode="External"/><Relationship Id="rId4" Type="http://schemas.openxmlformats.org/officeDocument/2006/relationships/hyperlink" Target="https://chrome.google.com/webstore/detail/axe-web-accessibility-tes/lhdoppojpmngadmnindnejefpokejbdd" TargetMode="External"/><Relationship Id="rId5" Type="http://schemas.openxmlformats.org/officeDocument/2006/relationships/hyperlink" Target="https://chrome.google.com/webstore/detail/high-contrast/djcfdncoelnlbldjfhinnjlhdjlikmph" TargetMode="External"/><Relationship Id="rId6" Type="http://schemas.openxmlformats.org/officeDocument/2006/relationships/hyperlink" Target="https://chrome.google.com/webstore/detail/nocoffee/jjeeggmbnhckmgdhmgdckeigabjfbddl" TargetMode="External"/><Relationship Id="rId7" Type="http://schemas.openxmlformats.org/officeDocument/2006/relationships/hyperlink" Target="https://webaim.org/standards/wcag/checklist" TargetMode="External"/><Relationship Id="rId8" Type="http://schemas.openxmlformats.org/officeDocument/2006/relationships/hyperlink" Target="https://developers.google.com/web/fundamentals/accessibility/how-to-review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udacity.com/course/web-accessibility--ud891" TargetMode="External"/><Relationship Id="rId4" Type="http://schemas.openxmlformats.org/officeDocument/2006/relationships/hyperlink" Target="https://developers.google.com/web/fundamentals/accessibility" TargetMode="External"/><Relationship Id="rId5" Type="http://schemas.openxmlformats.org/officeDocument/2006/relationships/hyperlink" Target="https://www.w3.org/WAI/standards-guidelines/wcag/" TargetMode="External"/><Relationship Id="rId6" Type="http://schemas.openxmlformats.org/officeDocument/2006/relationships/hyperlink" Target="https://www.youtube.com/playlist?list=PLNYkxOF6rcICWx0C9LVWWVqvHlYJyqw7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w3.org/TR/wai-aria-practices/#aria_ex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 vias gerais, podemos melhorar a acessibilidade de nossas páginas através de três conceitos: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/>
              <a:t>Foco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/>
              <a:t>Semântica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/>
              <a:t>Estilo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Estilo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2410112" y="13671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Não transmita informações utilizando somente cores (erros em campos de formulário);</a:t>
            </a:r>
            <a:br>
              <a:rPr lang="pt-BR"/>
            </a:b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Procure um contraste apropriado para as cores.</a:t>
            </a:r>
            <a:br>
              <a:rPr lang="pt-BR"/>
            </a:b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Em minha experiência este tópico não depende muito do desenvolvedor, mas da equipe de design!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 como testar?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2476462" y="134695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Lighthouse;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4"/>
              </a:rPr>
              <a:t>Axe;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5"/>
              </a:rPr>
              <a:t>High Contrast;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6"/>
              </a:rPr>
              <a:t>NoCoffee vision simulator;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7"/>
              </a:rPr>
              <a:t>WebAIM's WCAG 2 Checklist;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8"/>
              </a:rPr>
              <a:t>How To Do an Accessibility Review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aprender mais: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2400250" y="1457325"/>
            <a:ext cx="6321600" cy="31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Web Accessibility by Google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4"/>
              </a:rPr>
              <a:t>Accessibility Fundamentals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5"/>
              </a:rPr>
              <a:t>Web Content Accessibility Guidelines (WCAG) Overview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6"/>
              </a:rPr>
              <a:t>A11ycasts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74275" y="660250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hoje era isso!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1575" y="2202250"/>
            <a:ext cx="3222175" cy="223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Foco</a:t>
            </a:r>
            <a:endParaRPr/>
          </a:p>
        </p:txBody>
      </p:sp>
      <p:sp>
        <p:nvSpPr>
          <p:cNvPr id="78" name="Google Shape;78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500"/>
              <a:t>Você consegue utilizar através do teclado?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Semântica</a:t>
            </a:r>
            <a:endParaRPr/>
          </a:p>
        </p:txBody>
      </p:sp>
      <p:sp>
        <p:nvSpPr>
          <p:cNvPr id="84" name="Google Shape;84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500"/>
              <a:t>Menus, títulos, links e conteúdo fazem sentido?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Estilo</a:t>
            </a:r>
            <a:endParaRPr/>
          </a:p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As cores facilitam ou dificultam a visualização?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500"/>
              <a:t>Spoiler: nunca passe uma informação utilizando somente cores!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Foco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Este é fácil, como é a navegação por teclado em seu site ou sistema?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Foco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Alguns pontos de atenção: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Elementos escondidos (fora da tela);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Ordem dos campos de formulário;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Menu dropdown;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Janelas modais.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Semântica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2410100" y="1595775"/>
            <a:ext cx="6321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pt-BR" sz="3200"/>
              <a:t>Headings!</a:t>
            </a:r>
            <a:endParaRPr sz="3200"/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pt-BR" sz="3200"/>
              <a:t>h1</a:t>
            </a:r>
            <a:endParaRPr sz="3200"/>
          </a:p>
          <a:p>
            <a:pPr indent="-431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pt-BR" sz="3200"/>
              <a:t>h2</a:t>
            </a:r>
            <a:endParaRPr sz="3200"/>
          </a:p>
          <a:p>
            <a:pPr indent="-431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r>
              <a:rPr lang="pt-BR" sz="3200"/>
              <a:t>h3...</a:t>
            </a:r>
            <a:endParaRPr sz="32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Semântica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Por natureza, HTML5 fornece ótimas ferramentas de semântica: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Nav, Main, Section, Article, Aside, etc</a:t>
            </a:r>
            <a:br>
              <a:rPr lang="pt-BR"/>
            </a:b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Mas nem todos os componentes são expressáveis via HTML: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Como expresso um radio button customizado?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Qual componente para criar um menu dropdown?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Semântica - Aria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atributo Aria permite que o navegador entenda componentes customizados.</a:t>
            </a:r>
            <a:br>
              <a:rPr lang="pt-BR"/>
            </a:b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Vamos ver alguns componentes Aria: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https://www.w3.org/TR/wai-aria-practices/#aria_ex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