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9E00F9-B8B7-439B-A706-21546E6502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shubham_SQL-Tableau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48EEF8-16D8-48FA-8836-E20884CCDE7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05-Jul-23 12:53:02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" id="2" name="slide2">
            <a:extLst>
              <a:ext uri="{FF2B5EF4-FFF2-40B4-BE49-F238E27FC236}">
                <a16:creationId xmlns:a16="http://schemas.microsoft.com/office/drawing/2014/main" id="{C5B10A32-D87A-4D03-91BE-2657DA7D1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2023-07-05T07:23:03Z</dcterms:created>
  <dcterms:modified xsi:type="dcterms:W3CDTF">2023-07-05T07:23:03Z</dcterms:modified>
</cp:coreProperties>
</file>