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4B1A8F-504A-4792-8BA1-1DB5E878DAA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shubham_SQL-Tableau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851E0ED-DCBE-4E52-AC3B-83AD0845D9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04-Jul-23 12:15:59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1533985-0FDF-450D-9AE3-52985F98B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2023-07-04T06:45:59Z</dcterms:created>
  <dcterms:modified xsi:type="dcterms:W3CDTF">2023-07-04T06:45:59Z</dcterms:modified>
</cp:coreProperties>
</file>