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7.xml" ContentType="application/vnd.openxmlformats-officedocument.presentationml.notesSlide+xml"/>
  <Override PartName="/ppt/ink/ink46.xml" ContentType="application/inkml+xml"/>
  <Override PartName="/ppt/notesSlides/notesSlide8.xml" ContentType="application/vnd.openxmlformats-officedocument.presentationml.notesSlide+xml"/>
  <Override PartName="/ppt/ink/ink47.xml" ContentType="application/inkml+xml"/>
  <Override PartName="/ppt/notesSlides/notesSlide9.xml" ContentType="application/vnd.openxmlformats-officedocument.presentationml.notesSlide+xml"/>
  <Override PartName="/ppt/ink/ink48.xml" ContentType="application/inkml+xml"/>
  <Override PartName="/ppt/notesSlides/notesSlide10.xml" ContentType="application/vnd.openxmlformats-officedocument.presentationml.notesSlide+xml"/>
  <Override PartName="/ppt/ink/ink49.xml" ContentType="application/inkml+xml"/>
  <Override PartName="/ppt/notesSlides/notesSlide1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12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13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78.xml" ContentType="application/inkml+xml"/>
  <Override PartName="/ppt/notesSlides/notesSlide16.xml" ContentType="application/vnd.openxmlformats-officedocument.presentationml.notesSlide+xml"/>
  <Override PartName="/ppt/ink/ink7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Quattrocento Sans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aM0i1sGpdZ4OttgE4GP1Cn6k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9C379-8DA6-4A53-98F7-4DF417C5F236}">
  <a:tblStyle styleId="{4F79C379-8DA6-4A53-98F7-4DF417C5F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167D5B-34C2-4831-B222-07CD93038C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1:49.5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6574 9847 0,'-25'0'15,"0"0"32,0 0-15,0 0-1,1 0-31,48 0 109,1 0-93,0 0 15,49 0-15,-49 0-16,25 0 15,24 25 1,1-25 0,-1 0-1,25 0-15,0 0 16,1 0-1,-1 0 1,-25 0 0,1 0-16,-1 0 15,-24 0 1,-1 0 0,1 0-16,24 0 15,1 0 1,24 0-1,-25 0 1,-24 0-16,24 0 16,1 0-1,-1 0 1,1 0 0,-1 0-16,1 0 15,-26 0 1,1 0-1,24 0 1,1 0-16,-51 0 16,1 0-1,0 0 1,25 0 0,-26-25-16,26 25 15,0-24 1,24 24-1,-24 0-15,-26 0 16,26 0 0,-25 0-1,24 0 1,1 0-16,0 0 16,24 0-1,1 0 1,-26-25-1,1 25-15,24 0 16,-49 0 15,25 0-31,-26 0 16,26 0 0,0 0-1,-26 0 1,1 0-16,0 0 15,0 0 64,0 0-48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7:58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18356 10914 0,'25'0'109,"24"0"-93,75-74-1,50-26-15,0 26 16,-26 0 0,-123 49-1,25 25 1,-25 0-16,24 0 31,-24 0-15,-25 25 93,-50-1-93,26 26-1,-26-25 1,-24 24 0,24 1-1,-49 0 1,74-1-16,0-24 31,25 0-15,0 0 156,-25-1-172,-24 51 15,-1-1 1,0 1 0,50-26-1,-24-24-15,-1 0 31,50-25 63,-1 0-78,26-25-1,0 25 1,49-49-16,75-1 16,74-25-1,-75 1 1,-74 49 0,-49 25-1,-25 0 1,-25 25 15,0 0-15,-25 0-1,-49 24 1,24-24-16,-24 50 16,-1-51-1,-24 76 1,25-26-1,-26 0-15,-24 26 16,75-51 0,24 1-1,50-50 110,-25-25-109,49 25-16,-24-25 16,0 25-1,49-25 1,-24 1-1,0 24-15,-26-25 16,26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5:15.29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2059 0,'0'-25'62,"25"25"-31,-1 0-15,1 0 0,0-25-1,0 25 1,24 0-16,-24 0 16,50 0-1,-26 0 1,26 0-1,-1 0-15,25 0 16,-49 0 15,24 0-31,1 0 16,24 0-16,-25 0 16,1 0-1,24 0 1,25 0-1,-25 0-15,0 0 16,1 0 0,-1 0-1,0 0-15,-24 0 16,24 0 0,0 0-1,50 0 1,-25 0-1,25 0-15,-25 0 16,0 0 0,0 0-1,-50 25-15,25-25 16,1 0 0,-1 0-1,0 0 1,0 0-16,50 0 15,-25 25 1,-25-25 0,25 25-16,-49-25 15,24 0 1,-49 24 0,24-24-1,0 0-15,1 25 16,24-25-1,-25 0 1,26 0 0,-26 0-16,0 0 15,1 0 1,-26 0 0,-24 0-16,25 0 15,-25 0 1,0 0-1,-1 0 1,1 0-16,0 0 16</inkml:trace>
  <inkml:trace contextRef="#ctx0" brushRef="#br0" timeOffset="6361.66">20539 16545 0,'0'-25'47,"0"0"-31,0-24-16,0-1 15,0-25 1,0 51 0,0-1-16,0-25 15,0 1 1,0-26-1,0-24 1,0 49 0,0 1-16,0 24 15,0 0 1,0-24 0,0 24-16,0 0 15,0-25 1,0 1-1,0 24 1,0-25-16,0 1 16,0-1-1,0 1 1,0 24-16,0 0 16,0 0 30,0 0-30,0-24 15,0 24 1,0 0-1,0 0-16,0 0 95,0 1-95,0-1 17,0 0-17,0 0 1,0 0 15,0 1 32,0-1-48,0 0 1,0 0 78,-25 25 140,25 25-234,-25-25 16,25 25 31,-25 0-47,25-1 46,-25-24-30,25 25-16,-24 0 16,-1 0-1,25 24 1,-25-24 0,25 0 15,-25 0-16,0 0 1,25-1 47,-24-24-32,24 25-16,-25-25 1,25 25 0,0 0-1,-25-25 17,25-25 61,0 0-61,0 0-17,25 1 1,-25-1-1,0 0 1,25 25 0,-1-50-1,-24 26 1,25 24 0,-25-25-1,25 25 1,-25-50-16,25 50 15,0-25 1,-1 1 31,1-1 0,0 25-32,-25-25 1,25 25 31,0-25 15,-25 0-46,24 1 0,1 24-1,0-50 1,-25 75 187,0 0-156,0-1-31,0 1 15,25 0-16,0-25-15,-25 25 16,24 0 15,1-25-15,-25 24 0,0 1-1,25-25 1,0 0-1,-25 25-15,25-25 16,-1 0 15,-24 25-15,50-25-16,-25 0 31,-25 25-15,0-1 15,0 1 94,25-25-78,0 25 47,-1-25-79,1 0 17,0 0 14,-25 25-30,0 0 31</inkml:trace>
  <inkml:trace contextRef="#ctx0" brushRef="#br0" timeOffset="25621.66">6673 5854 0,'0'0'0,"0"-25"63,25 25 15,-25-25-62,24 25 15,1 0 0,0 0 0,0 0 1,24 0-17,-24 0 17,50 0-17,-26 0-15,-24 0 16,25 0-1,-26 0 1,26 0 0,-25 0-1,25 0 1,-1 0 0,1 0-1,24 0-15,-24 0 16,-1 0-1,-24 0 1,0 0-16,0 0 31,24 0-15,26 0 0,-26 0-16,1 0 15,0 0 1,-1 0-1,-24 0 1,25 0-16,-26 0 16,1 0-1,25 0 1,24 0 0,-24 0-16,-25 0 15,24 25 1,-24-25-1,50 0 1,-51 0-16,26 0 16,0 0-1,-1 0 1,1 0-16,-25 0 16,-1 0-1,26 0 1,0 0-1,-1 0-15,1 0 16,-25 0 0,-1 0-1,26 0 1,-25 0-16,0 0 16,-1 0-1,1 0 1,0 0-1,-25 25 267</inkml:trace>
  <inkml:trace contextRef="#ctx0" brushRef="#br0" timeOffset="31319.36">11659 6648 0,'24'0'31,"1"0"1,25 0-17,-25 0 1,49 49-1,-24-24-15,24-25 16,0 0 0,-24 0-1,24 0-15,26 0 16,24 0 0,-50 0-1,25 0 1,-24 0-16,-1 0 15,1 0 1,-26 0 0,1 0-1,-25 0-15,24 0 32,1 0-17,-1 0-15,-24 0 16,0 0-1,0 0 48,24 0-47,-24 0-16,0 0 15,0 0 110,-25 25-78,25-25 47,-1 0-79,1 0 17</inkml:trace>
  <inkml:trace contextRef="#ctx0" brushRef="#br0" timeOffset="32754.29">4242 7441 0,'25'-24'47,"0"24"-16,-1-25-15,26 25 0,0 0-16,-1 0 15,1 0 1,49 0-1,0 0-15,0 0 16,25 0 0,-49 0-1,-1 0 1,1 0-16,-26 0 16,26 0-1,-1 0 1,1 0-1,-1 0-15,-24 0 16,-1 0 0,-24 25-1,25-25-15,-26 0 16,26 0 0,0 0-1,-26 0 1</inkml:trace>
  <inkml:trace contextRef="#ctx0" brushRef="#br0" timeOffset="51333.33">15975 9302 0,'0'-25'31,"24"0"47,1 25-62,0-25-1,0 1-15,24-1 16,-24-25-1,25 50 1,-1-25 0,-24 1-16,25-1 31,-25 0-15,-1 25-16,51-50 15,-50 25 1,-1 25-1,1-24 1,0 24 0,0 0 62,-25-25-63,25 25 17,24-25 15,-49 0-47,25 25 15,0 0 79,0 0-78,0 0 93,-1 0 16,1 0-78,-25-25-32,0 50 157,25 0-156,0 0 15,-25 24-31,0-24 31,25 25-15,-1 0 0,-24-26-1,0 1 1,0 25 0,25-25-1,-25-1-15,25 1 31,-25 0 1,0 0-17,0 24 17,25-24-17,-25 0 32,0 0-47,0 0 31,25-1-15,-1 26 93,-24 24-93,25-49 0,-25 0-16,25 0 15,-25 0 16,0-1-15,0 1 453,0 0-454,0 0 1,0 0 0,0-1-1,25-24 1,-25 25 15,25 25-15,-1-25-1,-24-1 1,25 1 0,-25 0 46,25-25-62,-25 25 47,0 0-31,25-25-1,-25 25 95,25-25-95,-50 24 110,0-24-93,0 0 14,0 25-14,1-25-1,-1 25 0,0-25 0,0 25-31,0 0 16,-24-1 0,24 1 15,0-25-31,-24 25 94,24-25-79,-25 50-15,25-50 16,1 0 0,24 24 30,-50 1 1,25 0-31,0-25 0,0 25-1,25 0 32,-49-1-16,-50 26-15,49-25 0,25 0-1,0-25 1,25 24-1,0 1 48,25-25 171,-25-25 141,0 1-343,0-1-1,-25 25-31,25-25 15,0 0 1,0 0 15,-24 1 1,-1 24-1,25-50-31,0 25 31,-25 0-15,25 1-1,-25-1-15,25 0 16,0 0 0,-25 25-1,25-25 32,0 1 31,0-1-62,-24 0 15,-1-25 110,25 1-126,0 24 1,0 0 0,-25-25 124,25 26-124,-25-26-1,25 25 110,0-24-93,0-1-17,-25 25 1,25-24-16,0 24 16,0 0-1,0 0 1,0 0-1,0 1-15,0-1 16,0 0 15,0 0-31,0 0 16,0 1 15,0-1-15,0 0-16,0 0 15,-24 25 1,24-25 47,-25 25-17,25-24-14,0-1-1,0 0 0,-25 25-15,25 25 234</inkml:trace>
  <inkml:trace contextRef="#ctx0" brushRef="#br0" timeOffset="102553.65">17934 10592 0,'0'24'62,"0"1"-15,0 25-31,0-25-1,25-1 1,0 26 0,-25 0-16,25-26 15,-1 1 1,-24 25 0,0-25-1,25-1-15,0 26 16,-25 0-1,25-1 1,0 1 0,-1 0-1,-24-26-15,0 1 16,25 0 0,-25 0-1,0 0-15,25-1 16,0 1-1,-25 25 1,25-1-16,-25-24 16,24 50-1,1-51 1,-25 1 0,0 0-16,0 25 15,0-26 1,0 1-1,0 25 1,25-25-16,-25-1 16,0 26-1,25-25 1,-25 0 0,0 24-1,25-24-15,-25 0 16,0 0-1,0-1 1,0 1-16,24 0 16,-24 0-1,0 0 1,0 24-16,0-24 16,0 0-1,0 0 1,25 0-1,0 24-15,-25 1 16,0-25 0,25 24-1,0-24 1,-25 0 15,0 0 0,24-25-15,-24 24 0,0 1-1,0 0 1,25 0 0,-25 0 15,25-25-16,-25-25 32,0-50-31,0 100 265,0 25-265,0-25-1,0-1 1,25 26 0,-25-25-1,0 0 1,0-1 0,0 1-1,25-25 1,-25 50-1,0-25 1,0-1 0,24 1-16,-24 0 31,25-75 219,0 26-234,0-26-1,0 50 1,-1-25-1,-24 0-15,25 25 16,25-24 0,0-1-1,-26 25 1,26-25-16,-25 0 31,0 25-15,-1 0-1,-24-25-15,25 25 16,0 0 0,0 0 15,0-24-31,-1 24 16,1-25-1,25 25 1,-25-25-1,24 0-15,26 0 16,-51 1 0,1-1-1,0 0-15,0 25 32,0 0-17,-25-25 1,24 25-16,1-25 15,0 25 1,-25-24 0,25 24-1,0 0-15,24-25 32,-24 0-17,0 25-15,0-25 31,-1 25 16,1-25-15,0 25-17,0-24-15,0 24 16,-25-25-1,25 25 1,-1 0 0,-24-25-16,25 25 15,-25-25 32,0 0 47,25 25-63,25-24-15,-50-1 15,24 0 16,1 25-31,-25-25 46,25 25-31,-25-25 47,25 25 1,-25-25-17,25 1-31,24-51-15,-49 50-16,0 1 31,0-100 469,-25-50-500,-24 25 16,24 0-1,0 75 1,0 0 0,-24-1-16,49 1 15,0 49 1,0 0 0,-25 0-16,0 25 46,25-49 1,-25-1-31,1 25 0,24 0-1,0 1 1,-25-1-16,25 0 15,0 0 1,0 0 0,-25 1-1,25-1 48,-25-25-48,25 25 1,0-24 0,0 24-1,0 0 1,0 0-16,-25 1 31,0-26 0,25 25 1,-24-24-17,-1-1 1,25 25 15,0 0-15,0 1-16,-25-1 31,25 0-15,0 0-1,0 0 32,0 1-31,0-1-16,0-25 15,0 0 1,0 1 0,0 24-1,0-25-15,0 1 16,0 24 0,0 0-1,-25-24-15,25 24 16,0-25 15,-25 50-15,25-25-16,0 1 31,-24 24 281,-1 0-233,0 0-79,25-25 31,-25 25 31,25-25-46,-25 25 0,25-25 93,-24 25-109,-1 0 141,0 0-32,25 25-62,0 0-47,-25 0 62,0-25-30,1 24-17,24 1 1,-25 0-1,-25 0 17,50 0-17,-25-25 1,1 24 0,-1 1-1,0-25-15,0 25 31,0-25-15,1 0 31,-1 0-31,0 0-1,0 25 32,-24 0-31,24-25-1,-25 0 17,50 24-32,-25-24 31,-24 25 31,49 0-46,-25-25 0,25 25 15,-50 0 0,25-1-31,1-24 16,-26 50-1,25-50 1,0 0-16,25 25 16,0 0 30,-24 0-30,-51-1 0,50 1-1,1 0 1,-1-25-16,0 0 16,0 25 15,-24 0-16,24-1-15,-25 1 16,25 0 15,1-25-31,-1 25 47,25 0-31,-25-1-16,-25 1 15,26-25 1,-1 25 0,25 0 140,-25 0-125,-25-25-31,26 24 16,-1-24-1,0 25 17,0-25-17,25 25 17,-25-25 61,25 25-77,-24-25 15,24-25 360,24 25 78,-24 25-407,0 0 94,0-1-124,25-24-17,-25 25 32,25-25 47</inkml:trace>
  <inkml:trace contextRef="#ctx0" brushRef="#br1">18133 9996 0,'24'0'156,"-24"-25"-125,25 1 1,0 24 46,-25-25-63,25 25 1,0 0 0,-25-25 46,24 25-15,-24-25-31,25 0-16,0 25 31,0 0 0,-25-24 0,25 24 79,-25-25-79,24 25-15,1-25 77,0 0-93,0 25 63,0-25-1,24 25 16,-49-49-78,50 49 16,-25-25 62,-1 25-47,1 0 235,0-25-157,-25 0-93</inkml:trace>
  <inkml:trace contextRef="#ctx0" brushRef="#br1">1290 15230 0</inkml:trace>
  <inkml:trace contextRef="#ctx0" brushRef="#br1">1290 15230 0,'0'25'703,"0"0"-656,0-1 0,0 1-16,0 0 0,0 0 32,0 0-48,0 0 1,0-1-1,0 1 1,0 25 109,0-1-109,0 1-1,0-25 1,0 0 0,0-1-16,0 1 31,0-50 219,0 1-235,0-1 1,-25 0 0</inkml:trace>
  <inkml:trace contextRef="#ctx0" brushRef="#br1">1265 15230 0,'25'0'156,"-25"25"-140,25-25-1,-25 25 32,25-25-47,0 24 31,-1 1-15,1 0 0,0 0 15,0-25-16,-25 25 1,25-25 0,-1 0 31,1 0 140,-25-50-171,75-24-1,-51-1-15,51 26 16,-75 24 0,49 0-1,-49 50 266,0 0-265,0-1 0,0 1-16,0 25 15,0-25 1,0 24 0,0-24-1,0 50-15,0-26 16,0 26-1,0-26 1,0-24-16,0 0 16,0 0-1,0-1 17,0 1-32,0 0 46,0 0 33,0 0 46,0-1-110,0 1 1,0 25 15,0-75 125</inkml:trace>
  <inkml:trace contextRef="#ctx0" brushRef="#br1">2357 15131 0,'-25'0'31,"0"0"0,0 0 0,1 0-15,-1 0 31,25 25-31,0-1 46,-25-24-46,25 25-1,0 0 1,-25 0 15,25 0 0,-25 49-31,25-49 16,-24 0 0,24 0-1,0-1 48,0 1-48,24-25 32,1 0-15,25 25-17,-25-25 1,-1 0-16,51 0 15,-50 0 17,24 25-17,-24-25 1,-25 25 0,25-1-1,0 1 1,-25 0-1,0 0 17,-25-25 15,0 0-32,-25 0 1,1 25-1,-1-1 1,1-24 0,24 0-16,0 0 15</inkml:trace>
  <inkml:trace contextRef="#ctx0" brushRef="#br1">2803 15007 0,'0'25'31,"0"-1"-15,0 1 15,0 25-15,0 24-16,0 1 15,0-1 1,0-24 0,0 49-1,0-49-15,0-1 16,0-24 0,0 0-1,0 0 48</inkml:trace>
  <inkml:trace contextRef="#ctx0" brushRef="#br1">1389 16247 0,'0'50'141,"0"-26"-126,0 26 1,0 0 0,0-25-1,0 24-15,0-24 16,0 25 0,0-26-1,0 1 16,0 0 126,25 0-142,0 0 1,0-25 15,0 0 0,-1 0-15,1 0 0,0 0-16,0 0 15,0 0 1,-1 0 15,1 0 0,-25 24-15</inkml:trace>
  <inkml:trace contextRef="#ctx0" brushRef="#br1">2183 16297 0,'0'0'0,"0"-25"16,0 0 15,0 0-31,-25 25 16,1 0 46,-1 0-62,0 0 32,0 0-1,25 25-31,0 0 15,-25-25 1,1 0 0,24 25-1,-25-1 1,25 1 15,-25 0 0,25 0 16,0 0-15,25 0 30,0-25-46,-1 24-16,26 1 15,0 0 1,24 0 0,0 0-1,-24-25-15,-25 24 16,0 1-1,-1-25 1,-24 25 0,0 0 31,0 0-47,0-1 46,-24-24-14,-26 0-32,-24 0 15,24 25 1,-24 0 0,24 0-16,25-25 15,-24 0 1,24 0-1</inkml:trace>
  <inkml:trace contextRef="#ctx0" brushRef="#br1">2704 16197 0,'0'25'93,"0"0"-61,0 0-32,0 0 15,0-1 16,0 1-15,0 25 0,0-25-1,0 24 1,0-24 0,0 0-16,0 0 31,0 0 0,0-1 94,0 1-94</inkml:trace>
  <inkml:trace contextRef="#ctx0" brushRef="#br1">8856 13667 0,'49'-24'250,"100"-26"-235,0 50 1,0 0-1,49 0-15,1 0 16,-26-25 0,1 0-1,24 1 1,-24 24-16,-50 0 16,0 0-1,-25 0 1,-24 0-1,-1-25-15,50 25 16,25 0 0,0 0-1,-50 0 1,25 0-16,-74 0 16,24 0-1,-24 0 1,24 0-1,0-25-15,1 25 16,24 0 0,-49 0-1,-1 0-15,50 0 16,-24 0 0,-1 0-1,1 0 1,-26 0-16,1 0 15,0 0 1,-26 0 0,26 0-1,-25 0 1,24 0 0,-24 0-1,25 0 1,-25 0-1</inkml:trace>
  <inkml:trace contextRef="#ctx0" brushRef="#br1">2853 14362 0,'25'0'78,"-1"0"-15,1 0-48,50 0 1,-1 0 0,50 0-1,25 0-15,25 0 16,-26 0 0,-24 0-1,0 0 1,50 0-16,-75 0 15,50 0 1,-74 0 0,-26 25-1,26-25-15,-51 0 16,26 0 0,0 0-1,-26 0-15,1 25 16,0-25 15,0 0-15,24 0 15,1 0-15,-25 0-1,0 24-15,24-24 16,1 0-1,24 0 1,-24 0-16,0 25 16,24-25-1,-49 25 1,24-25 0,-24 0-1</inkml:trace>
  <inkml:trace contextRef="#ctx0" brushRef="#br1">16967 2902 0,'0'25'219,"0"0"-157,0 0-46,0-1 31,0 26-32,0-25 17,0 24-17,0-24-15,0 0 16,0 25 0,0-26-1,0 1-15,0 0 16,0 25-1,0-26 1,0 1 0,0 25-16,0-25 31,0 24-15,0-24-1,-25 0 1,25 0 15,0-1 32,0 26-48,0-25 1,0 0-1,0 0 1,0-1 0,0 1-16,0 0 15,0 0 1,0 0 0,0-1-16,0 1 109</inkml:trace>
  <inkml:trace contextRef="#ctx0" brushRef="#br1">16967 2902 0,'0'-25'141,"25"25"-126,-1 0 48,1 0-48,0 0 32,0 0-31,0 0-1,-1 0 48,1 0-47,0 0-1,0 0 16,24 0 32,-24 0-47,0 0-1,0 0 1,0 0-1,-1 0 1,1 0-16,0 0 31,0 0-15,0 0 0,-1 0-1,1 0 16,0 0-15,0 0 15,0 0-15,-1 0 46,1 0-30,0 0-1,0 0-31,0 0 31,0 0-15,-1 0-1,1 0-15,25 0 32,-50-24-17,25 24-15,-1 0 16,1 0 0,0 0-1,25 0 1,-26 0-16,1 0 31,0 0 0,0 0 1,0 0-1,-1 0-31,1 0 78,0 0-62,0 0-1,0 0 79,-1 0 750,-24 24-407,0 1-437,0 0 16,0 0-1,0 24 17,0-24-17,0 0 1,0 0 0,0 0-1,0-1 1,0 1-1,0 0 1,0 0-16,0 0 31,0-1-15,0 1 0,-24-25-1,24 25 1,0 0-1,0 0 1,0-1 0,0 1-1,0 0 1,0 0 0,0 0 15,0-1-16,0 1 1,0 0 15,0 0 1,0 0-17,0-1 1,0 1-1,0 0 1,-25 0 0,25 0-1,0 0-15,0-1 16,0 1 15,0 0-15,0 0-1,0 0 17,0-1-1,0 1 31,0 0-46,0 0 0,0 0 15,-25-25 156,0 0-124,0 0-47,1 0-1,-26 0 1,0 0-16,-24 0 15,49 0 1,-24 0-16,24 0 16,0 0-1,0 0 1,-24 0 0,24 0-16,0 0 15,0 0 1,0 0-1,0 0 1,-24 0-16,24 0 31,0 0-15,0 0 0,1 0-1,-1 0 1,0 0-1,0 0 1,-24 0-16,24 0 31,0 0-15,0 0-16,0 0 31,-24 0 47,24 0-62,0 0-16,0 0 16,1 0 15,-1 0-16,0 0 1,0 0 125,-24 0-126,24 0 1,0 0 15,25-25 157,0 0-16,-25-25-141,25 26-16,0-1 48</inkml:trace>
  <inkml:trace contextRef="#ctx0" brushRef="#br1">6450 14461 0,'24'0'78,"26"0"-62,-25 0-16,24 0 15,-24 0 1,25 0 0,24 0-1,-24 0-15,24 0 16,50 0-1,-25 0 1,-24 0 0,-1 0-16,-24 0 15,24 0 1,-24 0 0,0 0-1,-1 0-15,1 0 16,-1 0-1,-24 0 1,0 0-16,25 0 16,-26 0 15,51 0-15,-50 0-16,-1 0 31,26 0 0,-25 0-15,0 0-1,24 0 1,-24 0 31</inkml:trace>
  <inkml:trace contextRef="#ctx0" brushRef="#br1">8434 13667 0,'25'0'109,"0"0"-93,-1 0-1,1 0 1,0 0-1,0 0 1,0 0 0,24 0-1,1 0 1,24 0-16,-24 0 16,24 0-1,1 0 1,-1 0-1,-24 0-15,24 0 16,-24 0 0,-1 0-1,-24 0 1,50 0-16,-26 0 16,-24 0-1,0 0 1,24 0-16,1 0 15,24 0 1,-24 0 0,24 0-1,-24-24-15,0 24 16,-26 0 0,26 0-1,-25 0 1,0 0-16,-1 0 15,26 0 1,-25 0 0,0 0-1,-1 0-15,1 0 16,0 0 0,0-25-1,0 25 1,24 0-16,-24 0 15,0 0 17,25 0 30,-26 0-46,1 0-1,0 0 1,0 0 47,0 0-32,-1 0 78,1 0-93,0 0 15,0 0 63,24 0-63,-49-25-31,25 25 16,0 0 15,0-25 31,0 25-46,-1 0 31,-24 25 297,25-25 171,0 0-483,25 0-32,-1 0 15,-24 0 1,25 0-1,24 0 1,0 0-16,1 0 16,-1 0-1,1 0 1,-1 0 0,1 0-16,-1 0 15,0 0 1,-24 0-1,0 0-15,-26 0 16,1 0 0,25 0-1,24 0 1,-24 0 0,-1 0-16,-24 0 15,0 0 1,0 0-1,0 0-15,-1 0 16,26 0 0,-25 0-1,24 0 1,-24 0-16,25 0 16,-25 0-1,-1 0 1,1 0-1,0-25 1,0 25 0,0 0-1,0 0 48,-50 0 62,0-25-110</inkml:trace>
  <inkml:trace contextRef="#ctx0" brushRef="#br1">13469 12998 0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1:2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10889 0,'0'25'188,"0"0"46,0 0-156,25-25-62,-25 24 15,0 1 0,25 0-15,0 25 156,-25-26-157,0 1-15,0 0 16,0 0 0,24-25-1,-24 25 48,0 0-48,0-1 1,0 1 0,25 0-1,-25 0-15,25 24 16,-25 1 15,0-25-15,25 0-16,-25 24 15,0-24 1,25-25 0,-25 25-1,0 0 16,0-1 79,24 1-95,1 0 1,-25 25 0,0-26-16,0 1 15,0 25 1,0-25 0,25-1-16,-25 1 15,25 0 16,-25 0-15,0 0-16,0 24 31,25-24 1,-25 0-32,0 0 15,0-1 1,0 1-1,0 0-15,0 25 16,24-25 0,-24-1 15,0 1-31,25 0 172,-25 0-63,0 0-93,0-1 46,0 1-46,0 0 15,0 0 32,0 0-63</inkml:trace>
  <inkml:trace contextRef="#ctx0" brushRef="#br0" timeOffset="7553.6">20489 10889 0,'25'0'234,"24"-25"-218,-24 1-1,0-1 1,25 0 0,-26 0-1,26 0-15,-25 1 16,0 24-1,-1-25 1,1 0 0,0 25-1,0-50 1,0 26 0,0-26-16,-1 25 15,26 0 16,-50 1-15,25 24 0,0-25 15,24 0-15,-24 0 15,0 25 0,-25-25-31,49 25 16,-24-24-1,0-1 1,0 0 78,0 25-63,-1 0 31,-24-25 235,25 25-297,0 0 110,0-25-1,0 25-93,-25-24 62,24 48 406,1 1-468,0 25 15,-25-25-31,0-1 16,25-24-1,-25 25 1,0 0-16,25 0 16,-1-25 15,-24 25-16,25-1 1,-25 1 0,0 0-1,0 0 1,25 0 31,-25 24-16,0-24 0,0 0-31,0 0 32,25-25-1,-25 24-31,0 1 15,25 0 17,-25 0-32,0 0 31,0-1 16,0 1-47,0 0 15,0 0 1,0 0 0,0-1-16,24-24 15,-24 25 32,0 0-16,0 0-15,25 24 0,-25-24-1,0 0 17,0 0-32,25-25 46,-25 25-30,0 0 0,0-1 31,25 1-32,-25 0 1,0 25 15,25-26 0,-1-24 63,-24 25 484,0 0-578,0 0 16,0 0-1,0-1 17,0 1-32,0 0 31,0 0 0,25-25-15,-25 25 31,0-1 0,0 1-1,25-25 1,-25 25-31,0 0 0,0 0-16,25-25 15,-25 24 1,0 1 15,25-25-31,-25 25 16,0 0-1,-25-25 251,0 0-266,25 25 47,-25-25-47,0 0 31,1 24-15,-1 1 15,0 0 78,0-25-93,25 25 31,-25-25 0,-24 25-32,49-1-15,-25-24 16,25 25 0,-25-25-1,25 25 1,-25-25-1,1 0 17,24 25-32,-25-25 31,0 25 47,0-1-62,-24-24-1,49 50 1,-50-50 0,25 0-1,25 25 1,-25-25-1,1 0 1,24 25-16,-25-25 16,0 0 15,25 25 47,-50-25-62,26 24 15,-1-24 110,25 25-126,-25-25 1,0 25-1,0-25 32,1 25 31,-1-25-62,0 25 0,0-1-1,0-24 1,-24 25 156,24-25-141</inkml:trace>
  <inkml:trace contextRef="#ctx0" brushRef="#br0" timeOffset="16297.15">6474 14362 0,'25'0'219,"0"-25"-204,0 25 1,0 0 15,-1 0-15,1 0-1,0 0 1,0 0 0,0 0-16,-1 0 15,1 0 16,0 0-15,0 0-16,0 0 31,24 0-15,-24 0 15,0 0-15,0 0-1,-1 0 1,1 0 0,25 0-1,-1 0 1,-24 0-16,0 0 16,0 0-1,0 0 1,24 0-1,-24 0-15,25 0 16,-1 0 0,-24 0-1,25 0 1,-25 0-16,-1 0 16,-24 25 15,25-25-16,25 0 1,-25 0 15,-1 0-31,1 0 16,25 0 0,-25 0-1,-1 25 1,1-25-16,0 0 47,49 0 46,1 0-77,-26 0 0,1 0-16,-25 25 15,0-25 1,-1 0 15,-24 24 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00:01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 13395 0,'0'24'62,"0"1"-46,0 25-1,0-1 1,0 26-16,0-1 16,0 1-1,0-26 1,0 1 0,0-25-16,0-1 15,0 1 16,0-50 94</inkml:trace>
  <inkml:trace contextRef="#ctx0" brushRef="#br0" timeOffset="666.95">1042 13692 0,'50'0'47,"-1"0"-47,26 0 16,-26 0 0,1 0-1,-25 0 1,0 0-16,-1 0 31,1 0 16</inkml:trace>
  <inkml:trace contextRef="#ctx0" brushRef="#br0" timeOffset="1520.91">1712 13841 0,'0'25'32,"0"0"-17,0-1 1,0 1 15,0 0-31,0 0 16,0 0-1,0-1 63,0 1-31,0 0 16,-25 0-48</inkml:trace>
  <inkml:trace contextRef="#ctx0" brushRef="#br0" timeOffset="2088.88">2084 13767 0,'0'-25'31,"25"25"1,0 0-17,24 0 1,1 0 0,24 0-16,1 0 15,-26 0 1,1 0-1,-25 0 1</inkml:trace>
  <inkml:trace contextRef="#ctx0" brushRef="#br0" timeOffset="2807.85">3151 13940 0,'0'0'16,"0"25"-16,-25 25 16,-25 24-1,50 0 1,-49-49-16,49 0 15,0 0 1</inkml:trace>
  <inkml:trace contextRef="#ctx0" brushRef="#br0" timeOffset="3672.81">3721 13519 0,'25'24'78,"0"26"-47,-1 0-15,26-1-16,-50 26 15,50 49 1,-26-75-1,26 1-15,-50-25 16,0-1 0,0 1-1,25-25 1,-25 25 31</inkml:trace>
  <inkml:trace contextRef="#ctx0" brushRef="#br0" timeOffset="4320.76">3647 14015 0,'0'-25'15,"0"0"1,24-25 15,51 1-31,-1-75 16,25 0-1,-24 25 1,-25 24 0,-26 50-16,1 1 15,0 24 17</inkml:trace>
  <inkml:trace contextRef="#ctx0" brushRef="#br0" timeOffset="5144.72">4589 14188 0,'-25'25'16,"25"25"-1,-24-26 1,-1 76 0,0-51-1,0 51-15,0-76 16,25 1 15</inkml:trace>
  <inkml:trace contextRef="#ctx0" brushRef="#br0" timeOffset="6344.66">5160 13816 0,'0'-25'47,"25"25"-32,-1 0 17,26 0-17,0-24 1,-1 24-16,50 0 16,-24 0-1,24 0 1,-49 0-1,-1 0-15,1 0 16,-25 0 15,-25 24 126</inkml:trace>
  <inkml:trace contextRef="#ctx0" brushRef="#br0" timeOffset="7903.58">5457 13494 0,'-24'0'47,"-1"0"31,25 25 94,25-1-126,-1-24-30,1 0 31,-25-24 15,-25 24 110,25 24-125,0-48 78,0-1-109,-24 25 93,-1 0 1</inkml:trace>
  <inkml:trace contextRef="#ctx0" brushRef="#br0" timeOffset="9759.48">5482 14039 0,'-25'0'78,"25"25"-15,0 0-16,0 0-16,25-25 125,-25-25-124,0 0 14,-25 25 17,1 0-47,24 25 46,0 0-31</inkml:trace>
  <inkml:trace contextRef="#ctx0" brushRef="#br0" timeOffset="17223.09">5854 8706 0,'25'0'31,"0"0"16,0 0-47,-1 0 31,1 25 0,25-25 0,-25 0 1,-1 0-32,26 0 15,0 0 1,24 0 0,1 0-16,-26 0 31,26 0-16,-26 0-15,1 0 16,24-25-16,-24 25 16,-25-24-1,24 24 1,1 0 0,-1 0-16,1 0 15,-25-25 1,24 25-1,1 0 1,-25 0 0,0 0 62,-50 0 31</inkml:trace>
  <inkml:trace contextRef="#ctx0" brushRef="#br0" timeOffset="32477.3">15602 14412 0,'25'0'141,"-25"24"-126,25-24 1,0 0 15,0 0 16,0 0-31,-1 0-1,1 0 1,0 25-1,0-25-15,0 0 16,24 0 15,-24 0-15,0 0 15,0 0-15,-1 0-1,26 0-15,-25 0 32,0 0-17,24 0 17,-24 0-17,0 0 1,0 0-16,-1 0 31,1 0 0,0 0-31,0 0 16,0 0 15,-1 0-31,1 0 16,25 0 15,-25 0 0,-1 0-15,26 0 15,-25 0-15,0 0 15,-1 0-15,1-25-1,0 25 1,0 0 15,0 0 0,0 0-15,-1 0 0,1 0 15,0 0 47,0 0-62,-25-24 218,-25 24-218,0 0 15,0-25 31,1 25-30,-1 0-1,25-25-15,-25 25 93,0-25-31,25 0-62,-25 25-1,0 0 79,50 0 125,0 0-157,0 0-15,-25 25-47,25-25 16,0 0-1,-1 0 1,26 25 0,-25-25 15,-25 25-15,0 0 30,25-25-30,-25 24 187,0 1-109,-25-25-78,25 25-1,0 0 16,-25-25-31,0 25 63,0-25-32,1 24 141,-1-24-141,0 0 251,0-124-267,0 50-15</inkml:trace>
  <inkml:trace contextRef="#ctx0" brushRef="#br0" timeOffset="39035.94">22548 14114 0,'-25'0'141,"0"0"-63,0 25-16,1-1-30,24 1 30,0 0-15,0 0-16,0 0 1,0-1-32,0 1 31,0 0-16,0 0 1,0 0 15,0 0 1,0-1-1,0 1-16,24-25 17,1 0-1,-25 25-15,25-25 30,0 0 1,0 0-31,-1 0 0,-24-25 15,25 25-31,-25-25 15,0 1 32,25 24-47,0 0 32,-25-25-17,0 0 48,0 0-32,0 0 31,0 0-46,0 1 0,0-1 15,0 0 16,0 0-32,-25 25 17,0 0 93,0-25-78,25 1-32,-24 24 16,24-25-15,-25 25 0,0 0 124,25-25-30</inkml:trace>
  <inkml:trace contextRef="#ctx0" brushRef="#br0" timeOffset="40336.89">22920 14312 0,'25'0'93,"-1"0"-46,1 0-16,0 0-31,0 0 16,0 0 0,0 0-1,-1 0 17,1 0-17,0 0 32</inkml:trace>
  <inkml:trace contextRef="#ctx0" brushRef="#br0" timeOffset="43130.74">23515 14039 0,'-25'0'188,"1"0"-188,-1 0 15,0 0 16,0 0 16,0 0-31,25 25 0,-24 0-16,-1-25 46,25 25-30,0 0 109,0-1-16,0 1-62,25-25-47,-1 0 63,1 0-63,0 0 62,0 0 1,0 0-32,-1 0 0,1 0-31,-25-25 16,0 1 78,0-1-32,0 0-31,0 0 1,0 0-17,0 50 298,0 0-282,0 0-15,0 0 31,0-1-16,0 1-31,0 0 47,0 0-16,0 0 78,0-1-77,25 1-1,-25 0 0,0 0-31,0 0 109,0-50 110</inkml:trace>
  <inkml:trace contextRef="#ctx0" brushRef="#br0" timeOffset="55367.1">15677 15577 0,'25'0'78,"0"0"-62,-1 0-1,1 0 16,0 0-15,0 0 15,0 0-15,24 0-16,1 0 16,-25 0-1,24 0 1,-24 0-1,25 0-15,-26 0 16,1 0 0,0 0-1,0 0 1,0 0-16,-1 0 16,1 0 30,25 0-30,-1 0 0,-24 0-1,0 0-15,0 0 16,0 0 0,-1 0 15,1 0 0,0 0 0,0 0-31,0 0 32,-1 0-17,1 0 1,0 0-16,25 0 15,-25 0 1,-1 0 15,1 0 110,-25-24 0,0-1-126,-25 25 32,1-25-31,-1 0 15,0 25 0,0 0 0,0 0-15,25-25 15,-25 25 1,25 25 124,25-25-141,-25 25-15,25-25 16,-25 25 31,25-25-47,0 0 62,0 0-46,-1 25 0,1-25 15,0 24-15,-25 1 109,0 0 0,-25-25-94,0 25 0,1-25 0,-1 0 1,25 25 46,0-1 47,0 1 15,0 0-15,0-50 63,0 0-126,0 1-46,0-1 46,0 0 1,-25 25-16,25-25-32,0 0 32,0 1 0,-25 24-16,25-25-15,0 0 15,0 0 1,0 0 77,0 50 188,0 0-282,0 0 1,0 0 0,0-1-1,0 1 1,0 0 0,0 0-16,0 0 46,25-1-30,-25 1 31,0 0 15,25-25 126,0 0-141,-1 0-16,-24-25 0,25 25-15,-25-25 0,25 25 15,0 0 31,-25-24-62,0-1 282,-25 0-267</inkml:trace>
  <inkml:trace contextRef="#ctx0" brushRef="#br0" timeOffset="59683.88">22597 15304 0,'-24'0'125,"-1"0"-94,25 25-15,0 0 15,-25-25-15,25 25-1,0 0 32,0 0 16,0-1-48,0 1 64,25-25-17,0 25-15,-25 0-16,24-25-15,-24 25 46,25-25-62,0 0 63,0 0-16,0 0 0,-1 0-1,-24-25-14,25 0-1,-25 0 0,25 25 0,-25-25 16,0 1-15,-25-1 93,25-25-110,-25 50 1,1 0 62,24-25-62,-25 25 93,0-25-93,0 25 30,0 0 79,1 0-93</inkml:trace>
  <inkml:trace contextRef="#ctx0" brushRef="#br0" timeOffset="60536.83">22969 15453 0,'0'25'32,"0"0"-1,0 0 0,0 0 16,-24 24-31,24-24 15</inkml:trace>
  <inkml:trace contextRef="#ctx0" brushRef="#br0" timeOffset="62515.73">23242 15280 0,'0'-25'172,"0"74"94,0-24-235,0 0-16,0 0 1,0 0 0,0 0 31,0-1-16,0 1 31,0 0-30,25-25-17,-25 25 110,0 0-94,0-1 188,0 1-109,0-50 30,0-49-140</inkml:trace>
  <inkml:trace contextRef="#ctx0" brushRef="#br0" timeOffset="66078.55">15528 16594 0,'25'0'125,"0"0"-93,-1 0-17,1 25 16,0-25 1,0 0-1,0 0-15,0 0-1,24 0-15,-24 0 16,25 0-1,-1 0 1,-24 25 0,0-25-16,0 0 31,24 0-15,1 0-16,-25 0 15,24 0 1,-24 0-1,0 0 1,0 0-16,24 0 16,-24 0-1,0 0 1,0 0 0,-1 0-1,26 0 16,-25 0-15,0 0-16,-1 0 16,1 0-1,0 25 1,0-25 31,24 0-32,-24 0 1,0 0 15,0 0-15,0 0 93,0 0-62,-1 0-31,1 0-1,-50 0 220,1 0-235,-1 0 47,0 0-16,25-25-15,-25 25-1,0 0-15,25-25 16,-25 25-1,1-25 142,24 1-110,24 24 203,1 0-204,0 24-30,0-24 15,0 0 1,0 25-17,-1-25 1,1 25-1,-25 0 142,0 0-95,0-1-31,0 1-15,-25-25 0,1 25-1,-1-25 32,25-25 141</inkml:trace>
  <inkml:trace contextRef="#ctx0" brushRef="#br0" timeOffset="68999.39">22597 16470 0,'0'-24'15,"-24"24"251,-1 0-235,0 24 0,0-24 1,25 25-1,-25 0 0,25 0 16,0 0-16,0-1 1,25-24-17,-25 25 1,25-25-1,-25 25 1,25-25 15,-25 50-31,25-26 32,-1-24-1,1 0 31,0 0 1,0 0 15,-25-24-47,0-26-15,25 50-1,-25-25 1,0 0 47,0 1-32,0-1 16,0 0 15,0 0-62,0 0 16,0 1 15,-25 24 16,0 0 31,0 0 16,0 0-79,1 0 1</inkml:trace>
  <inkml:trace contextRef="#ctx0" brushRef="#br0" timeOffset="70379.32">22870 16545 0,'25'0'141,"0"0"-110,24 0-15,1 0-1,-25 0 1,25 0 0,-26 0-16,1 0 15,0 0 32,0 0 78</inkml:trace>
  <inkml:trace contextRef="#ctx0" brushRef="#br0" timeOffset="73069.17">23242 16371 0,'25'0'15,"0"0"1,0 0 15,0 0 16,-1 0-47,1 0 31,0 0-15,0 0-16,0 0 31,-25 25 313,0 0-281,0 0-17,0-1-46,0 1 47,-25 25-31,25-25 0,-25 24-1,25-24 1,0 0 15,0 0 188,-25-25 250,25-25-454</inkml:trace>
  <inkml:trace contextRef="#ctx0" brushRef="#br0" timeOffset="82570.69">15950 17735 0,'25'0'172,"-1"0"-140,51 0-32,-50 0 15,49 0 1,-24 0-1,24 0-15,-24 0 16,24 0 0,-24 0-1,-1 0 1,1 0 0,-25 0-16,-1 0 15,26 0 1,-25 0-1,25 0 1,-26 0 15,1 0 1,0 0 77,0 0-109,0 0 31,-25-24 141,-25 24-156,0 0-1,0 0-15,0-25 32,1 25-17,-1 0 1,25-25-1,0 0 32,-25 25 0,50 0 156,-25 25-187,25-25 15,-1 0-31,26 25 16,-25-25-1,0 0 1,-1 0 31,-24 25 0,0-1 0,0 1 0,0 0-16,-24-25-16,24 25 1,-25-25 0,25 25-16,-25-1 31,25-48 141,-25-51-157</inkml:trace>
  <inkml:trace contextRef="#ctx0" brushRef="#br0" timeOffset="86754.47">19646 17859 0,'24'25'172,"-24"0"-156,0 0 0,0 0-1,25 24 16,-25-24-31,0 0 0,0 0 16,25-1 15,-25 1-31,0 0 16</inkml:trace>
  <inkml:trace contextRef="#ctx0" brushRef="#br0" timeOffset="88758.36">20043 17884 0,'-25'0'16,"25"-25"15,-25 25-16,0 0 64,0 0-48,25 25 0,0 0 16,0 0 0,0 0-32,0-1 1,0 1 47,0 0-32,0 25 0,0-26 110,0 1-126,25-25 17,-25 25-17,25-25 1,0 0 15,0 0-31,-1 0 31,1 0 1,-25-25 61,25 25-77,-25-25 62,-25 25 16,0 0-79,1 0 48,-1 0-47,0 0-1,0-24 1,0 24 62,1-25-47</inkml:trace>
  <inkml:trace contextRef="#ctx0" brushRef="#br0" timeOffset="91527.22">22473 17512 0,'-24'0'157,"-1"0"-142,0 0 1,25 25 15,0 0-15,-25-25-1,25 25 1,0-1 0,0 1 30,0 0-14,0 0 30,0 0 1,0-1-32,0 1 0,25-25-15,-25 25 15,25-25-31,0 0 31,-1 0 1,1 0 30,0 0-15,0 0-47,-25-25 31,25 25-15,-25-25-1,0 1 48,0-1-32,0 0 32,0 0-32,0 0-15,0 1 15,0-1 31,0 0-62,0 0 16,0 0 31,-25 25-47,25-25 31,-25 25-15,0 0 62,0 0-16</inkml:trace>
  <inkml:trace contextRef="#ctx0" brushRef="#br0" timeOffset="92530.17">22746 17587 0,'25'0'94,"0"0"-94,0 0 31,24 0-15,26 0-1,-51 0-15,26 0 16,-25 0 0,0 0 30,-25 24 33</inkml:trace>
  <inkml:trace contextRef="#ctx0" brushRef="#br0" timeOffset="95042.04">23366 17388 0,'0'-25'31,"-24"25"47,-1 0-46,0 0 15,0 25-1,25 0 17,-25 0-47,25-1-1,0 1 48,0 0-16,25-25 109,0 0-109,0 0 0,0 0-32,-1 0 48,1-25-48,-25 0 63,0 1-46,0-1 30,0 0 16,0 0 94,0 50-47,0 0-94,0 0-15,0-1 0,0 1 15,0 0-15,0 0 15,0 0-31,0 0 31,0-1 32,0 1 46,0 0 0,0 0-77,0 0-1,0-50 94,0 0-110,0 0 1</inkml:trace>
  <inkml:trace contextRef="#ctx0" brushRef="#br0" timeOffset="96378.97">22349 17983 0,'0'25'63,"0"0"-32,0 0-16,0 0 1,0-1 0,0 1-1,0 0 1,0 0 15</inkml:trace>
  <inkml:trace contextRef="#ctx0" brushRef="#br0" timeOffset="97999.88">22573 17983 0,'-25'0'78,"0"0"-63,25 25 32,0 25-47,-25-50 16,25 49 0,0-24 15,0 0 16,0 0 31,0 0-63,25-25 17,0 0 15,0 0-1,-1 0 1,-24-25-15,0 0-1,25 0 0,-25 0-31,0 1 47,0-1 0,-25 0 156,25 0-172,-24 25 94</inkml:trace>
  <inkml:trace contextRef="#ctx0" brushRef="#br0" timeOffset="98925.84">22771 18157 0,'25'0'47,"0"0"-31,-1 0-16,1 0 15,0 0 1,0 0-1,0 0 1,-1 0 0,1 0 15</inkml:trace>
  <inkml:trace contextRef="#ctx0" brushRef="#br0" timeOffset="99829.79">23218 17983 0,'0'25'78,"0"0"-78,0 25 32,-25-26-17,25 1 1,-25 0-1,25 0 17,0 24-1,-25-49-15,25 25-1,0 0 32,0-50 141</inkml:trace>
  <inkml:trace contextRef="#ctx0" brushRef="#br0" timeOffset="101634.69">23218 17959 0,'24'0'110,"1"0"-79,0 0-16,-25 24 1,25-24 0,-25 25 15,25-25-15,-1 50-1,1-25 16,-25-1-15,25 1 15,-25 0-31,0 0 125,0 0 0,0-1 282,0 1-345,0 0 63</inkml:trace>
  <inkml:trace contextRef="#ctx0" brushRef="#br0" timeOffset="103083.62">23118 18157 0,'25'0'47,"0"0"-31,0 0 0,0 0-1,-1 0 1,1 0 15,0 0-15,0 0 15,0 0 0,-1 0-15,1-25 312,0 25-266,-25-25 142,-25-24-173</inkml:trace>
  <inkml:trace contextRef="#ctx0" brushRef="#br0" timeOffset="107785.37">24135 17859 0,'0'25'109,"0"0"-93,0 0 15,25 0-15,-25-1 0,0 26-16,0-25 15,0 0 16,0-1-15,0 1 15</inkml:trace>
  <inkml:trace contextRef="#ctx0" brushRef="#br0" timeOffset="109566.28">24483 17835 0,'-25'0'110,"0"0"-95,-25 24-15,26-24 16,-1 0-1,0 0 1,0 0 15,25 25 110,0 0-79,0 0-30,25-25 108,0 0-93,0 0-31,-1 0-1,26 0-15,-25 0 16,0 0 0,24 0-1,-24 0 1,0 25 46,-25-1-30,0 1 30,0 0-31,0 0 16,0 0-31,-25-25 31,-25 0-16,26 24-15,-1-24-1,0 0 1,0 0 15,0 0 32,1 0-48,-1 0 1,0 0 46</inkml:trace>
  <inkml:trace contextRef="#ctx0" brushRef="#br0" timeOffset="110372.24">24681 17934 0,'25'0'62,"0"0"-31,-1 0-15,26 0 0,0 0-1,-1-25 1,-24 25-16,25 0 15</inkml:trace>
  <inkml:trace contextRef="#ctx0" brushRef="#br0" timeOffset="111224.2">25053 17810 0,'0'25'93,"0"-1"-77,0 1 0,0 25-1,0-25 1,0-1 0,0 26-16,0-25 15,0 0 16,0-1 94</inkml:trace>
  <inkml:trace contextRef="#ctx0" brushRef="#br0" timeOffset="111929.16">25053 17835 0,'50'-25'47,"-26"25"-16,1 0-31,0 0 16,0 0 0,0 0-1,0 0 1</inkml:trace>
  <inkml:trace contextRef="#ctx0" brushRef="#br0" timeOffset="112746.12">25103 17983 0,'24'0'63,"-24"-24"-63,25 24 16,0 0 30,0-25-30,0 25 0,0 0-1,-1 0 1,-73-25 156</inkml:trace>
  <inkml:trace contextRef="#ctx0" brushRef="#br0" timeOffset="117659.86">23515 17611 0,'25'0'47,"-25"25"47,0 0-16,0 0-15,0 0-32,0-1 63,0 1-32,0 0 1,0 25-17,-25-26-46,0-24 16,25 25 62</inkml:trace>
  <inkml:trace contextRef="#ctx0" brushRef="#br0" timeOffset="118582.81">23838 17289 0,'-25'0'47,"25"25"-31,0-1 15,-25 1-15,25 0-16,0 0 15,-25 0 17,25-1-32,-25 1 15,25 25 1,-24-25-1,-1 0 1,25-1-16,0 1 47,0-50 62,0 1-77</inkml:trace>
  <inkml:trace contextRef="#ctx0" brushRef="#br0" timeOffset="120071.73">23912 17165 0,'0'25'16,"0"-1"77,0 26-77,0-25 78,-25-25-79,0 0 17,1 0-17,48 0 157,1 0-125,0 25-16,-25-1-15,25 1 15,0-25-31,-25 25 16,24 0 15,-24 0-15,25-1-16,-25 1 93,25 0 32,0 0-109,-25 25-16,25-26 16,0 1-1,-25 0 1,0 0 31,0-50 46,-25 25-46,0-25-31</inkml:trace>
  <inkml:trace contextRef="#ctx0" brushRef="#br0" timeOffset="121122.68">23689 17462 0,'25'0'47,"-1"0"-32,1 0 1,0 0 0,0 0-1,0 0 1,-1 0 15,1 0 157,50 0-79,-51-24-93,1 24-1,0 0 1</inkml:trace>
  <inkml:trace contextRef="#ctx0" brushRef="#br0" timeOffset="121951.64">24259 17413 0,'25'0'32,"0"0"-17,0 0 1,24 0-1,-24 0 1,0 0-16,0 0 16,0 0 15,-1 0-15,1 0-1</inkml:trace>
  <inkml:trace contextRef="#ctx0" brushRef="#br0" timeOffset="123065.58">24656 17214 0,'0'25'94,"0"0"-78,0 0-1,0 0 1,0 24 0,0-24-1,0 0 1,0 24 0,0-24-1,0 0 16</inkml:trace>
  <inkml:trace contextRef="#ctx0" brushRef="#br0" timeOffset="123826.54">24656 17190 0,'0'-25'63,"25"25"-48,0 0 1,24-25-1,-24 25 1,25-25-16,-25 25 16,-1 0-1,1-25 1,0 25 0,0 0 30,-25 25 142</inkml:trace>
  <inkml:trace contextRef="#ctx0" brushRef="#br0" timeOffset="124944.5">24656 17338 0,'25'0'79,"0"0"-64,0 0 1,-1-24-1,1 24 1,0 0 47,25 0-48,-26 0 32,-24-25 156</inkml:trace>
  <inkml:trace contextRef="#ctx0" brushRef="#br0" timeOffset="153037.01">9054 13221 0,'-25'0'109,"-24"0"-77,24 0-32,-25 25 15,1 0 1,-26-1 0,50 26-1,-24 0 1,24-1-16,-25 1 15,50-1 1,-24 26 0,-1-26-16,25-24 15,0 25 1,0 24 0,-25-49-1,25 49-15,0-24 16,0 24-1,0-24 1,0 0 0,0-26-1,25-24 1,0 0 0,-1 0 15,1 0-16,0 0 1,25 0 0,-26-49-16,1 24 15,0 25 1,-25-25 0,0 0-16,0 1 46,-25-26 33,-24 25-48,49 0-16,-50 25-15,50-24 16,-25 24 0,0 0 15,-24 0 0,24 0-15,0 0-1</inkml:trace>
  <inkml:trace contextRef="#ctx0" brushRef="#br0" timeOffset="154877.91">9401 13345 0,'25'0'234,"0"0"-218,25 0-1,-26 0 1,1 0 0,25 0-16,-1 0 15,26 0 1,-26 0-1,-24 0-15,0 0 16,0 0 0,0 0 15,-1 0 0,-24 25 219,-24 0-219,24-1-31,0 1 32,0 0-32,-25 25 15,0-1 1,0 75 15,0-74-31,25 24 16,-24-24-1,24-1-15,-25 1 16,0 24 15,25-24-31,0-25 32,-25-25 93</inkml:trace>
  <inkml:trace contextRef="#ctx0" brushRef="#br0" timeOffset="155955.84">9550 14337 0,'25'0'94,"0"0"-94,24 0 15,26 0 1,-1 0 0,1 0-1,-51 0-15,26 0 16,-25 0 93</inkml:trace>
  <inkml:trace contextRef="#ctx0" brushRef="#br0" timeOffset="156884.81">8384 14412 0,'25'0'16,"0"0"-16,25 0 16,24 0-1,0 0 1,50 0-1,-49 0-15,-26 24 16,1 1 0,-25-25-1,0 0 1,-1 0-16,-24 25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2:0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17934 14635 0,'25'0'94,"49"0"-78,-24 0-1,0 0-15,24 0 16,0 0-1,26 0 1,-51 0-16,-24 0 16,0 0-1,0 0 32</inkml:trace>
  <inkml:trace contextRef="#ctx0" brushRef="#br0" timeOffset="1259.93">17934 15801 0,'0'24'63,"25"-24"-48,0 0 1,24 0 0,-24 0-16,25 0 15,-25 0 1,24 0 0,1 0-16,-25 0 15,-1 0 1,1 0-1,0 0 64,-50 0 30</inkml:trace>
  <inkml:trace contextRef="#ctx0" brushRef="#br0" timeOffset="2372.87">18182 16842 0,'25'0'78,"0"0"-63,24 0 1,26 0 0,-26 0-1,-24 0-15,0 0 16,0 0-1,-25 25 1,25-25 15,-25 25 79,24-25-79</inkml:trace>
  <inkml:trace contextRef="#ctx0" brushRef="#br0" timeOffset="4066.78">17810 17884 0,'50'0'94,"-1"0"-78,-24 0-16,0 0 15,0 0 1,0 0-1,-1 0 1,1 0 0,0 0 31,0 0-1,0 0-30,-1 0 0,1 0 31,0 0-32,0 0 16,0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03:1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9996 0,'0'-25'63,"25"25"-48,0 0 1,-1 0-16,1 0 15,0 0 1,0 0 0,25 0-1,24 0-15,25 0 16,0 0 0,-24 0-1,-1 0 1,-24 0-1,24 0-15,1 0 16,-51 0 0,26 0-1,-25 0-15,0 25 32</inkml:trace>
  <inkml:trace contextRef="#ctx0" brushRef="#br0" timeOffset="1783.9">4440 12502 0,'0'-25'15,"50"0"1,0 25-1,-1 0 1,1 0 0,-1-25-1,26 25-15,-26 0 16,1 0 0,-25 0-1,0 0-15,-1 0 16,1 0 15,0 0 0,0 0-31,0 0 47,0 0 16,-1 0-48,1 0 1,0 0 0,0 0-1,0 0 32,-50 0 94,0 0-141</inkml:trace>
  <inkml:trace contextRef="#ctx0" brushRef="#br0" timeOffset="4046.78">6028 12452 0,'25'0'343,"-1"0"-327,1 0-16,0 0 31,0 0-15,0 0-16,0 0 16,24 0 15,-24 0-16,25 0 1,-26 0 0,26 0 15,-25 0-15,24 0 15,-24 0-16,0 0 32,25 0-31,-26 0 0,1 0-1,0 0 1,0 0 46,0 0 157</inkml:trace>
  <inkml:trace contextRef="#ctx0" brushRef="#br0" timeOffset="5742.7">9873 9203 0,'0'-50'16,"0"0"0,49 50 218,-24 0-218,25 0-16,-1 0 15,1 0 1,-1 0 0,26 0-16,-1 0 15,-49 0 1,0 0-1,0 0 1,0 0-16,-1 0 16,1 0 77,-25 25 32</inkml:trace>
  <inkml:trace contextRef="#ctx0" brushRef="#br0" timeOffset="6732.64">9798 9922 0,'50'0'156,"-25"0"-156,-1 0 16,51 0-1,-1 0 1,1 0 0,-1 0-16,-49 0 15,0 0 1,-1 0 0,1 0 30,-99 0 33</inkml:trace>
  <inkml:trace contextRef="#ctx0" brushRef="#br0" timeOffset="8241.57">9749 12477 0,'24'0'125,"26"0"-94,-25 0 0,24 0-31,-24 0 16,0 0-1,0 0 1,0 0 0,-1 0 15,1 0-16,0 0 17,0 0 61</inkml:trace>
  <inkml:trace contextRef="#ctx0" brushRef="#br0" timeOffset="11743.38">10691 12427 0,'0'-25'63,"25"25"218,0 0-250,0 0-15,24 0 15,-24 0-15,0 0 15,0 25-31,-1-25 15,1 0 17,0 0-17,0 0 1,0 0 15,-1 0-15,1 0-1,0 0 1,0 0 0,0 0 15,-1 0-15,1 0-1,0 0-15,0 0 16,0 0 31,-1 0 109,-48 0 47,-26 0-187</inkml:trace>
  <inkml:trace contextRef="#ctx0" brushRef="#br0" timeOffset="14110.26">3795 12477 0,'0'49'141,"0"-24"-141,-24 50 15,-1-1 1,0 25 0,0 25-1,25-49-15,-25 24 16,1-50-1,-1 51 1,0-51 0,25 26-16,0-50 15,0 24 1,0-24 0,0 25-16,-25-26 15,25 1 1,0 25-1,-25-25 1,25-1-16,0 1 16,0 0 15,0 0-15,0 0-16,0-1 31,0 1-16,-24-25 64,24-25-64,-25 1 1</inkml:trace>
  <inkml:trace contextRef="#ctx0" brushRef="#br0" timeOffset="15851.19">3572 12626 0,'25'0'110,"0"0"-110,0-25 31,49-25-31,-49 1 16,24 24-1,-49 0 1,25 25 15,0 0 157,-25 25-63,0 0-78,0-1-47,0 1 31,0 0 0,0 0 32,0 0-63,0-1 31,0 1-16,25-25 1,-25 25 15,0 0-15,25-25 0,-25 25-1,0-50 157,-25-25-156</inkml:trace>
  <inkml:trace contextRef="#ctx0" brushRef="#br0" timeOffset="23278.78">6053 13196 0,'0'0'0,"-25"0"47,0 0 16,0 0-32,0 0-15,25 25 31,-24 0-47,24 0 15,0-1 1,-25 1-1,25 0 48,0 0-47,0 0 30,0-1-14,0 1-17,0 0 32,25-25-31,-1 0 31,1 0-32,0 0 32,0 0-31,0 0 46,-1 0-46,-24-25 15,0 0 0,25 1 1,-25-1-1,0 0 219,0 0-219,0 0 16,0 1-47,0-1 16,0 0 31,-25 25 93,1 0-77,-1 0-1</inkml:trace>
  <inkml:trace contextRef="#ctx0" brushRef="#br0" timeOffset="24283.73">6251 13370 0,'25'0'125,"0"0"-109,0 0 15,-1 0-15,1 0-1,0 0 32</inkml:trace>
  <inkml:trace contextRef="#ctx0" brushRef="#br0" timeOffset="26409.62">6698 13246 0,'0'-25'31,"0"0"-31,0 0 32,-25 25 77,0 0-78,0 0-15,25 25-1,0 0 1,0 0 15,-25-25 1,25 25-17,-24-25 48,24 24-32,24-24 188,1 0-172,0 0 15,0 0-15,24 0-31,-24 0 30,-25-24 1,25 24-31,-25-25 46,-25 25 95,25 25-79,0-1-47,0 1 0,-25 0-31,25 0 16,0 0 31,0 24 62,-24-49-93,24 25-1</inkml:trace>
  <inkml:trace contextRef="#ctx0" brushRef="#br0" timeOffset="28527.51">4812 12378 0,'25'0'78,"0"0"-46,0 0-17,24 0 1,-24 0 0,0 0-1,25 0-15,-25 0 16,-1 0-1,1 0 1,0 0 31,0 0 0,-50 24 234,-25-24-265,26 0-1,-1 0 1,0 0 0,0 0-16,0 0 15,0 0 16,50 0 79,0 0-95,0 0 1,0 0-16,0 0 16,24 0-1,1 0 17,-25 0-32,-1 25 31,1-25-16,-25 25-15,25-25 188</inkml:trace>
  <inkml:trace contextRef="#ctx0" brushRef="#br0" timeOffset="36039.11">10790 12502 0,'-24'0'16,"24"-25"78,0 0 0,24 25-32,1 0-46,0 0-1,0 0 1,0 0 15,-1 0-31,1 0 47,0 0-47,0 0 16,0 0 15,24 0-15,-24 0-16,0 0 15,0 0 1,-1 0-1,1 25 1</inkml:trace>
  <inkml:trace contextRef="#ctx0" brushRef="#br0" timeOffset="37451.04">9749 12477 0,'0'-25'31,"24"25"32,1 0-48,0 0 1,0 0-1,0 0 1,-1 0 47,1 0 108,0 0-77,0 0-47,0 0-31,-1 0 15</inkml:trace>
  <inkml:trace contextRef="#ctx0" brushRef="#br0" timeOffset="41039.86">15677 12303 0,'25'0'188,"0"0"-157,-1 0-15,1 0-1,0 0-15,0 0 16,24 0 0,1 0-1,-25 0-15,49 0 16,25 0-1,25-25 1,-24 1 0,-26 24-16,-24 0 15,-26 0 1,1 0 15</inkml:trace>
  <inkml:trace contextRef="#ctx0" brushRef="#br0" timeOffset="44110.7">14313 12254 0,'24'0'140,"1"0"-124,0 0 0,25 0-1,-26 24 1,26-24 0,0 0-1,-25 0 1,24 0-1,26 0-15,-26 0 16,26 0 0,-51 0-1,26 0 1,-25 0-16,24 0 16,1 0-1,0 0 1,-26 0-1,1 0-15,25 0 16,-25 0 31,-1 0-16,1 0-15</inkml:trace>
  <inkml:trace contextRef="#ctx0" brushRef="#br0" timeOffset="47739.51">19224 12774 0,'50'0'94,"-26"0"-63,1 0-31,0 0 16,0 0-1,24 0 1,-24 25-1,25-25 1,-1 0 0,26 0-1,-1 0 1,-24 0-16,-25 0 16,-1 0 15,-24 25 63</inkml:trace>
  <inkml:trace contextRef="#ctx0" brushRef="#br0" timeOffset="48924.45">20613 12774 0,'50'-24'172,"-26"24"-157,26 0 1,24 0-16,-24-25 16,0 25-1,-1 0 1,-24 0-1,0 0 17,0 0 30</inkml:trace>
  <inkml:trace contextRef="#ctx0" brushRef="#br0" timeOffset="51189.33">18182 12799 0,'25'0'63,"0"0"-48,0 0 1,-1 0-16,26 0 15,0 0 1,-1 0 0,26 0-1,-1 0-15,-49 0 32,-25 25-1,-25 0 16,-25-25-47,-24 0 0,24 25 15,1-25 1,24 0 0,-25 0-1,26 0-15,-1 0 16,0 0-1,0 0 17,25-25 15,50 25-32,-1 0-15,-24-25 16,0 25-1,49 0 1,1 0 0,-1 0-16,-49 0 15,25 25 1,-26-25 0,-24 25-16,-49-25 109,-1 0-93,-24 24-16,-1 1 15,51-25 1,-1 25-1,0-25 1,50 0 78,0 0-79,-1 0 1,1 0-16,0 0 16,0 0 15,0 0-15,-50 0 77,0 0-77,-25 0-16,26 0 16,-51 0-1,50 0 1,1 0 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53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8360 12030 0,'49'0'125,"26"0"-110,-26 0 1,-24 0 0,49 0-1,1 0-15,49 0 16,0 0 0,49 0-1,-24-25-15,-25 25 16,50 0-1,-50 0 1,-25-24 0,25 24-16,-25 0 15,-49 0 1,0 0 0,-1 0-1,-24 0-15,0 0 63,-50 0 109,-25 24-172,-49-24 15,-50 0 1,1 0-1,-51 0 1,-49 0-16,50 0 16,98 0-1,26 0 1,49 0 0,0 0-16,1 0 15,-1 0 1,0 0-1,0 0 17,75 0 77,24 25-93,1-25-1,49 0 1,0 0-16,0 25 16,0 0-1,25 0 1,-25-25-1,24 0-15,-48 0 16,-1 0 0,-50 0-1,-24 0-15,0 0 16,-75 0 109,-49 0-109,-50 0-1,1 0 1,-26 0-16,0 0 15,1 0 1,49 0 0,24 0-1,26 0-15,0 0 16,24 0 0,0 0-1,-24 0 1,49 0-16,0 0 15,1 0 32,-26 0 0,75 0 125,24 0-156,51 0-16,73 0 15,50 0 1,26 0 0,-26 0-1,-25 0-15,-24 0 16,-75 0-1,-49 0 1,-1 0-16,-24 0 31,-25 24-31,25-24 16,-25 25 125,-25-25-110,-25 0-16,-49 0 1,-74 0-16,24 0 16,-50 0-1,75 0 1,-49 0 0,98 0-16,1 0 15,49 0 1,-25 0-1,26 0-15,-26 0 16,0 0 0,-24-25-1,49 1 1,-24 24-16,24 0 47,-25 0 0,25 0-32,25-25 1,-24 25-16,-1 0 16,0 0-1,-25 0 1,1-25-1,24 25-15,-25-25 16,26 25 15,24-25-15,-25 25 15,25-24-15,0-1 78,49 25-48,1 0-30,0 0 0,49 0-1,-25 0-15,1 0 16,-1 0 0,0 0-1,1 0-15,49 0 16,25-25-1,-50 25 1,0 0 0,-49 0-16,-25 0 15,24 0 1,-49 25 0,25-25-1,0 0-15,0 0 110,-1 0-95,1 0-15,25 0 16,-1 0-1,1 0 1,0 0 0,-1 0-16,1 0 15,-1 0 1,-24 0 0,-25 25 46,0-1 1,-49-24-17,-75 25-30,-75 0-16,26 0 16,24-25-1,25 25 1,-25-25 0,25 0-16,-25 0 15,50 0 1,24 0-1,26 0-15,-1 0 16,25 0 0,1 0 171,-1 0-171,0 0-1,0 0-15,-24 0 16,24 0 0,0 0-1,0 0 1,0 0-16,75 0 141,24 0-126,26 0 1,24 0-16,74 0 15,100 0 1,-50 0 0,-25 24-1,-25 1-15,-49-25 16,-74 25 0,-51-25-1,1 0-15,0 0 16,0 0 15,-50 0 78,0 0-93,-24 0 0,-51 0-16,1 0 15,-50 0 1,1 0 0,-26 0-1,0 0-15,1 0 16,24 0-1,50 0 1,24 0 0,26 0-16,49-25 140,74 25-62,25 0-62,25-25-16,50 1 16,24-1-1,-49 0 1,-25 25 0,-25 0-1,25 0-15,-99 0 16,0 0-1,-50 0 32,-49 0-31,-50 0-16,-99 0 16,-75 0-1,-49-74 1,74 24-1,99 0-15,75 26 16,49 24 0,25 0-1,25-25 32,75 0-31,-25 25-1,-1 0-15,26 0 16,-26 0 0,50 0-1,1 0-15,48 0 16,-24 0 0,-49 0-1,24 0 1,0 0-16,-24 25 15,-1-25 1,-24 0 0,-25 25-1,-1-25-15,-24 24 16,0 1 31,-24 25-16,-1-50 0,-50 49-31,26 1 16,-75 24 0,24 1-1,-48-1-15,24-24 16,-25 24-1,50-49 1,24 25 0,1-50-1,49 0-15,0 0 110,25-25-110,0 0 62,0 0-46,50 1 15,24-1-31,75 0 16,-25 25-1,25 0 1,24 0 0,-24-25-16,-25 25 15,-49 0 1,-50 0-1,-1 0 1,1 0 15,25 0 1,24 0-17,-24 0 1,-1 0-1,-24 25 1,0-25-16,25 0 16,-26 0 15,1 0-15,0 0-1,0 0 1,24 0-1,26 0 1,-50 0 0,-1 0-16,1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1.8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10046 4018 0,'25'0'172,"0"0"-157,0 0 1,-1 25 0,-24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2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10096 4862 0,'0'-25'31,"25"25"16,-1 0-47,1 0 63,0 0-63,0 0 15,0 0 1,24 0 0,-24 0-1,-25 25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3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10046 5556 0,'25'0'47,"0"0"-32,24 25 1,-49 0 0,50-25-1,-50 25 1,25-25-16,-25 24 31,25-24-15,-25 25-1,24 0-15,-24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1:55.1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3250 10716 0,'25'0'63,"-1"0"-48,51 24 1,-1-24-16,75 0 31,-25 0-31,25 25 16,25-25-1,-26 0-15,26 0 16,0 0 0,-1 0-1,-74 0 1,-24 0-16,-26 0 16,1 0-1,25 0 1,24 0-16,-25 0 15,1 25 1,-26-25 0,-24 0-1,0 0-15,0 0 16,-1 0 0,51 0-1,24 0 1,-25 0-16,1 0 15,-1 0 1,-24 0 0,24 0-16,1 0 15,24 0 1,-25 0 0,1 0-1,-1 0-15,-24 0 16,24 0-1,25 0 1,1 0 0,-26 0-16,25 0 15,-24 0 1,-1 0 0,-24 0-16,-1 0 15,1 0 1,0 0-1,24 0 1,0 0-16,-24 0 16,0 0-1,-26 0 1,1 0 0,25 0-16,-1 0 15,-24 0 1,0 0-1,0 0 1,0 0 0,-1 0-1,26 25 1,0-25 0,-1 0-16,-24 0 15,0 0 1,0 0-1,24 0 1,-24 0-16,0 0 16,0 0-1,-1 0 1,1 0-16,0 0 31,0 0-15,0 0-1,0 25-15,-1-25 16,1 0 15,0 0-31,0 0 16,0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4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10046 6375 0,'25'0'47,"0"0"-47,0 0 15,-1 0 1,1 25 0,0-25-1,0 24-15,-25 1 47,0-50 47,0 1-79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5.6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10121 7293 0,'0'-25'16,"0"0"15,24 25 1,26 0-1,-25 0-16,0 25 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6.4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10145 7888 0,'0'25'78,"0"-1"-63,0 1 1,0 0 0,0 0-1,0 0 1,25 24-1,-25-24-15,25 0 16,-25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7.3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10121 8582 0,'0'50'16,"0"0"0,0-26-16,0 1 15,0 0 1,0 49 0,0-49-16,0 0 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18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10145 9401 0,'0'0'0,"0"25"47,0 0-32,0-1 1,0 1 31,0 0-32,0 0 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5.39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9873 4093 0,'-25'0'109,"0"0"-93,0 0-16,0 0 31,1 0 0,-1 0-31,0 0 16,50 0 140,0 0-140,-1 0 15,1 0-15,0 0-1,0 0 1,0 0-1,-1 0 48,1 0-32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6.3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9773 4961 0,'25'-25'93,"0"25"-61,0 0-17,0 0 1,-1 0 15,1 0 63,-74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7.08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9873 5631 0,'0'24'110,"24"1"-95,1-25 1,-25 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8.13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9823 6300 0,'0'25'204,"25"50"-204,0-1 15,-25 0 1,0 1-1,0-50 1,0-1-16,0-48 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8.82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9873 7218 0,'0'25'62,"0"0"-46,0 0 0,0-1-1,0 26-15,0-25 16,0 24-1,0-24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1:59.3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8062 11633 0,'25'0'16,"-1"0"-1,1 0 1,25 0-1,-25 0-15,0 25 16,24 0 0,26-25-1,73 0-15,-24 25 16,25-25 0,-25 25-1,25-1 1,-25-24-1,-25 0-15,100 0 16,-50 0 0,49 0-1,0 0-15,-24 25 16,-50-25 0,50 25-1,-50-25 1,99 25-16,-74-25 15,24 25 1,-24-25 0,-49 0-1,-26 24-15,-49 1 16,24-25 0,-24 25-1,0-25-15,0 0 16,0 0-1,-1 0 1,1 0 0,0 0 46,0 0-46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29.54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9848 7789 0,'0'24'94,"0"26"-78,0 0-1,0-1 1,0-24-16,0 25 16,0-1-1,0-24 16,0 0-31,0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30.83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9897 8706 0,'0'75'125,"0"-26"-125,0 1 16,-24 0-1,24-1 1,0 1-16,0-25 31,0 24-15,0 1 0,0-25-1,0 24-15,-25 1 16,25-25-1,0 0 1,0-1 0,0 26 46,0 24-46,0 1-1,0-50 1,0 24-16,0-24 16,0 25-1,0-26 1,0-48 140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4:36.62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9749 10269 0,'24'0'47,"1"0"-32,0 0 17,0 0 14,-25 25 48,0 0-78,25-25-1,-25 25 17,0-1-1,0 26 0,0-25-15,0 0 15,24-25-15,-24 49-16,0 1 31,0-25-15,0-1-16,25 1 15,-25 0 1,0 0-1,0 0 17,25 24-17,-25 1 1,0-25 0,0 24-16,0 1 15,0-25 16,0-1 1,0 51-17,0-50 1,0 24 0,0 1-16,0 0 15,0-1 1,0 1-1,0-1-15,-25-24 16,25 0 0,0 0 15,0 0-31,0-1 16,0 26-1,-25 0 1,25-26-1,-24 1-15,-26-74 172,25-1-156,25 75 296,0 24-296,0-24 0,0 0-16,0 0 15,0 49 1,0-49 0,0 25-1,0-26-15,0 1 16,0 0-1,0 0 1,0 49 0,0-49-16,0 0 15,0 24 1,0 1 0,25-25-1,-25 0 1,0 0 15,0-1-15,0 51-1,0-50 1,0 24 0,0-24-16,0 0 46,0 24-30,0 1 0,0 0-16,0-26 15,0 1 1,0 25 0,0-25-1,0 24 16,0 1-15,0-25-16,0 24 16,0 1-1,0-1 1,0 1 0,0-25-16,0 0 15,0-1 1,0 51-1,0-50-15,0 0 16,0 24 0,0 1-1,0 24 1,25 1 0,-25-26-16,0-24 15,0 0 1,0 0-1,25-25-15,-25 24 47,0 26-31,0 24 0,0-49-1,0 0 1,0 0-1,0 0-15,0 24 32,0-24-17,0 0 63,-25-50-31,25-25-47,0 75 360,0 0-345,0 0 1,0 0 0,0-1-1,0 1 1,0 0-1,0 49 17,0-24-32,0 0 0,0-26 31,0 1-15,0 0-1,0 25 1,0-25 15,0-1 0,25-24-15,-25 50 31,0-25-32,0 24 1,0-24-16,0 0 16,0 0-1,0 24 63,0 1-62,0 0 0,0-26 15,0 1 0,0 25 0,0-1-31,0-24 16,0 25 0,0-25-1,0-1 1,0 26 15,0-25 0,0 0-31,0-1 16,0 1 0,0 0-1,0 0 1,0 24 31,0 1-32,0 0 1,0-25 0,0-1-1,0 1-15,0 25 47,0-25-31,0-1-16,0 1 15,0 25 1,0-1 0,0-24 15,0 50 63,-25-51-79,25 1 1,0 0 0,0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5:18.12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20415 4093 0,'0'25'110,"0"-1"-79,0 1-15,0 0-1,0 25-15,0-1 16,0 1 0,0-1-1,-25-24 1,25 0-16,0 25 15,0-26 1,0 1 0,0 0-1,0 25-15,0-1 16,-25-24 0,25 25-1,0-1 1,0-24-16,-25 25 15,25-25 1,0 24 0,0-24-1,0 0-15,0 24 16,0-24 0,0 0-1,0 0-15,0 0 16,0-1-1,0 1 1,0 50 0,0-51-16,0 26 15,0-25 1,0 24 0,0 1-1,0-25-15,0 0 16,25 24-1,-25-24 1,0 0 0,0 24-16,0 26 15,0-1 1,0-24 0,0-25-1,0 24-15,0-24 16,0 50-1,0-51 1,0 26 0,0 0-16,25-1 15,-25 1 1,0 24 0,0-24-16,0-25 15,0 24 1,0-24-1,0 0 1,-25-25 31,0-75-31,25 26-16,-25 98 218,25 26-202,0 24-16,0-25 16,0 1-1,0-26 1,0 26-1,0-1 1,0-49-16,0 50 16,0-26-1,0 1-15,0-1 16,0 1 0,0 24-1,0-24 1,0 24-1,0-24-15,0 0 16,0 24 0,0-24-1,0-1-15,0 26 16,0-26 0,0 26-1,0-1 1,0-24-16,0-1 15,0 1 1,0-25 0,0 24-1,0 26-15,0-26 16,0 26 0,0-1-1,0 1 1,0-26-16,0 1 15,0-25 1,0 24 0,0 1-1,0 24-15,0 1 16,0-26 0,0 1-1,0 0 1,0-1-16,0 1 15,0-1 1,0 1 0,0-25-1,0 24-15,0-24 16,0 50 0,0-26-1,0 1-15,0-25 16,0 24-1,0 1 1,0-1 0,0-24-16,0 0 15,0 0 1,0 24 15,0-24-31,0 0 16,0 0-1,-24 49 1,24-49 0,0 25-1,0-1 1,0-24 0,0 0-16,0 25 15,-50-150 48,50 125 343,0 50-406,0-51 16,0 1-1,0 0 1,0 0-1,0 0-15,0-1 16,0 1 0,25 0-1,-25 0-15,0 0 16,0-1 0,0 1-1,0 0 1,0 0-1,0 0 1,0-1 0,0 1-1,25 0 17,-25 0-1,0 0-31,0-1 15,0 26 17,0-25-17,0 0-15,0 24 16,0-24 15,0 0-31,0 0 16,0-1-1,24 26 17,-24-25-17,0 0 1,0-1 15,0 1-15,25-25-1,-25 25 48,0 0-32,0-50 219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13.23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5061 11782 0,'24'0'47,"1"0"-47,0 0 16,25 0 15,-26 0-15,51 0-16,-1 0 15,1 0 1,-1 0 0,0 0-16,-24 0 15,0 0 1,-26 0 0,26 0-1,-25 0 1,24 0 218,-24 0-203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18.01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19745 11931 0,'25'0'203,"-1"0"-172,1 0 0,0 0-31,25 0 16,-25 0 0,24 0-1,-24 0 1,25 0-16,-1 0 16,-24 0-1,0 0 1,0 0-1,-1 0 1,1 0-16,0 0 47,0 0-16,0 0-15,-1 0 109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19.57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5085 12849 0,'50'0'109,"0"0"-109,24 0 16,75-50-1,0 50 1,49-25-16,-24 25 16,-75 0-1,-50 0 1,-24 25 0,0-25-16,-25 25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0.98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19844 12576 0,'25'0'63,"25"0"-48,49 0 1,50 25-16,-50 0 31,-50-1-31,26-24 16,-50 25 0,-1-25-16,1 25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1.58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19745 13444 0,'25'0'0,"-1"0"15,1 0 1,50 0 0,-26 0-1,1 25 1,24-25-16,-24 25 16,-25-25-1,0 25 1,-1-25-16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2.13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19720 14064 0,'0'0'0,"25"0"31,0 0-15,24 0 15,-24 0-31,0 0 16,49 25-1,1-25 1,-1 25-16,50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2:01.5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3151 12204 0,'24'0'141,"1"0"-125,25 0-1,-1 25 1,1-25 0,24 25-16,26-25 15,48 24 1,1-24-1,0 25 1,0-25-16,-25 0 16,0 25-1,-50 0 1,26-25 0,-26 0-16,50 0 15,-25 0 1,25 0-1,0 0-15,-49 0 16,-1 0 0,-24 0-1,24 0 1,25 0-16,1 0 16,-1 0-1,0 0 1,-25 0-1,1 0-15,-1 0 16,1 0 0,-1 0-1,25 0 1,-24 0-16,-1-25 16,1 25-1,-26 0 1,1 0-16,24 0 15,1 0 1,-26-25 0,1 25-1,24 0-15,-49 0 16,25 0 0,-1 0-1,26 0 1,-1 0-16,1 0 15,-1 0 1,0 0 0,-49 0-1,25 0-15,-25 0 16,24 0 0,-24 0-1,25 0 1,-26 0-16,26 0 15,-25 0 32,-25 25 63,-25-25 124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2.81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19894 14883 0,'49'0'78,"-24"0"-62,25 49-1,24-24-15,25 25 16,-49-25 0,0-1-1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3.70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19695 15776 0,'25'0'16,"0"0"15,0 0-15,-1 0-16,1 0 15,25 0 1,0 0 0,24 0-1,0 0-15,1 0 16,-50 0-1,-1 0 1,1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16:25.13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5185 15751 0,'49'0'31,"-24"0"0,25 0-31,24 0 16,-24 0-1,-1 0 1,26 0 0,-26 0-16,1 0 15,24 0 1,1 0-1,-1 0 1,-49 0 0,24 0-16,-24 0 31,-50 0 63,1-25-79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21:14.46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13990 16446 0,'0'24'78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9T04:04:21.7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5234 2480 0,'0'-24'31,"0"-1"1,0 50 108,0-1-140,0 1 32,0 0-1,0 0-31,0 0 15,0 24 1,0 1 0,0-25-1,0 0-15,0-1 16,0 1 0,0 0 30,0 0 95,0 0-63,-25-25 110,1 0-157,-1 0-15,0 0 30,0 0-14,25-25-17,0 0 173,0 0-157,-25 0-31,1 25 16,24-24-1,24 24 298,1 24-266,0 1-32,0 0 1,0 0 15,-1-25 16,-24 25 0,25-25-16,0 0 250,0 0-202,-25-25-33,25 25-30,-25-25 62,24 25-62,1-25 46,-25 0-46,25 25 15,-25-24 0,0-1 1,25 25 46,-25-25-63,-50 25 189</inkml:trace>
  <inkml:trace contextRef="#ctx0" brushRef="#br0" timeOffset="5128.72">5036 4142 0,'49'-24'172,"1"24"-156,-25 0-1,0 0 1,-1 0 46</inkml:trace>
  <inkml:trace contextRef="#ctx0" brushRef="#br0" timeOffset="6102.67">4986 4887 0,'25'0'78,"0"0"-63,0 0 1,-1 0-16,1 0 16,0 0 46</inkml:trace>
  <inkml:trace contextRef="#ctx0" brushRef="#br0" timeOffset="6982.63">4936 5655 0,'25'0'47,"0"0"0,0 0-31</inkml:trace>
  <inkml:trace contextRef="#ctx0" brushRef="#br0" timeOffset="7651.59">5011 6375 0,'0'25'78</inkml:trace>
  <inkml:trace contextRef="#ctx0" brushRef="#br0" timeOffset="10225.44">4887 11063 0,'25'0'109,"-1"0"-62,1 0-15,0 0-1,-25 25-31,50-25 31,-25 0-15,-1 0 62,1 0-63,0 0 1,0 0 78,-25 24-16,25-24-47</inkml:trace>
  <inkml:trace contextRef="#ctx0" brushRef="#br0" timeOffset="16291.14">5532 12080 0,'25'0'62,"-1"0"-62,1 0 32,0 0-1,0 0 0,0 0 16,-1 0 62</inkml:trace>
  <inkml:trace contextRef="#ctx0" brushRef="#br0" timeOffset="17775.06">5160 12154 0,'0'-25'31,"25"25"31,-1 0-62,1 0 32,0 0-1,0 0 63,0 0-79,-1 0 173,-48 0 31,-1 0-204</inkml:trace>
  <inkml:trace contextRef="#ctx0" brushRef="#br0" timeOffset="19322.99">5259 12898 0,'25'0'204,"0"0"-64,-1 0-62,1 0-31</inkml:trace>
  <inkml:trace contextRef="#ctx0" brushRef="#br0" timeOffset="19990.99">5606 12973 0,'0'-25'31,"25"25"94</inkml:trace>
  <inkml:trace contextRef="#ctx0" brushRef="#br0" timeOffset="22229.83">5557 12898 0,'0'-24'125,"24"24"-94,1 0 47,0 0-78,0 0 31,0 0 16,-1 0-16,1 0-15</inkml:trace>
  <inkml:trace contextRef="#ctx0" brushRef="#br0" timeOffset="30017.43">5606 15925 0,'50'0'93,"-25"0"-61,-1 0-17,1 0 1</inkml:trace>
  <inkml:trace contextRef="#ctx0" brushRef="#br0" timeOffset="31352.36">5259 12874 0,'25'0'141,"0"0"-94</inkml:trace>
  <inkml:trace contextRef="#ctx0" brushRef="#br0" timeOffset="32565.3">5135 13618 0,'25'0'79,"0"0"-33,-1 0-30,26 0 0,-25 0-1,0 0 48</inkml:trace>
  <inkml:trace contextRef="#ctx0" brushRef="#br0" timeOffset="33669.24">5135 14461 0,'0'-25'47,"25"25"31,0 0-47,24 0-31,-24 0 16,0 0 0,0 0 15</inkml:trace>
  <inkml:trace contextRef="#ctx0" brushRef="#br0" timeOffset="34731.18">5160 15180 0,'25'0'62,"-1"0"-46,1 0-1,0 0 17,0 0-32,0 0 15,-25-24 157</inkml:trace>
  <inkml:trace contextRef="#ctx0" brushRef="#br0" timeOffset="36005.11">5110 15974 0,'25'0'47,"0"0"-31,24 0-1,-24 0 1,0 0-1,25 0 1,-26 0 0,-24 25 31</inkml:trace>
  <inkml:trace contextRef="#ctx0" brushRef="#br0" timeOffset="43852.71">6747 3299 0,'50'0'47,"-1"25"-31,26-25-16,-26 0 15,26 0 1,24 0 0,0 0-1,1 25-15,-1-1 16,0 1-1,-25 0 1,1-25 0,24 0-16,-25 0 15,-24 0 1,0 0 0,24 0-16,-24 0 15,-1 0 1,-24 0-1,0 0 1,25 0-16,-26 0 16,1 0 15,0 0-15,0 0-1,0 0 1,-1 0-1,1 0 1,-50 0 172,1-25-173,-1 25 32,25-25-47,-50 1 16,25-1 15,1 25-15,24-25-1,0 0 1,-25 25-16,0 0 47,50 0 93,0 0-108,-25 25-17,24-25 1,-24 25-1,25-25 1,0 25 0,0-1-16,24-24 31,-49 25-15,25-25-1,0 25 1,-25 0 93,0 0-62,0-1-31,0 1 15,-25 0-15,0 0 30,1-25-30,24 25 62,0-1 94,-25 1-125,0-25 140,0-74-155,25-1-17</inkml:trace>
  <inkml:trace contextRef="#ctx0" brushRef="#br0" timeOffset="60955.82">7541 4068 0,'25'0'78,"24"0"-47,-24 0 0,25 0-31,-25 0 32,24 0-17,-24 0 1,0 0-16,24 0 16,1 0-1,-25 0 1,0 0-1,-1 0-15,26-25 32,-25 25-17,24 0 1,1 0 0,-25 0 15,25 0-31,-26 0 15,1 0 1,25 0 0,-25-25-1,-1 25 1,-48-24 250,-1 24-235,0 0-16,0-25 17,0 25-17,1 0 17,24-25-17,-25 25 1,0 0-1,25-25 95,25 25 77,0 0-140,-25 25-31,24-25-1,1 0 1,0 25 0,0-25 15,0 0-15,-1 25 15,1-1-16,0-24 48,0 25-16,-25 0 109,0 0-125,0 0-15,0-1 0,-25 1 15,25 25-16,-25-25 1,0-1 0,1-24 46,24-24 48,0-26-95</inkml:trace>
  <inkml:trace contextRef="#ctx0" brushRef="#br0" timeOffset="71452.27">2382 3349 0,'0'-25'47,"24"25"-16,1 0-31,0 0 32,0 0-17,0 0 1,24 0-16,-24 0 16,0 0-1,24 0 1,1 0-1,0 0-15,-1 0 16,1 0 0,-25 0-1,49 0 1,-49 0 0,25 0-1,-26 0 1,1 0-1,25 0-15,-1 0 16,26-25 0,-50 25-1,24 0-15,-24 0 16,25 0 0,-26 0-1,1 0 1,25 0-16,-25 0 31,-1 0-15,1 0-1,0 0-15,-25-25 172,0 0-172,0 1 16,-25 24 15,25-25-15,-25 25-16,1-25 15,-1 0 1,-25 25 0,50-25-1,-25 25-15,1 0 31,-1 0 1,50 0 171,-25 25-188,24-25 1,-24 25-16,25 0 16,0-25 31,0 25-47,0-1 31,24 1-16,-24 0 1,25 0-16,-26 0 16,1-1-1,0-24 32,-50 0 125,0 0-156,-24 0-1,24 0 1,0 0 0,0 25-1,1 0 16,-1 0-31,0 0 16,0-1 0,0-24-1,25-24 345</inkml:trace>
  <inkml:trace contextRef="#ctx0" brushRef="#br0" timeOffset="80773.78">10642 2282 0,'0'25'140,"0"0"-108,0-1-17,0 1-15,0 25 16,0-1-1,0-24 1,0 0-16,-25 25 16,25-26-1,0 1 1,0 0 0,0 0-16,0 0 15,-25 0 1,25-1-1,0 1 1,0 0-16,-25-25 219,0 0-188,25-25-15,-24 25-1,-1 0 17,25-25-17,0 1 1,-25 24-1,75 0 235,-26 24-218,-24 1-17,25-25-15,-25 25 16,25 0 0,0-25 15,0 0 63,-1 0-79,-24-25 16,25 25-15,0 0 0,0 0-1,-25-25 1,25 25 0,-1 0-1,-48 0 48</inkml:trace>
  <inkml:trace contextRef="#ctx0" brushRef="#br0" timeOffset="83064.66">16024 2381 0,'-25'0'15,"25"25"1,0 0 31,0 0-32,0-1 1,0 1 0,0 0-1,0 49-15,0-49 16,0 0-1,0 0 1,0 0 0,0 0-1,0-1 17,0-48 171,-24 24-172,-1-25-15,0 25-1,25-25 1,25 25 218,0 0-218,-25 25-1,24 0-15,-24-1 16,25-24 0,-25 25-1,25-25 17,0 0 124,-25-25-47,25 25-93</inkml:trace>
  <inkml:trace contextRef="#ctx0" brushRef="#br0" timeOffset="85538.53">19745 2406 0,'0'25'188,"0"24"-173,0-24-15,0 25 16,0-1 0,0-24-1,0 25 1,0-25-16,0 0 15,0-1 1,0 1 0,0 0 15,0 0 0,-25-25 110,0 0-79,0 0-46,1-25 15,-1 25-15,25-25-1,-25 0 64,50 25 61,0 0-109,-25 25-15,24-25 0,-24 25-1,25 0 1,0 0 0,0-1 30,0-24 64,-1 0-32,1 0-62,-25-24-1,25 24 1,0-25-1,0 0 1,0 25 0,-25-25 109,-25 0-110,25 1-15</inkml:trace>
  <inkml:trace contextRef="#ctx0" brushRef="#br0" timeOffset="123354.57">695 3870 0,'0'24'188,"0"1"-173,-25 0 1,25 0-16,0 0 31,0-1-15,0 1 31,0 0-32,0 0 1,0 0 15,25-25 0,-25 24-15,25-24 0,-1 0 15,1 0-16,0 0 1,0 0 15,-25-24 16,0-1-31,0 0-1,0 0 1,0 0 15,0 1-15,0-1 0,0 0 15,0 0 0,-25 25 78,0 0-109,25-25 16,-25 25 156</inkml:trace>
  <inkml:trace contextRef="#ctx0" brushRef="#br0" timeOffset="124259.52">744 4440 0,'0'25'62,"0"0"-62,0-1 16,0 26-1,0 0 1,0-1 0,0 26-16,0-26 15,0-24 16,0 0-15</inkml:trace>
  <inkml:trace contextRef="#ctx0" brushRef="#br0" timeOffset="125656.43">744 5184 0,'0'0'0,"25"0"47,-25 25 62,0 0-93,25 0-1,-25-1 1,0 1 0,0 0-1,0 0-15,-25 0 16,0-1-1,-24 1 1,-26 50 0,1-51-16,0 26 15,24-25 1,25-25 0,0 0-1,75 0 110,-25 0-94,49 0-15,-24 0-16,-1 0 16,1 0-1,0 0 1,-1 0 0,1 0-16,-25 0 15,0 0 16</inkml:trace>
  <inkml:trace contextRef="#ctx0" brushRef="#br0" timeOffset="127044.37">645 5854 0,'0'-25'47,"0"0"-31,25 25 15,0 0-15,0 0-16,-1 0 31,26 0-15,-25 0-1,0 25 1,0 0 0,-1 0-1,-24 0 1,0-1 15,0 1-15,-24-25 46,48 0 126,1 0-173,25 25 17,-25 0-17,-25 0 32,0-1-47,0 1 63,-25-25-63,0 25 15,0-25 1,0 25-1,-24-25-15,-1 25 16,0-1 0,26-24-1,-1 0 1,0 0 46,25-24-15,0-1-31</inkml:trace>
  <inkml:trace contextRef="#ctx0" brushRef="#br0" timeOffset="128480.3">744 6350 0,'0'25'16,"0"0"0,0 24-1,0-24 1,0 25 0,0-1-1,0 26 1,0-26-16,0 1 15,0-25 1,25-25 109,0 0-125,0-25 16,0 0 15,-25 0-15,25 25-16,-1-25 15,-24-49 1,0 49 15,0 0-15,0 1-1,0-1 1,0-25 0,0 75 77,0 0-77,0 24 0,0-24-1,0 25 1,0-1-1,0 1-15,0 0 16,0 24 0,0 1-1,0-51 1,0 1 0</inkml:trace>
  <inkml:trace contextRef="#ctx0" brushRef="#br0" timeOffset="130238.21">893 7169 0,'-24'0'47,"-26"0"-31,25 0-1,25 24 32,-25-24-31,25 25-1,-25-25 1,1 0 15,24 25 94,0 0-93,24-25-32,1 25 62,-25-1-62,0 1 31,0 0-15,25-25 31,25 0 93,-25 0-124,-1 25 62,-24 0-62,25-1-16,-25 1 15,0 0 1,0 0 15,0 0 1,0-1 14,-25-24-14,1 0-17,-26 25 1,25-25 15,0 0 0,0 0 1,1 0 15,-1-25-32,25 1 48,0-1-63</inkml:trace>
  <inkml:trace contextRef="#ctx0" brushRef="#br0" timeOffset="132812.07">1042 8731 0,'-25'0'63,"1"0"-48,-1 0-15,0 0 16,0 0 15,0 0-31,1 25 78,24 0-31,0 0-15,0-1-17,0 1 1,0 0 31,0 0-32,0 24 17,0-24 46,24-25-63,1 0 1,0 0 15,0 0 16,0 0-31,24-25 15,-49 1-15,50-26-16,-25 0 15,-1 50 16,-24-24-15,0-26 15,0 25-15,0 0 0,0 1-1,0 48 204,0 1-188,0 0 0,0 0 1,0 0-17,0-1 1,0 1 15,0 0-15,0 0-16,0 0 15,0-1 17,0 1-17,0 0-15,0 0 32,0 25-17,0-26 1,0 1 46,0 0-15,0 0-31,0 0 31,0-1 46,0 1-77,-24-25 78</inkml:trace>
  <inkml:trace contextRef="#ctx0" brushRef="#br0" timeOffset="137354.84">1017 9674 0,'-24'0'62,"-1"0"-30,25 25 30,0-1-46,0 1-16,0 0 15,0 0 1,0 0 0,0 24-1,0 1-15,0-25 16,0-1 0,0 1-1,0 0 1,0 0 15,0 0 0,25-25 126,-1 0-126,-24-25 16,25 25-47,-25-25 15,25 0 1,0 0 15,-25 1 32,0-1-32,25 25-15,-25-25-16,0-25 31,24 26 0,-24-1 0,0 0 1,0-25-17,-24 50 110,-1 0-109,0 0-1,0 0 17,0-24 15,1 24-32,-1 0 79,25-25-94,0 0 31</inkml:trace>
  <inkml:trace contextRef="#ctx0" brushRef="#br0" timeOffset="138752.76">720 9649 0,'0'25'157,"0"0"-142,0-1 1,0 1-1,0 0 1,0 0-16,0 24 16,0 1-1,0 0 1,0-26 0,0 26-1,0-25 1,0 0-1,0 24 1,0-24 15,0 0 126</inkml:trace>
  <inkml:trace contextRef="#ctx0" brushRef="#br0" timeOffset="141391.62">1042 10294 0,'0'25'141,"0"0"-110,0-1-15,0 1-16,0 0 15,0 49 1,0-49-16,0 25 15,0-25 1,0-1 0,0 1 77</inkml:trace>
  <inkml:trace contextRef="#ctx0" brushRef="#br0" timeOffset="142887.54">943 10988 0,'25'0'47,"0"0"-16,-1 0 1,1 0-32,0 0 31,-25 25 31,0 0-46,0 0 15,0 0 0,0-1-31,0 1 16,0 0 15,0 0 1,0 0 14,-25 0-14,25-1-17,-25-24 1,25 25 0,-24-25-1,48 0 110,26 0-109,0 0-1,-26 0 1,1 0 0,25 0-1,-25 0-15,-1 0 16,1 0 31,-50 0 0,-24 0-32</inkml:trace>
  <inkml:trace contextRef="#ctx0" brushRef="#br0" timeOffset="144313.47">1042 11584 0,'25'0'15,"-25"-25"16,25 0-31,0 25 16,-1 0 0,1 0 15,0 0-31,0 0 16,0 0 46,-25 25-46,0 0 15,0 24 0,-25-24 0,25 25-31,-25-25 16,25-1 0,-25-24-1,0 0 1,25-24 93,25 24-93,0 0 0,25 0 15,-26 0-16,1 0 17,0 0-1,-25 24-15,0 1 15,0 0-16,0 0 17,0 0-17,-25-25 1,25 24 0,-25-24 15,-24 25-16,49 0 1,-25-25 15,25-25 16</inkml:trace>
  <inkml:trace contextRef="#ctx0" brushRef="#br0" timeOffset="145892.38">1191 12129 0,'0'25'62,"0"25"-30,0-25-17,0 0 1,0 24-16,0-24 16,0 25-1,0-26 1,0 1-1,25-25 79,0 0-78,-1 0-1,1 0 17,0 0 15,-25-25-32,25 25 1,-25-24 109,0-1-125,0 0 31,0 0 78,-25 25 48,25 25-110,0 25-32,0-26 1,0 26-1,0 0 1,0-1 0,0 1-16,0-25 47</inkml:trace>
  <inkml:trace contextRef="#ctx0" brushRef="#br0" timeOffset="147397.31">1365 12849 0,'-25'0'62,"0"0"-46,0 0 0,0 0 15,1 25-31,-1-1 31,0-24-15,0 0-1,50 0 110,-25 25-109,0 0 0,0 0-16,0 0 15,25-25 1,0 0 78,-1 0-79,1 0 32,0 0-47,0 0 16,0 0 15,-25 24-15,24-24-16,1 25 15,0-25 1,0 25 15,-25 0 0,0 0 16,0-1-31,0 1 0,0 0 15,-25-25 0,0 0-31,0 0 31,1 25-15,-1-25 0,0 0-16,0 0 46</inkml:trace>
  <inkml:trace contextRef="#ctx0" brushRef="#br0" timeOffset="149254.21">1439 13320 0,'-25'0'219,"0"0"-204,1 0 1,-1 0 15,25 25-15,-25 0-16,25 0 31,-25-1-15,25 1-1,-25 0 1,25 25 15,0 24-31,0-49 16,0 0-1,-24-1 1,24 1 0,0 0-16,0 0 31,0 24-16,0-24 1,0 0 47,24-25 30,1 0-77,0-25-16,0 0 16,0 25 15,-1 0-16,-24-24 1,25 24 15,-25-25 32,0 0-48,-25 0 32,1 25-15,24-25-17,-25 25 1,0 25 15,0-25-15,0 0-1,-24 0 1,24 0 15</inkml:trace>
  <inkml:trace contextRef="#ctx0" brushRef="#br0" timeOffset="151195.1">1241 14139 0,'0'-25'62,"24"25"-15,26 0-31,24 0-1,-49 0 1,25 0 0,-25 0-16,-25 25 125,0-1-94,0 1-15,0 0-1,0 0-15,0 24 16,-25 1-1,0 0 1,0 24 0,0 25-16,-24 1 15,24 24 1,0-25 0,25-50-16,-25-24 15,1 0 16</inkml:trace>
  <inkml:trace contextRef="#ctx0" brushRef="#br0" timeOffset="153253">695 10368 0,'0'50'109,"0"-25"-109,0 0 16,25 49 0,-25 50-1,0-50-15,24-24 16,-24-25 0,0 0-1,0-1 16</inkml:trace>
  <inkml:trace contextRef="#ctx0" brushRef="#br0" timeOffset="154018.97">744 11038 0,'0'50'94,"0"-1"-78,0 1-16,-24 0 15,24-26 16,0 1 1,0 0-17,0 0 1,-25 24 0,25-24 15</inkml:trace>
  <inkml:trace contextRef="#ctx0" brushRef="#br0" timeOffset="155182.91">720 11633 0,'0'50'63,"0"-25"-47,0 0-1,0 24-15,24-49 63,-24 25-48,0 0 32,0 0-31,0-1 203,0 1-157,0 25-62,0-1 16,0 1-1,0 0 1,0-26 0</inkml:trace>
  <inkml:trace contextRef="#ctx0" brushRef="#br0" timeOffset="155938.88">794 12427 0,'0'50'47,"0"-25"-31,0 24-1,0-24-15,0 49 16,0-24 0,0-25-1,0 0 1,0-1 46</inkml:trace>
  <inkml:trace contextRef="#ctx0" brushRef="#br0" timeOffset="156470.84">794 13072 0,'0'50'93,"0"-1"-77,0 26 0,0-26-16,0-24 15,0 0 1</inkml:trace>
  <inkml:trace contextRef="#ctx0" brushRef="#br0" timeOffset="157226.79">794 13643 0,'0'49'32,"0"-24"-17,0 0 1,0 0-16,25-25 15,-25 24 17,0 26-1,0-25-15,0 0-1,0 24-15,0-24 47</inkml:trace>
  <inkml:trace contextRef="#ctx0" brushRef="#br0" timeOffset="157808.76">819 14461 0,'0'50'94,"0"-1"-78,0 1-1,0 0 1,0-1-16,0 26 16,0-26-1,0-24 1</inkml:trace>
  <inkml:trace contextRef="#ctx0" brushRef="#br0" timeOffset="158550.73">943 15528 0,'0'74'47,"0"-24"-31,0 24-16,0 50 15,25-25 1,-25-24 0,0-26-16,25-49 31</inkml:trace>
  <inkml:trace contextRef="#ctx0" brushRef="#br0" timeOffset="160075.65">1290 15602 0,'0'-25'31,"0"1"1,0-1-1,0 0-16,-25 25 17,-24 0-17,-1 0 1,50 25-16,-49 0 16,24 49-1,25-24 1,-50 24-1,25-24-15,25-1 16,-24-49 0,24 25 15,24-25 47,26-25-47,-25 0-15,0 1-16,49-1 16,-74 0-1,50-25 1,-50 26-1,24-1-15,1 25 16,-25-25 15,0 0-15,25 25 0,-25-25-1,0 1 1,0 48 171,0 26-155,0 0-17,0-1 1,0 1-16,0-25 15,0-1 1,0 1 0,0 0 15,0 0 0,0 0-15,0-1-1,0 1 1,0 25 0,0-75 62,0-49-63</inkml:trace>
  <inkml:trace contextRef="#ctx0" brushRef="#br0" timeOffset="162031.54">968 16446 0,'0'-25'125,"0"0"-109,25 25 15,-25-25-15,24 0-1,1 25 32,0 0-16,0 0 1,0 25-17,-25 0 17,24-25-17,-24 50-15,0-26 31,0 1 16,0 0-31,0 0 0,0 24-16,0-24 15,0 0 1,-24-25 15,-1 25-15,0 24-1,0-49 1,0 50 0,1-50-16,48 0 203,1 0-188,0 0 1,0 0-16,24 0 16,-24 0-1,25 0 1,-25 25-1,49-25-15,-49 0 32,0 0-17</inkml:trace>
  <inkml:trace contextRef="#ctx0" brushRef="#br0" timeOffset="163405.47">1389 16396 0,'-24'0'47,"24"25"-31,-25 0-1,25-1 1,-25-24 0,25 25-16,0 0 31,0 0-15,0 24-1,0 1-15,0-25 16,0 0-1,0-1 17,25-24 15,24-24-16,-24-1-16,0 0 1,25 25-16,-26-25 31,1 0 1,-25 1-1,0-1-16,0 0 32,0 0-15,0 0-1,-49 1-16,24 24 32,0 0 16,0 0-32,0 0 0,1-25 47,-1 0-78,0 0 16,25 0 15</inkml:trace>
  <inkml:trace contextRef="#ctx0" brushRef="#br0" timeOffset="-210752.14">11435 3225 0,'-24'0'31,"-26"0"0,25 0 1,0 0-17,0 0 32,25 24-31,0 1 15,0 0 0,0 0-31,0 0 16,0-1-1,0 26 17,0-25-32,0 0 15,0-1 1,0 26 0,0-25-1,0 0 1,25-25 15,0 0 0,0 0 1,0 0-17,0 0 1,24-25 15,-49 0-31,25 0 16,-25 0-1,0 1 32,0-1 0,0 0-31,0 0 15,0 0 31,0-24-46,0 24 0,-25 0 15,0 25 47,1 0 16,24-25-79</inkml:trace>
  <inkml:trace contextRef="#ctx0" brushRef="#br0" timeOffset="-209751.19">11659 3522 0,'0'25'16,"0"25"15,-25-26-15,0 1 0,25 0-16,0 0 15,-25-25 32,25 25-47,0 0 16,-25-1-1,1 1 1,24 0 0,0 0-16,-25-25 15</inkml:trace>
  <inkml:trace contextRef="#ctx0" brushRef="#br0" timeOffset="-208551.25">11931 3200 0,'0'25'46,"0"-1"-30,0 1 0,0 0-16,0 25 15,0-26 1,0 1 0,0 25-1,0-25-15,0-1 16,0 1-1,0 25 1,0-25 109,0-1 0,0 1-78,0 0 31</inkml:trace>
  <inkml:trace contextRef="#ctx0" brushRef="#br0" timeOffset="-205169.43">10518 4341 0,'24'0'125,"-24"-25"-94,25 25-16,0 0 17,0 0-17,0-25 1,-1 25 31,1 0 15,0 0 1,0 0-1,-25 25 1,25-25-32</inkml:trace>
  <inkml:trace contextRef="#ctx0" brushRef="#br0" timeOffset="-203436.51">10592 5159 0,'0'-24'78,"25"24"-47,0 0-31,-1 0 32,1 0-1,0 0-16,0 0 17,0 0 30,-1 0 94,-48 0 48</inkml:trace>
  <inkml:trace contextRef="#ctx0" brushRef="#br0" timeOffset="-202225.58">10369 4316 0</inkml:trace>
  <inkml:trace contextRef="#ctx0" brushRef="#br0" timeOffset="-200579.67">10344 5110 0,'25'0'94,"0"0"-63</inkml:trace>
  <inkml:trace contextRef="#ctx0" brushRef="#br0" timeOffset="-198919.75">10617 5904 0,'25'0'62,"-1"0"-46,1 0 0,0 0-1,0 0 1</inkml:trace>
  <inkml:trace contextRef="#ctx0" brushRef="#br0" timeOffset="-198152.79">10617 6796 0,'0'-24'15,"0"-1"1,25 25 31,-1 0-47,1 0 31,0 0-15</inkml:trace>
  <inkml:trace contextRef="#ctx0" brushRef="#br0" timeOffset="-197061.84">10294 5854 0,'25'0'16,"0"0"-1,0 0 1,0 0-1,-1 0 1,1 0 0,0 0 31</inkml:trace>
  <inkml:trace contextRef="#ctx0" brushRef="#br0" timeOffset="-195874.91">10319 6697 0,'25'0'110,"25"0"-110,-26 0 31,1 0-15,0 0-1</inkml:trace>
  <inkml:trace contextRef="#ctx0" brushRef="#br0" timeOffset="-193337.05">10418 7441 0,'25'0'0,"0"0"16,25 0-1,-26 0 1,26 0 0,-25 0-16,0 0 31,-1 0-15,1 0 30,-25 25 1</inkml:trace>
  <inkml:trace contextRef="#ctx0" brushRef="#br0" timeOffset="-192285.1">10443 8186 0,'50'0'125,"-1"0"-110,1 0 1,0 24 0,-26-24-16,1 0 15,0 0 1</inkml:trace>
  <inkml:trace contextRef="#ctx0" brushRef="#br0" timeOffset="-191380.15">10443 9004 0,'25'0'62,"0"0"-46,24 0-1,1 0-15,0 0 16,-26 0 0,1 0-1,0 0 1,0 0 0</inkml:trace>
  <inkml:trace contextRef="#ctx0" brushRef="#br0" timeOffset="-190328.2">10468 9823 0,'50'0'46,"-26"0"-46,1 0 16,0 0 0</inkml:trace>
  <inkml:trace contextRef="#ctx0" brushRef="#br0" timeOffset="-181611.65">6698 5011 0,'0'-25'203,"24"25"-188,51 0-15,-26 0 16,26 0 0,-26 0-1,26 0 1,-1 0-16,1 0 15,24 0 1,-25 0 0,-24 0-16,24 0 15,-24 0 1,0 0 0,24 25-1,-24-25-15,-1 24 16,-24-24-1,25 0 1,-1 0 0,-24 0-16,0 0 31,24 0 0,-24 0-15,25 0-1,-1 0 1,-24 0 0,0 0-1,25 0 1,-1 0 0,1 0-1,-25 0-15,24 0 31,-24 0-15,0 0 15,0 0-15,-25-24 140,-25 24-125,0-25-31,-24 0 32,24 0-17,0 0 1,0 1 0,0 24-16,25-25 15,-24 25 1,-1 0-1,74 25 220,-24-1-220,25-24 1,-25 25 0,-1-25-1,1 25-15,0 0 16,0-25 0,0 49-1,-1-49 1,-24 25 46,0 0 48,0 0-79,0 0-15,-24-1 15,-1-24-16,-25 0 1,25 0 31,25 25-31,0 0-1,-24-25 16,-1 0 79,25-25-79,0-24-31,-25-1 16,0 0-1</inkml:trace>
  <inkml:trace contextRef="#ctx0" brushRef="#br0" timeOffset="-178974.79">7045 7218 0,'25'0'250,"24"0"-234,26 0-1,-1 0 1,1 0-16,-1 0 16,-24 0-1,-1 25 1,26-25 0,-1 0-16,0 25 15,1-25 1,-1 0-1,1 0 1,-26 0-16,1 25 16,24-25-1,-24 0 1,24 0 0,-24 0-16,0 0 15,-1 0 1,26 0-1,-51 0 1,51 0-16,-26 0 16,1 0-1,0 0 1,-1 0-16,-24 0 16,25 0-1,-1 0 1,1 0-1,-25 0 1,24 0-16,-24 0 16,0 0-1,-25-25 110,0 0-109,-25 25-16,25-25 16,-25 25-1,0 0 1,1-49-16,-26 49 15,0-25 1,26 0 0,-1 25-1,25-25-15,-25 0 16,0 25 0,0 0 15,25 25 78,25 0-78,0-25-15,0 25 15,-25 0-31,49-1 16,-24 1 0,0 0-1,25 0-15,-26-25 16,26 25-1,-50-1 1,25-24 0,-25 25 62,0 0-31,0 25-16,-25-50-15,25 24-1,-25 1-15,-24 25 16,24-25-1,0-25 1,0 0 109,0-75-125,25 26 16</inkml:trace>
  <inkml:trace contextRef="#ctx0" brushRef="#br0" timeOffset="-177140.89">7194 9550 0,'25'0'63,"24"0"-48,1 0 1,24 0-16,1 0 15,49 0 1,-25 0 0,25 0-1,25 0-15,-25 0 16,25 25 0,-25-25-1,0 24-15,-50-24 16,-24 0-1,-1 0 1,-24 0 0,-25 25-16,0-50 78,0 1-63,0-1 1,-25 25 0,25-25-16,-25 25 15,25-25 1,-49 0 0,49-24-1,-50 49-15,25-50 16,1 50-1,24 25 95,24 0-79,-24 0-15,25-25-1,-25 49 1,50-49 0,-50 25-1,25 0-15,-1-25 16,1 25-1,0-25 17,-25 24-17,0 1 63,0 0-62,-25 0 15,0 0-15,1 24-16,-26-24 16,25 0-1,25 0 16,-25-1-31,25 1 32,-24 0-17,24 0-15,-25-50 94,0-49-78</inkml:trace>
  <inkml:trace contextRef="#ctx0" brushRef="#br0" timeOffset="-113361.21">9674 4341 0,'0'-25'47,"50"25"0,-25 0-32,-1 0 1,26 0 0,0 0-1,-1 0-15,26 0 16,-1 0 0,-24 0-1,-26 0 1,1 0-16,25 0 15,-25 0 1,-1 0 0,1 0-16,0 0 15,0 0 1,0 0 0,0 0 15,-1 25 47,-24 0-31</inkml:trace>
  <inkml:trace contextRef="#ctx0" brushRef="#br0" timeOffset="-64728.74">23019 4539 0,'0'25'47,"-25"0"-31,25 0 0,0 24-1,0-24-15,0 25 16,0 24-1,0-24 1,0-25 0,0 24-16,0-24 15,0 0 1,0 0 0,0-1-16,25-24 31,0 0 0,0 0-31,0 0 16,24-24 15,-24-26-15,25 0-16,-50 26 15,0-26 1,0 25-1,0 0 1,0 0-16,0 1 47,0-1-16,0 0-15,0 0-1,-25 25-15,0 0 16,0 0 15,0 0-15,-24 0 15,49-25-15,-25 1-1,25-1-15,-25 25 32</inkml:trace>
  <inkml:trace contextRef="#ctx0" brushRef="#br0" timeOffset="-63686.8">23466 4589 0,'-25'0'31,"0"0"-15,0 0-16,25 49 15,0-24 17,0 0-17,-25 25-15,25-1 16,0 1-1,0 24 1,0-24 0,0-25-16,0 0 15,0-1 1,25-24 15,0 0-15,0 0-1,24 0 1,-24 0-16,0 0 16,25 0-1,-26-49 1,51-75 0,-26 24-16,-24 26 15,-25 0 1,0 24-1,0 25 1,0 0-16,-49-49 16,49 24-1,-50 26 1,25-1 0,0 25-1,1 0-15,-1 0 16,0 0-1,0 0 1,0 0-16,1 25 63,24-1-63,0 1 15,-25 0 1</inkml:trace>
  <inkml:trace contextRef="#ctx0" brushRef="#br0" timeOffset="-62461.87">24061 4390 0,'-25'0'32,"0"0"-17,0 0-15,1 0 16,-1 0 0,0 25-1,25 0-15,-50 25 16,26-1-1,-1-24 1,0 25 0,25-26-1,0 1-15,0 0 16,0 0 0,0 24-1,0-24-15,0 25 16,25-50-1,-25 25 1,25-25 0,-1 25-16,1-25 15,0 0 1,0 0 0,0 0-1,49-50-15,-24 25 16,-25-25-1,-1 26 17,-24-1-32,0 0 15,0 0 1,0-24 0,0-1-1,0 0-15,0-24 16,0 24-1,0 1 1,0-1-16,0 25 16,-24 25 31,-1 0-47,0 0 15,0 0 1,0 0 15</inkml:trace>
  <inkml:trace contextRef="#ctx0" brushRef="#br0" timeOffset="-61584.91">24582 4291 0,'0'50'125,"0"-25"-109,0 24 0,0 50-1,0 1 1,0-26-16,0 0 15,0-24 1,0 0 0,25-1-16,-25-24 31,0-50 63,0-24-94</inkml:trace>
  <inkml:trace contextRef="#ctx0" brushRef="#br0" timeOffset="-60433.97">24582 5730 0,'0'25'32,"0"99"15,0-75-32,0 1 1,0 24-16,0 75 15,0-25 1,25 25 0,-25-50-1,0-49 1,0-1-16,0-24 16,0 0 15,0-50 188,0-49-204</inkml:trace>
  <inkml:trace contextRef="#ctx0" brushRef="#br0" timeOffset="-57500.12">24607 7640 0,'0'25'63,"0"-1"-48,0 51 1,0-1 0,0 25-16,0 1 15,0 24 1,0-25 0,0 50-1,0-25-15,0-25 16,0-25-1,0-24 1</inkml:trace>
  <inkml:trace contextRef="#ctx0" brushRef="#br0" timeOffset="-54639.27">23019 5407 0,'0'-24'15,"0"-1"1,0 0 0,0 0-1,25 25-15,25 0 16,-1 0-1,50-25 1,25 1-16,50 24 16,24 0-1,-74 0 1,50 0 0,0 0-16,-1 0 15,-49 0 1,25 24-1,-25 26 1,-25-50-16,-49 25 16,-25 0-1,0-25 1</inkml:trace>
  <inkml:trace contextRef="#ctx0" brushRef="#br0" timeOffset="-53559.33">23937 7144 0,'74'-25'47,"1"0"-32,49 0-15,49-24 16,26 24-1,24 0 1,-74 0 0,0 25-16,-100 0 15,1 0 1,-25 0 0,0 25 30,-75-25 17,25-49-47</inkml:trace>
  <inkml:trace contextRef="#ctx0" brushRef="#br0" timeOffset="-42766.89">15305 4291 0,'25'0'172,"-1"0"-141,1 0-16,25 0 1,-25 0 0,-1 0 15,1 0-31,0 0 125,-25 25-78</inkml:trace>
  <inkml:trace contextRef="#ctx0" brushRef="#br0" timeOffset="-41886.94">15330 5184 0,'0'-25'16,"24"25"15,1 0-15,0 0-1,25 0 1,-26 0 15,1 0 16,-50 0 16</inkml:trace>
  <inkml:trace contextRef="#ctx0" brushRef="#br0" timeOffset="-41021.49">15354 5928 0,'50'0'62,"-25"0"-31,24 25-15</inkml:trace>
  <inkml:trace contextRef="#ctx0" brushRef="#br0" timeOffset="-38296.62">15330 9723 0,'24'0'157,"1"0"-142,0 0 16,0 0-31,0 0 32,-1 0 15,-48 0 249,-1 0-280</inkml:trace>
  <inkml:trace contextRef="#ctx0" brushRef="#br0" timeOffset="-34099.85">15106 10567 0,'25'0'125,"0"0"-125,0 0 47,24 0-16,-24 0 0,0 0-31,0 0 16,0 0 0,-1 0-1,1 0 1,0 0-1,-25 25 126,25-25-47</inkml:trace>
  <inkml:trace contextRef="#ctx0" brushRef="#br0" timeOffset="-33046.89">15082 11361 0,'24'0'78,"1"0"-63,0 0 1,25 0 0,-26 0-16,1 0 15,25 0 1,-25 0 15,-1 0-15,-73 0 93</inkml:trace>
  <inkml:trace contextRef="#ctx0" brushRef="#br0" timeOffset="-32156.94">15206 12129 0,'24'0'109,"1"0"-93,25 0-16,-25 0 16,-1 0-1,26 0 1,0 25-16,-26-25 15,1 0 1,0 0 15,-75 0 32</inkml:trace>
  <inkml:trace contextRef="#ctx0" brushRef="#br0" timeOffset="-30186.04">15106 15949 0,'25'0'109,"0"0"-93,0 0 15,0 0-15,49 0-1,-49 0 1,0 0 0,-1 0-16,1 0 15,0 0 1,0 0 93,-50-24 1</inkml:trace>
  <inkml:trace contextRef="#ctx0" brushRef="#br0" timeOffset="-27079.2">15627 10368 0,'25'0'156,"0"0"-140,0 0-1,24 0 1,-24 0 15,50 0-15,-51 0 0,1 0-1,-25-24 251</inkml:trace>
  <inkml:trace contextRef="#ctx0" brushRef="#br0" timeOffset="-18553.65">5929 10393 0,'0'25'109,"0"0"-62,24-25 47,1 0-78,0 0-1,0 0-15,0 0 16,24 0 0,1 0-1,0 0 1,-26 0-16,26 0 15,0 0 1,-1 0 0,1 0-1,-25 0-15,24 0 16,-24 0 0,0 0-1,0 0 1,24 0-16,1 0 15,-25 0 1,24 0 0,1 0-16,-1 0 15,1 0 1,-25 0 0,24 0-1,-24 0-15,25 0 16,24 0-1,-24 0 1,24 0 0,1 0-16,-26 0 15,-24 0 1,25 0 0,-1 0-1,1 0-15,0 0 16,24 0-1,-24 0 1,-1 0 0,1 0-16,-1 0 15,26 0 1,-26 0 0,26 0-1,-1 0-15,1 0 16,-1 0-1,1 0 1,-26 0-16,26 0 16,-51 0-1,26 0 1,-25 0 0,24 0-16,-24 0 15,0 0 1,0 0-1,0 0 1,-1 0 0,-48 0 77,-1 0-77,74 0 328,26 0-329,-26 0 1,-24 0 0,50 0-1,-1 25-15,50-1 16,-25 1 0,1-25-1,-1 0 1,0 0-16,-25 25 15,50 0 1,-24-25 0,-26 0-1,25 0-15,-49 0 16,24 0 0,-24 0-1,24 0-15,-24 0 16,0 0-1,-1 0 1,1 0 0,24 0-16,1 0 31,-1 0-31,0 0 16,-24 0-1,0 0-15,-1 0 16,26 0-1,-26 0 1,26 0 0,-1 0-16,0 0 15,-24 0 1,0 0 0,-1 0-1,1 0-15,0 0 16,24-25-1,0 25 1,-24 0-16,0 0 16,-1 0-1,1-25 1,24 25 0,-24 0-16,24 0 15,1 0 1,-26-25-1,1 25 1,-1 0-16,26 0 16,-1 0-1,1-24 1,-26 24 0,1 0-16,24-25 15,26 25 1,-26 0-1,0 0-15,1 0 16,-1 0 0,-24 0-1,-1 0 17,-24 0-17,-25-50 32,25 50 312,0 0-343,0 0 0,24 0-1,1 0-15,-25 0 16,24 0 0,-24 0-1,50 0 1,-51 0-16,26 0 15,-25 0 1,24 0 0,-24 0-1,0 0-15,0 0 16,0 0 15,-1 0-31,1 0 16,50 0-1,-51 0 1,1 0 0,0 0-1,25 0-15,-26 0 16,1-25 0,25 25-1,-25 0 1,-1 0 31,1 0-32,0 0 1,0-24 62,0 24-62,-1 0-1,-24-25 267,0 0-267,-24 25 1,-1 0 15,0 0 16,0 0-47,0-25 16,1 0-1,-1 25 1,-25 0-1,25-24 1,1-1 0,-1 25-1,0 0 1,0 0 15,0-25-15,1 25-1,48 0 142,1 0-142,0 0 17,0 25-17,0 0 1,24-25-16,1 24 15,-1 1 1,-24-25 0,25 25-1,-25 0-15,24 0 16,-24-25 15,0 24-31,0-24 63,-25 25 124,0 0-124,0 0-63,-25-25 15,0 25 17,-25 24-17,1-24 1,-26 49-1,26-49 1,24 0-16,0 0 16,0-25 15,25 25 31,-24-50 126,24 0-172,-25-49-1,25 24 1</inkml:trace>
  <inkml:trace contextRef="#ctx0" brushRef="#br0" timeOffset="-13809.88">5482 9996 0,'0'-25'31,"-25"25"110,1 0-110,-1 0-15,0 0-1,0 0 17,0 0-17,1 0-15,-1 0 16,0 0 31,0 0-32,0 0 1,1 0 0,-1 0-1,25 25 1,-25-25 0,25 25-1,0 0 16,-25 25 1,25-26-17,0 1 1,0 0 15,0 0-31,0 0 31,0-1-15,0 1 0,0 0-16,0 0 31,0 0 0,0-1-31,0 1 31,0 0-15,25-25 31,-25 25-31,0 0-16,25-25 15,0 24 1,-1-24 31,-24 25-32,25-25 1,0 25 0,0-25-16,0 25 15,-1-25 16,1 25-15,0-25-16,0 0 16,0 0-1,-1 0 1,1 0 0,0 0-1,0 0 16,24 0-31,-24 0 32,25 0-17,-1 0 1,-24 0 0,0-25-1,0 0 1,0 25-1,-1-25 17,-24 0-1,0 1-15,0-1 30,0 0-14,-24 25 15,24-25-32,0 0 1,-25 1-16,25-1 15,0 0 1,-25 0 0,0 0-1,25 1-15,-25 24 16,25-25 0,0 0-1,-24 25 1,-1-25-16,0 25 47,25-25-32,-25 1 1,25-1 0,-25 25-1,1 0 1,24-25-1,-25 25 1,0 0 0,25-25-1,-25 25 17,0 0-1,1 0 0,-1 0 0,25-25 32,-25 25-16</inkml:trace>
  <inkml:trace contextRef="#ctx0" brushRef="#br0" timeOffset="30706.79">24607 9922 0,'-25'0'16,"0"0"15,0 0-31,0 0 16,-24 0-1,49 25 1,-25-25 0,25 24-1,-25 1 17,25 0-32,-25-25 31,25 25-16,-24-25 1,24 25 15,0 0-15,0-1 0,0 1-1,0 25 16,0-25-15,24-1 15,1 1 1,0 0-1,0-25-16,0 0 1,-1 25 0,26-25 15,-25 0-15,0 0 15,-1 0 0,1 0 0,-25-25-15,0 0-16,0 0 16,0 1 93,0-1-93,0 0-1,0 0 1,0-24-1,0 24 32,-25 0-31,25-25 15,-24 50 32,-1 0-32,0 0 63,0 0-16,25-25-63</inkml:trace>
  <inkml:trace contextRef="#ctx0" brushRef="#br0" timeOffset="31521.75">24631 10517 0,'0'25'63,"0"0"-47,0 0-1,0 24 1,0 26-1,0-26-15,0 26 16,0-26 0,0 1-1,0-1 1,0-24-16</inkml:trace>
  <inkml:trace contextRef="#ctx0" brushRef="#br0" timeOffset="32723.68">24607 11311 0,'-50'0'32,"25"0"-17,0 0-15,1 0 16,24 50 31,0-26-32,0 1 1,0 0 0,0 0-16,0 0 15,0-1 1,0 26-1,0-25 17,24-25 15,1 0-47,0 25 15,0-25 1,0 0 15,-1 0-31,1-25 31,-25 0 1,25 25-17,-25-25-15,0 0 47,0 1 0,0-1-31,0 0-1,0 0 1,-25 0-1,0 25 17,1 0-1,-1 0 16</inkml:trace>
  <inkml:trace contextRef="#ctx0" brushRef="#br0" timeOffset="33501.64">24706 11906 0,'0'25'78,"0"0"-78,0 24 16,0 1-1,0 0 1,0 24 0,0 1-16,0-26 15,0-24 1,0 0 0,-25-25-1,0-25 48,0 0-48</inkml:trace>
  <inkml:trace contextRef="#ctx0" brushRef="#br0" timeOffset="34800.57">24656 12725 0,'-25'0'93,"-24"25"-46,49 24-47,-25-24 16,0 25 0,25-1-1,0-24 1,0 0-1,0 0 1,0-1 15,25-24-15,0 0 15,0 0-15,-1 0-1,1 0 1,0 0 0,0 0 15,0 0 0,-1-24-31,-24-1 16,0 0 15,0 0 16,0 0-16,-24 1-31,24-1 16,-25 25-1,25-25 1,0 0 0,-25 0-1,25 1 1,-25 24 62</inkml:trace>
  <inkml:trace contextRef="#ctx0" brushRef="#br0" timeOffset="35730.53">24656 13146 0,'0'25'78,"0"0"-62,0 0 0,0 25-1,0-1-15,0 26 16,25-51 0,-25 26-1,0-25 1,0 0 15</inkml:trace>
  <inkml:trace contextRef="#ctx0" brushRef="#br0" timeOffset="37065.46">24731 13816 0,'-25'0'47,"0"0"-31,0 0-1,0 0 1,25 25 0,0 0 15,-24 0-16,24-1-15,0 1 63,0 0-16,49 0-16,-24-25 0,-25 25-15,25-1-16,0-24 16,-1 0-1,1 0 16,0 0 48,-25-24-64,0-1 1,25 25-16,-25-25 31,0 0-15,0 0 15,0 1 16,-25 24-16,0-25 63,0 25-47,1 0-16,-1 0 0</inkml:trace>
  <inkml:trace contextRef="#ctx0" brushRef="#br0" timeOffset="37812.42">24855 14337 0,'0'25'31,"0"0"16,0 0-31,0 24-16,0 1 16,0 24-1,0-24 1,0-1-1,0-24 1,0 0 0,0-50 46,0-24-46</inkml:trace>
  <inkml:trace contextRef="#ctx0" brushRef="#br0" timeOffset="43989.1">23887 9897 0,'-25'25'63,"1"-25"-63,24 25 16,0-1 30,-25 1-30,25 0 0,0 0-1,0 0 17,0 0-17,0-1 1,0 26-1,0-25 1,0 0 78,25-25-63,-1 0-15,1 0 15,0 0-15,0 0 15,0 0-16,-1-25 1,1 0 15,-25 0 16,25 25-31,-25-25 31,0 1 15,-25 24-31,25-50-15,0 25-16,0 0 16,-25-24-1,1 49 1,-1 0 15,0 0 0,0-25-15,0 25-16,25-25 16,-24 25 15,24-25 16</inkml:trace>
  <inkml:trace contextRef="#ctx0" brushRef="#br0" timeOffset="45262.03">24011 10517 0,'-25'25'78,"1"0"-47,24 0-31,-25 24 32,0-24-17,25 0-15,-25 49 16,25-24-16,-25-25 15,25 24 1,0-24 0,0 0-1,0 0 48,25-1-32,0-24-15,0 0-1,0 0 1,-1 0 0,1 0-1,0 0-15,0 0 16,0-24 15,0-1-15,-25-25-16,24 50 15,-24-25 1,0 1 0,0-1-1,0 0 1,0-25 15,0 1-15,-24-1-16,24 25 15,0 1 1,-25 24 15,0 0 0,0 0 1,0 0-17,0 0 32,1 0 0,-1 0-47,0 0 16</inkml:trace>
  <inkml:trace contextRef="#ctx0" brushRef="#br0" timeOffset="46489.99">24011 11311 0,'0'25'31,"0"0"-15,0 24 15,0-24-15,0 25-16,0-26 15,0 26 1,0 0 0,0-26-16,0 1 15,0 0 79</inkml:trace>
  <inkml:trace contextRef="#ctx0" brushRef="#br0" timeOffset="47428.92">24011 11881 0,'0'25'110,"0"0"-95,0 0 1,0 0 0,0-1-1,0 1-15,0 50 16,0-1 0,0-24-1,0-1 1,0-24-16,0 0 15,0 0 1,0 0 0,0-1-1</inkml:trace>
  <inkml:trace contextRef="#ctx0" brushRef="#br0" timeOffset="48543.86">24061 12849 0,'-25'0'31,"-25"25"0,50-1 0,-24 1-15,24 0 15,0 0 0,0 0-31,0-1 16,0 26 0,0-25 15,0 0-31,24-1 16,-24 1-1,25-25 1,0 0 15,0-25 16,-25 1-47,25 24 16,-25-25 15,25 25-16,-25-25-15,0-25 32,0 26-17,0-51 1,0 50 0,0 1-1,0-1 1,-25 25 46</inkml:trace>
  <inkml:trace contextRef="#ctx0" brushRef="#br0" timeOffset="50217.77">24135 13221 0,'-24'0'47,"-1"25"0,0-25-16,0 25 16,0-1-16,25 1 16,-25 0-32,25 0 17,0 0-17,0-1 17,0 1-1,0 0 0,25-25 16,-25 25-47,25-25 16,0 0 30,0 0 1,0 0 16,-1-25-63,-24 0 15,0 0 1,25 1 0,-25-1 31,0 0-32,0 0 32,0 0-31,0 1-1,0-1 1,0 0 0,0 0-1,-25 25 48,1 0 30</inkml:trace>
  <inkml:trace contextRef="#ctx0" brushRef="#br0" timeOffset="51279.71">24160 13816 0,'0'25'110,"0"0"-95,0 0 17,0 49-17,0-24-15,0-26 16,0 26 0,0-25-1,0 0 1,0-1-16</inkml:trace>
  <inkml:trace contextRef="#ctx0" brushRef="#br0" timeOffset="52419.66">24210 14511 0,'0'25'47,"0"-1"-31,0 1-16,0 25 16,0-25-1,0 49 1,0-24-1,0-26-15,0 1 16,0 25 0,0-1-1,0-24-15,25 0 16,-25 0 0,0 0 15,0-50 47</inkml:trace>
  <inkml:trace contextRef="#ctx0" brushRef="#br0" timeOffset="55614.49">23118 9971 0,'-24'0'47,"-1"0"0,0 0-47,0 0 47,25 25-32,-25 0 1,25 0 0,0 0-1,0 0 1,0-1-1,0 26 17,0-25-17,0 24 1,0-24 15,0 0 0,25-25 1,0 0-17,0 0 1,0 0 0,-1 0-1,1 0 1,0 0 15,-25-25 0,0 0-15,0-24 0,0 24-1,0 0 32,0 0-31,-25 1-1,0-26 1,1 25 0,-1-25-16,0 50 46</inkml:trace>
  <inkml:trace contextRef="#ctx0" brushRef="#br0" timeOffset="56714.43">23242 10740 0,'-24'0'31,"-1"0"1,0 25-17,0 0-15,25 0 16,0 0 15,-25 24-15,25-24 15,0 25-15,0-1-1,0-24-15,0 0 16,0 0 0,0-1-1,25-24 1,0 25-1,0-25 17,24 0-17,-24 0-15,0-25 16,0-24 0,0 49-1,-25-25-15,24 0 16,-24 0-1,0 1 17,0-1-17,0 0 1,-24 25 15,-26 0 16,25 0-31,0 0 15,1 0-15,-1 0-1,25-50-15,-25 50 16,0-24-1,25-1 1</inkml:trace>
  <inkml:trace contextRef="#ctx0" brushRef="#br0" timeOffset="58031.36">23292 11559 0,'-25'0'16,"25"25"15,0 0 0,0-1-15,0 26 15,0-25-31,0 24 16,0-24-1,0 0 1,25-25 15,0 0-31,24 25 32,-24-25-17,0 0 16,0 0 1,0 0-32,-25-25 15,0 0 17,0 0-17,0 1-15,0-26 16,0 25-1,0-24 17,0 24-32,-25 0 15,0-25 1,0 26 0,0-1-1,1 25 1,-1 0 78</inkml:trace>
  <inkml:trace contextRef="#ctx0" brushRef="#br0" timeOffset="59450.28">23416 11931 0,'-25'0'47,"25"25"-16,-25-25-15,25 25-1,0-1-15,-24 26 16,-1-25 0,0 24-1,25 26-15,0-25 16,0-1 0,0-24-1,0 0 1,0 0 15,0 24 0,25-49-31,0 25 16,-1-25 15,1 0-15,0 0-16,0 0 15,24 0 1,1-25 0,-25 0-16,0 1 15,-25-1 17,0 0-17,0 0-15,0 0 16,0-24-1,0 24 1,0 0 0,0-25-16,0-24 15,0 24 1,0 26 0,0-1-1,-25 25 1,0 0 15,-25 0-15,26 0 15,-1 0 16,-25 0-32,25 0 17</inkml:trace>
  <inkml:trace contextRef="#ctx0" brushRef="#br0" timeOffset="60303.25">23515 12948 0,'0'50'78,"0"-26"-78,0 26 16,0-25 0,0 24-1,0-24 1,0 0-1,0 0 1</inkml:trace>
  <inkml:trace contextRef="#ctx0" brushRef="#br0" timeOffset="61245.2">23515 13395 0,'0'24'94,"0"26"-78,0 0-1,0-26 1,0 26-16,0-25 16,0 0-1,0-1 1,0 26-1,0-25 1</inkml:trace>
  <inkml:trace contextRef="#ctx0" brushRef="#br0" timeOffset="61988.16">23540 14015 0,'0'24'78,"0"1"-47,0 0-31,0 0 16,0 24-1,0 1 1,0 24 0,0-24-16,0-25 15,0 0 1</inkml:trace>
  <inkml:trace contextRef="#ctx0" brushRef="#br0" timeOffset="63138.1">23565 14858 0,'0'25'47,"0"0"-32,0-1 1,0 26-1,0 0 1,0-1 0,0 1-16,0-25 15,0 24 1,0-24 15,0 0-15,0 0 15,0-1-15</inkml:trace>
  <inkml:trace contextRef="#ctx0" brushRef="#br0" timeOffset="66059.93">23242 8979 0,'-24'0'94,"-1"0"-47,0 25-31,-25-25-16,-24 50 15,-1-25 1,26 24 0,-1-24-1,25 0-15,-24 0 16,24-1-1,-25 1 1,26-25 15,24 25 32,0 0-48,0 0 1,0-1-16,0 1 16,0 50-1,24-26 1,1 26 0,-25 24-1,0 0-15,25 25 16,-25-25-1,25-24 1,0-1-16,-1 25 16,1 25-1,-25 0 1,0 25 0,0-50-16,0 1 15,0-1 1,25 0-1,-25 25 1,0-25-16,0 1 16,0-1-1,0 0 1,0-49-16,0-26 16,0 26-1,0-25 48,0 0-48,0 24 235,0 1-250,0 24 16,0 50 0,0 50-1,0-50 1,0 25-16,0 0 15,0-50 1,0 50 0,0-50-16,25 0 15,-25 0 1,0 50 0,25-50-1,-25 75 1,0-50-16,0-25 15,0-24 1,0-1 0,0-49-16,0 0 31,0 24-15,0 26-1,24 24-15,-24 25 16,0-50-1,0 26 1,0-26 0,0 25-16,0 0 15,0 1 1,0 24 0,0 0-1,0-25-15,0 0 16,0-49-1,0 24 1,0 1-16,0-26 16,0-24-1,0 25 1,0-26 0,25-24-1,-25 25 1,25-25 62,25 0-62,24 0-16,-24 25 15,49 0 1,-74 0-1,0-25 1,-1 24-16,1 1 16,0-25-1,0 0 17,-25 25-1,25 0 0,-1 0-15,1-25 15</inkml:trace>
  <inkml:trace contextRef="#ctx0" brushRef="#br0" timeOffset="68759.8">22573 10096 0,'-25'0'78,"0"0"-31,25 24 15,-25-24-62,25 25 47,-25 0-31,1-25-16,24 25 15,0 0 32,0-1-15,0 1-17,0 0 1,0 25-16,0-26 15,0 1 1,24-25 125,1 0-110,0 0 0,0 0-15,0 0 15,-25-25 0,24 25-15,-24-24 0,25-1-1,-25 0 32,0 0 0,0 0 0,0 1 15,0-26-46,0 25-16,-25 25 78,1-49-31,24-1-31,-25 50-16,25-25 15,-25 0 63,0 25-62</inkml:trace>
  <inkml:trace contextRef="#ctx0" brushRef="#br0" timeOffset="70442.72">22498 10815 0,'0'25'141,"0"-1"-125,0 1-1,0 50-15,25-26 16,-25 1 0,0-25-1,0-1 1,0 1-16,0 0 15,0 25 1,0-1 0,0 1-1,0 0-15,0-26 16,0 1 15</inkml:trace>
  <inkml:trace contextRef="#ctx0" brushRef="#br0" timeOffset="71980.64">22449 11683 0,'0'0'0,"0"-25"32,24 0-1,1 25 16,0 0-32,0 0 1,0 0 0,-1 0 31,1 0-1,0 0-46,-25 25 79,0 0-64,0 0 1,-25 0 15,0-1-15,1 26-1,-26 0-15,0-1 16,1 1 0,-1-25-1,50-1 1,-49 1-16,49 0 15,24-25 110,1-25-109,25 25 0,-1-25-1,1 1-15,-25 24 16,24 0 0,1 0-1,-25 0-15,0 0 16,-1 0-1,1 0 1,0 0 47,-50 0 15</inkml:trace>
  <inkml:trace contextRef="#ctx0" brushRef="#br0" timeOffset="73648.55">22548 12229 0,'0'-25'31,"25"25"16,-1 0-15,1 0-32,0 0 46,0 0-14,0 0-1,-1 0-31,-24 25 62,0 0-30,0-1-17,0 1 17,-24-25-17,24 25-15,-25-25 16,0 25-1,0 0 1,0-25 0,25 24-16,-24-24 31,48 0 78,1 0-93,0 0 15,0 0-31,0 0 47,-1 0-31,1 0 31,-25 25 15,0 0-62,0 0 31,-25 0 1,-24-1-1,24 1-16,0 0 1,25 0 0,-25-25-16,1 0 62,24 25-62,-25-25 16,25-25 31</inkml:trace>
  <inkml:trace contextRef="#ctx0" brushRef="#br0" timeOffset="75294.45">22622 12874 0,'0'24'78,"0"1"-62,0 0-16,0 0 15,0 0 1,0-1 0,0 1-16,0 0 15,0 25 1,0-26 15,25-24 63,0 0-63,-25-24-15,0-1 15,25 25-31,-25-25 16,0 0 15,0 0 0,0 1 94,0 48 47,0 1-172,0 0 16,0 0-1,24 0 1,-24-1 0,0 1 30,0 0 1,0-50 16</inkml:trace>
  <inkml:trace contextRef="#ctx0" brushRef="#br0" timeOffset="76893.38">22771 13469 0,'-25'0'94,"0"0"-79,1 25 17,-1-25-17,0 0-15,0 25 16,0-1-1,-24 1 1,49 0 78,0 0-63,0 0 16,25-25-16,-1 0 63,1 0-78,0 0-1,0 0 16,24 0-31,-24 0 32,0 0-17,0 0 1,-25 24 62,0 1-47,0 0-15,-25-25 0,0 25 15,0-25-16,25 25 32,-24-25-31,-1 0-16,0 24 16,0-24-1,0 0 1</inkml:trace>
  <inkml:trace contextRef="#ctx0" brushRef="#br0" timeOffset="78452.3">22697 14039 0,'-25'0'63,"0"0"-32,0 25 0,25 0-15,0 0-1,-25-25 1,25 25 0,0-1-1,0 1 1,0 0-1,0 0 1,0 0 0,0-1 77,0 1-46,25-25-31,0 0 109,-25-49-94,25 49-15,0-50-16,-25 25 31,0 0 16,0 1 0,0-1-47,-25 25 109,0 0-62,25 25-31,-25-25 15,25 24 0,-25-24-15</inkml:trace>
  <inkml:trace contextRef="#ctx0" brushRef="#br0" timeOffset="79530.23">22647 14039 0,'0'-24'63,"25"24"-48,0 0 17,-1-25-1,1 0-31,0 0 15,0 25 79</inkml:trace>
  <inkml:trace contextRef="#ctx0" brushRef="#br0" timeOffset="81609.14">22498 14808 0,'25'0'219,"0"0"-203,24 0-1,1 0-15,0 0 16,-26 0 0,26 0-1,-25 0 32,-25 25 125,0 0-156,0 0 15,0 0-16,0 24 1,0-24-16,-25 49 16,0 1-1,0 24 1,25-49 0,-24-1-16,24-24 31,0 0-16,-25-25 157,25-25-156,0 0 0</inkml:trace>
  <inkml:trace contextRef="#ctx0" brushRef="#br0" timeOffset="98164.27">9104 4167 0,'0'-25'31,"-50"25"32,25-24-47,-24-1-1,-1 25 1,-24-50-1,24 25-15,0-24 16,-24 24 0,-25 0-1,49-24 1,25 49-16,-49-25 16,24 0-1,-24 0 1,0 25-16,24 0 15,0 0 1,1 0 0,-1 0-1,0 0-15,1 0 16,-26 0 0,26 0-1,24 25 1,-25-25-16,1 25 15,-1 0 1,25-25 0,1 24-1,-26-24-15,25 50 16,-24-50 0,24 50-1,0-50 1,0 24-16,0 1 15,-24 0 1,24 0 0,0 0-16,-49-1 15,49-24 17,-25 25 46,50 0-63,-25-25 1,1 25 93,-1-25-77,0 25-17,25-50 141,0 0-140,25 0-16,0 0 31,-25 1-15,24-1 0,1 0-16,0 0 31,-25 0-16,25 25 1,-25-24-16,0-1 47,25 25-16,-25 25 94,-25-25-94,25 24-31,-50 1 16,50 25 0,-25-25-1,1-1 1,-1 51-16,0-75 16,25 25-1,-25-1 1,0 1-1,25 0-15,-24 25 32,24-26-17,-25-24 1,25 25 0,25-25 124,-1 0-109,1 0-15,0 0 0,49 0-16,-49 0 31,25 0-31,0 0 16,-26 0-1,26 0-15,-25 0 31,0 0 1,-1 0-1,-24 25 31,-24-25-15</inkml:trace>
  <inkml:trace contextRef="#ctx0" brushRef="#br0" timeOffset="129774.62">23515 4341 0,'-25'0'109,"25"49"-93,-24-49-1,24 25 1,-25-25 15,25 25-31,0 0 31,0 0-15,-25-1 0,25 26-1,0-25 95,-25 24-95,25-24 17,0 0-17,-25 0 1,25 0-1,0-1 17,0 1-32</inkml:trace>
  <inkml:trace contextRef="#ctx0" brushRef="#br0" timeOffset="140557.06">10815 4192 0,'0'25'234,"0"0"-218,25-25-16,0 24 47,0-24-16,-25 25-15,0 0 15,24 0-16,-24 0 17,0-1 30,0 1-62,0 0 16,0 0 46,0 0-15,0-1-31,0 1-1,0 0 1,0 0 0,0 0-1,0-1 63,0 1-46,-24 0-1,24 0-15,-25 0-16,25-1 31,-25 1-16,25 0 1,0 0 0,-25-25-1,0 0 251,25-25-250,0-25-1</inkml:trace>
  <inkml:trace contextRef="#ctx0" brushRef="#br0" timeOffset="141784">10840 5581 0,'25'50'109,"0"-26"-93,-25 1 0,24 25-16,1-50 15,-25 25 1,0 24-1,25 1 1,-25-25 0,0 0-1,0-1 1,0 1 0,0 0-16,0 0 31,0 24-16,0 1 1,0 0-16,-50-26 16,26 51-1,-26-75 1,50 25 0,-25-25 15,25 24-16,0 1 79,0-50-16</inkml:trace>
  <inkml:trace contextRef="#ctx0" brushRef="#br0" timeOffset="143171.93">10790 7069 0,'0'25'109,"25"0"-62,0 0 0,0 24-31,0-49-1,-25 25 1,0 0-1,24 0 1,-24 0-16,0-1 47,0 1-31,0 0-16,0 0 15,0 0 1,0-1-1,0 1 1,0 0-16,0 0 47,0 0-31,0-1-1,0 51 1,-24-50-1,-1-1 1,0 26-16,25-25 31,0 0 126</inkml:trace>
  <inkml:trace contextRef="#ctx0" brushRef="#br0" timeOffset="144445.85">10790 8682 0,'25'24'47,"0"26"-16,-25 0-15,0-26-16,25 26 15,-25 0 1,25-26-1,-25 26 1,0-25-16,0 49 16,0-49 15,0 0-15,0 25 15,0-26-16,0 1 1,0 25-16,-25 24 16,25-49-1,-25 0 1,25 0 0,-25-25 46,25 24-31,0-73 235,-25-26-266</inkml:trace>
  <inkml:trace contextRef="#ctx0" brushRef="#br1" timeOffset="149075.62">10245 4366 0,'24'0'78,"1"0"-63,0 0 1,0 0-16,0 0 16,0 0-1,-1 0 1,26 0 0,-25 0-1</inkml:trace>
  <inkml:trace contextRef="#ctx0" brushRef="#br1" timeOffset="149905.57">10319 5110 0,'25'0'94,"0"0"-78,0 0-1,-1 25 1</inkml:trace>
  <inkml:trace contextRef="#ctx0" brushRef="#br1" timeOffset="150771.54">10394 5879 0,'24'0'94,"1"0"-78,0 0-1,25 0-15,-26 0 16,1 0 15,0 0-15</inkml:trace>
  <inkml:trace contextRef="#ctx0" brushRef="#br1" timeOffset="151452.5">10269 6672 0,'50'0'63,"-25"0"-32,0 0-15,0 0-1</inkml:trace>
  <inkml:trace contextRef="#ctx0" brushRef="#br1" timeOffset="152381.44">10319 7516 0,'0'-25'63,"25"25"-32,0 0-16,0 0 1,-1 0 15</inkml:trace>
  <inkml:trace contextRef="#ctx0" brushRef="#br1" timeOffset="153064.41">10344 8210 0,'25'0'109,"0"0"-93,-1 0-16,1 0 15,-25 25 1</inkml:trace>
  <inkml:trace contextRef="#ctx0" brushRef="#br1" timeOffset="153990.35">10369 9054 0,'0'-25'47,"49"25"0,-24 0-16,0 0-15,0 0 0</inkml:trace>
  <inkml:trace contextRef="#ctx0" brushRef="#br1" timeOffset="154945.31">10344 9872 0,'50'0'62,"-1"-25"-46,-24 25 0,25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2:4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3771 4118 0,'0'24'203,"0"1"-188,0 25-15,0 24 16,0 25 0,0-24-1,24 49-15,-24 0 16,25 0-1,-25-25 1,25 25 0,-25 25-16,0 25 15,0-50 1,0-25 0,0 50-1,0-50 1,0 25-16,0 25 15,0-25 1,0-25 0,25-25-16,-25 1 15,0-26 1,0-24 15,25 0-31,-25 25 16,24-1-1,-24 26 1,0-1 0,0 25-16,0-24 15,0-1 1,0 1 0,0-1-16,0 0 15,0 1 1,0 24-1,0-25 1,0 1 0,0-50-16,0 24 15,0-24 17,-24-50 171,24 0-188,-50 1 1,25-1 0,0 0-1,1 25 1,24-25 15,-25 0 32,0 1 15,25-1-63,-25 25 63,50 0 47,0 25-109,0-1 0,-1 1-16,1 25 15,0 24 1,0-49 0,-25 0-1,25 0-15,-1-25 16,-24 49-1,25-24 17,-25 0-17,0 0 1,25-25 0,0 0 140,0-50-141,24 0 1,1 1-16,24-1 16,-24 1-1,-25 24 1,-25 0 0,25 25-16,-25-25 62</inkml:trace>
  <inkml:trace contextRef="#ctx0" brushRef="#br0" timeOffset="3005.84">5854 12080 0</inkml:trace>
  <inkml:trace contextRef="#ctx0" brushRef="#br0" timeOffset="5565.71">5061 12129 0,'24'0'31,"1"0"47,25 0-62,-25 0-1,-1 0 1,1 0 0,0 0-16,0 0 15,0 0 1,-1 0 0,26 0-16,0 0 15,-26 0 16,26 0-15,-25 0 0,0 0-1,-1 0 1,1 0 0,0 0-1,0 0 16,0 0-15,-1 0-16,26 0 31,-25 0 1,0 0-17,-1 0 32,1 0 62,0 0-62</inkml:trace>
  <inkml:trace contextRef="#ctx0" brushRef="#br0" timeOffset="9478.02">6202 11857 0,'24'0'188,"1"0"-188,25 0 15,24-25 1,1 25 0,-1 0-16,25-25 15,-49 25 1,49 0-1,0 0 1,50-25-16,-25 25 16,-25 0-1,25 0 1,-74 0 0,24 0-16,1 0 15,24 0 1,-25 0-1,1 0-15,-26 0 16,1 0 0,24 0-1,-49 0 1,25 0-16,24 0 16,-24 0-1,24 0 1,1 0-1,-26-25-15,-24 25 16,25 0 0,-1 0-1,1 0 1,24 0-16,-24 0 16,0 0-1,-1 0 1,1 0-1,-1 0-15,1 0 16,-25 0 0,0 0-1,-1 0 32,26 0-16,-25 0-15,0 25 0,-1-25-1,1 0-15,0 0 16,0 0 0,0 0 15,-1 0-16,1 0 1,0 25 0,0-25-1,0 0 1,0 0 0,-50 0 296,0 0-234,0 0-62,-25-25 62,26 0-62,-1-24-1,-25-1 1,25 25-1,1 25 1,24-24 31,24 24 312,-24 24-343,25-24 0,0 25-1,-25 0 1,25-25-16,0 25 15,-1-25 1,1 0 0,0 25-16,0-1 78,0-24-63,0 0 1,-1 0 0,1 25-16,0-25 15,-25 25 126,0 0-79,0 0 1,-25-25-47,0 24-16,-24 26 15,-51 24 1,51 1-1,-1-1 1,25-49-16,25 0 16,-24-50 327,-1 25-311</inkml:trace>
  <inkml:trace contextRef="#ctx0" brushRef="#br0" timeOffset="27803.12">11038 11881 0,'25'0'110,"0"0"-95,49 0 1,-24 0 0,0-24-1,24 24-15,1-25 16,24 25-1,0 0 1,-25 0 0,50-25-16,0 0 15,25 25 1,-50-25 0,1 25-16,-26 0 15,0 0 1,1-24-1,-25 24 1,24 0-16,25 0 16,-49 0-1,24 0 1,-24 0 0,24 0-16,-24 0 15,-1 0 1,26 0-1,24 0 1,0 0-16,-24 0 16,-26 0-1,26 0 1,-1 0 0,-24 0-16,24 0 15,-24 0 1,-1 0-1,26 0-15,-50 0 32,-1 0 30,1 0-46,0 0-1,25 0 48,-26 0-47,1 0-1,0 24 1,0-24 78,0 0-1,-1 0 17,-24 25 46,-24-25 0,-26 0-78,0-49-62,1 24 0,-1-74-16,25 74 15,-24 0 1,49 0 15,0 50 203,25 0-202,-1-25-17,1 25 1,0-1-16,0-24 16,-25 25-1,25-25 1,-1 0 15,1 25-31,-25 0 16,25-25-1,-25 25 1,25-25-16,-25 24 172,0 1-125,0 0-32,0 0 1,-25 49 0,-25-49-1,26 25-15,-1-1 16,0-49-1,25 25 1,-25-25 0,25 25-1,0 0 79,-25-25-78,25-25 93,0-25-109</inkml:trace>
  <inkml:trace contextRef="#ctx0" brushRef="#br0" timeOffset="31476.93">19596 12105 0,'50'0'281,"-26"0"-266,1 0 1,0 0 0,25 0-1,-1 0 1,26 0-16,-1 0 16,-24 0-1,-1 0 1,26 0-16,-1 0 31,-24 0-15,24 0-16,1 0 15,-1-25-15,-24 25 16,-26 0 0,26 0-1,-25 0 79,-50 0 312,0 0-406</inkml:trace>
  <inkml:trace contextRef="#ctx0" brushRef="#br0" timeOffset="33469.83">20588 12055 0</inkml:trace>
  <inkml:trace contextRef="#ctx0" brushRef="#br0" timeOffset="41040.43">15578 7590 0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3:51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4862 0,'25'0'62,"0"0"-46,-1 0 0,51 0-1,-26 0-15,26 0 16,-25 0 0,24 0-1,-24 0 1,-26 0-16,1 0 31,0 0-15,0 0 31</inkml:trace>
  <inkml:trace contextRef="#ctx0" brushRef="#br0" timeOffset="1260.05">22647 4862 0,'50'0'141,"-1"0"-126,26 0-15,-1-25 16,0 25 0,-24 0-1,0 0 1,-1 0-1,1 0-15,-25 0 32,-50 0 233</inkml:trace>
  <inkml:trace contextRef="#ctx0" brushRef="#br0" timeOffset="19965.16">15925 6896 0,'25'0'156,"0"0"-109,-1 0 78,1 0-31,25 0 0,-25 0-79,-1 0 1,26 0 0,-25 0-1,0 0 17,-1 0-1,1 0-16,0 0 17,0 0-17,0 0 32,-1 0-31,1 0 15,0 0 78,0 0-93,0 0 0,-1 0 15,1 0 16,0 0 0,0 0-47,0 0 15,24 0 1,1 0 0,-25 0 15,24 0-16,1 0 1,0 0-16,-1 0 16,-24 0-1,25 0 1,-1 0 0,-24 0-16,25 0 15,-1 0 1,-24 0-1,49 0 17,-49 0-32,0 0 15,0 0 1,0 0 171,-1 0-93,1 0-94,0 0 16,0 0-1,0 0-15,-1 0 16,26 0 15,-25 0-31,0-25 16,-1 25 15,1 0-15,25 0 62,-25 0-62,0-25 15,-1 25 31,26 0-46,0 0 78,-26 0-79,1 0 282,-25-25 469</inkml:trace>
  <inkml:trace contextRef="#ctx0" brushRef="#br0" timeOffset="37186.06">21134 3919 0,'-25'-25'16,"-24"25"-1,49-24-15,-25 24 16,-25 0 15,25 0-15,1 0 15,-1 0-15,0 0-1,0 0-15,0 0 31,0 24-15,1 1 0,-1 0 15,0 0-15,-25 0-16,26 24 31,-26-49-16,25 50 1,-24-25-16,49 24 16,-50 1-1,25-1 17,0-24-32,25 0 15,0 25 1,-24-50-1,24 24 1,-25 26-16,25-25 16,0 24-1,0 1 1,0 0-16,0-1 16,0-24-1,0 25 1,0-26-1,25 1-15,-25 0 16,49 25 0,-24-25-1,25 24 1,-1-24-16,1 25 16,-1-26-1,26 26 1,-26-50-16,1 25 15,0-25 1,-1 0 0,51 0-1,48-50-15,1-49 16,-74 49 0,-51 26-1,1-1 1,-25 0-1,25-25 1,25-99 0,-50 25-1,0 25-15,0 74 16,0-24 0,0-1 15,-25 1-31,0 24 15,25 0 1,-25 0 0,0 25-1,1-25-15,-26 1 16,25-26 0,-24 0-1,24 1-15,0 24 16,0 25 15,0 0 0,1 0 1,-1 0 46</inkml:trace>
  <inkml:trace contextRef="#ctx0" brushRef="#br0" timeOffset="40067.79">23391 3994 0,'0'0'0,"-25"0"31,1 0-15,-1 0-1,-25 0 1,25 0 0,25 24-16,-24-24 15,-1 0 1,0 25 15,0 0-15,0-25 31,1 25-32,-1 0 1,25-1 0,-25-24-1,0 0 1,25 25-1,-25-25 1,25 50 0,-25-25-16,-24 24 15,49-24 1,-50 0 0,50 0-16,0 24 31,-25-49-16,25 25 1,0 0-16,0 0 16,0-1-1,0 1 17,0 0-32,0 0 15,0 24 1,0-24-1,25 25 1,0-25-16,25 24 16,-26 1-1,1-25 1,25 0 0,-50-1-16,50 1 15,-26-25 1,1 25-1,25-25 1,-1 25-16,1-25 16,0 0-1,-1 0 1,1 0-16,-1 0 16,1 0-1,-25-25 1,24 25-1,-24 0 1,-25-25 0,25 0-1,0 1 1,-25-26 0,0 25-16,0 0 15,0 0 1,0 1-1,0-1-15,0 0 16,0-25 0,0 1-1,0-1 1,0 25-16,0 1 16,0-1-1,-25 25 1,25-25 15,-25 0 0,25 0-15,-25 25 0,25-24-1,-24 24 1,-1-25 15,0 25-31,25-25 16,-25 0-1,-24 25 1,24 0 31,25-25-47,-25 25 15,0-24 17,0 24-17,25-25 1,-24 25 0,24-25-1,-25 25 1,25-25-1,-25 25 17,0 0 77,25-25-109,-25 25 141,25-49-94,-24 49-32,24-25 1</inkml:trace>
  <inkml:trace contextRef="#ctx0" brushRef="#br0" timeOffset="54592.21">21456 9079 0</inkml:trace>
  <inkml:trace contextRef="#ctx0" brushRef="#br0" timeOffset="79061.91">348 12973 0,'24'0'141,"26"0"-126,0 0 1,24 0-1,0 0-15,1 0 16,-1 0 0,-49 0-1,25 0 1,-1-25-16,1 25 16,24 0-1,1-25 1,-1 25-1,1 0-15,-1-25 16,-24 25 0,-26 0-1,1-24 1,50 24-16,-51 0 16,51-25-1,-26 0 1,1 25-16,0 0 15,-1 0 1,-24 0 0,25 0-1,-1-25-15,26 0 16,-26 25 0,-24 0-1,0 0 1,0 0-1,-50 0 204,0-24-219,-24-26 16,-1 50-1,25-50 1,-24 50 0,49-24-16,-25-1 15,0 25 1,0 0 0,0 0-1,25-25 32,-49 25 16,24-25-63,0 0 31,50 25 172,0 0-187,24 0-1,-24 0 1,0 25-1,49 0-15,-49 0 32,0-25-17,0 25 1,0-25 62,-25 24-62,0 1 46,0 0 188,24-25-250,1 0 31,-25 25 63,25-25-78,-25 25 187,-25-25-187,25 24-1,-25-24 32,25 25-31,0 0-1,-49 0 1,49 0 0,-25-1-16,0 26 15,25-25 204,0 0-47,0-1 62,0 1-140,0 0 78,0 0 47,0 0-63,0-1-78,0-48 359,0-1-421,0 0 0</inkml:trace>
  <inkml:trace contextRef="#ctx0" brushRef="#br0" timeOffset="-152883.68">447 16346 0,'25'0'109,"-1"-25"-109,51 25 16,-26-24 15,26-1-31,49 0 16,-50 25-16,26-25 15,-1 0 1,-25 25 0,25-49-1,1-1-15,-26 25 16,25-24 0,-24 24-1,-1 25-15,-24-25 16,-1 0-1,1 1 1,0 24 0,-26 0-1,1-25 17,50 0 93,-26 0-110,1 0-15,24 25 16,-49 0-1,0 0 17,-25-24 61,-25 24 32,0 0-109,0 0 0,1 0-1,-1-25 1,-25 25 0,1 0-16,24 0 15,-25 0 1,25 0-1,1 0 1,-1 0 15,50 0 94,-1 0-109,1 0 0,25 0-1,-25 0 1,24 0-1,1 0-15,-1 25 16,1-25 0,-25 0-1,0 0-15,-1 24 16,-24 1 62,0 0-62,0 0-1,0 0 1,-24-1 0,-1 1-1,0 25 1,0-1-16,0 1 15,1-25 1,24 24 0,-25-49-1,25 25 1,0-50 140,0-24-156,0 24 16</inkml:trace>
  <inkml:trace contextRef="#ctx0" brushRef="#br0" timeOffset="75929.62">20514 7466 0,'-25'0'375,"0"0"-359,0 0 15,1 0-15,-26 0 15,25 0-15,0 0-1,1 0 1,-26 0 0,25 0-16,-24 0 31,24 0-16,0 0 1,0 0 0,0 0 15,1 25-31,-1-25 16,0 0 15,0 0 0,25 25 16,0 0 469,0-1-470,0 1-14,0 0-17,0 0 17,0 0-17,0 24 16,0-24 1,0 0-32,0 0 15,0-1 17,0 26-17,0-25 1,0 24-1,0 1 1,0-25-16,0 0 16,0 24-1,0 1 1,0-25 0,0 0-16,0 24 15,0 1 1,0-25-1,0 24 1,0-24-16,0 49 16,0-49-1,25 25 1,-25-25 0,0 24-16,0-24 15,0 0 1,0 24-1,0 1-15,0 0 16,0-26 0,25 1-1,-25 50 1,0-51-16,0 26 16,0-25-1,25 25 1,-25-1-1,0-24-15,0 0 16,0 24 0,0 26-1,0-50 1,0 24-16,0 1 16,0-1-1,0 1 1,0 0-1,0-26-15,0 1 16,0 0 0,0 25-1,0-1-15,0 1 16,0-25 0,0 24-1,0-24 1,0 25-1,0-26 17,0 1-17,0 0 17,0 0-17,0 0 1</inkml:trace>
  <inkml:trace contextRef="#ctx0" brushRef="#br0" timeOffset="79707.23">19993 7541 0,'0'-25'62,"25"25"-62,0 0 47,-1 0-31,1-25-16,0 25 16,25 0 15,-1-25-16,1 0-15,-1 1 16,26 24 0,-26 0-1,-24 0 1,50 0-16,-26 0 16,1 0-1,-1 0 1,1 0-16,24 0 15,-24 0 1,0 0 0,24 0-1,-24 0-15,24 0 16,-24 0 0,24 0-1,25 0 1,-24 0-16,-1 0 15,1 0 1,-1 0 0,0 0-1,26 0-15,-26 0 16,0 0 0,-24 0-1,25 0-15,-26 0 16,1 0-1,-1 0 1,1 0 0,0 0-16,-1 0 15,1 0 1,-1 0 0,1 0-1,0 0-15,-1 0 16,26 0-1,-1 0 1,-49 0 0,0 0-16,-1 0 15,26 0 1,-25 0 15,0 0 375,-1 0-390,26 0 0,-25 0-1,0 0 1,0 0-16,-1-25 16,1 25-1,25 0 1,-25 0-1,-1 0-15,1 0 16,0 0 62,-25 25 0,0-1-31,0 26-16,0-25-15,0 0 0,0 24-1,-25 1-15,25 24 16,0 1 0,0-1-1,0 0 1,-25 26-16,25-1 15,-24 50 1,24-50 0,0 25-1,-25 0 1,25-25-16,-25 0 16,25 25-1,-25 1 1,25-1-16,0-50 15,0 25 1,-25-49 0,25 24-1,0 1-15,0-51 16,0 26 0,0-25-1,0-50 141,0 0-109,-24 25-31,24 25 375,0 0-376,0 0 1,0-1-1,0 1 1,0 0 0,0 0 15,0 0-31,0-1 16,0 1-1,0 0 16,0 0-31,0 0 63</inkml:trace>
  <inkml:trace contextRef="#ctx0" brushRef="#br0" timeOffset="82480.08">20092 10071 0,'0'-25'16,"25"25"78,0 0-63,0 0-31,24 0 31,-24 0-15,25 0-1,-26 0 1,1 0 0,0 0-1,0 0-15,0 0 16,-1 0 0,26 25-1,-25-25 1,0 0-16,24 0 15,-24 0 1,25 0 0,-1 0-1,1 0-15,-1 0 16,-24 0 0,0 0-1,25 0-15,24 0 16,-24 0-1,24 0 1,-24 0 0,24 0-1,-24 0-15,-1 0 16,1 0 0,0 0-1,24 0-15,-24 0 16,24 0-1,0 0 1,-24 0 0,0 0-16,-1 0 15,1 0 1,-1 0 0,1 0-1,0 0-15,-1 0 16,26 0-1,-26 0 1,-24 0-16,50 0 16,-51 0-1,26 0 1,0 0 0,-26 0-1,26 0-15,0 0 16,-1 0-1,-24 0 1,25 0 0,-26 0-16,1 0 15,0 0 1,0 0 0,0 0-16,-1 0 15,26 0 1,-25 0-1,0 0 1,-1 0-16,1 0 16,0 0 15,0 0 0,-25-25-15,25 25-1,0 0-15,-25-25 250,0 0-234,0 0 15,0 1-31,0-1 63,0 0-16</inkml:trace>
  <inkml:trace contextRef="#ctx0" brushRef="#br0" timeOffset="85550.93">20191 7516 0,'0'49'219,"0"-24"-204,0 0 1,0 0 0,0 0-16,0-1 15,0 1 1,0 25 0,0-25 15,0 24-16,0-24 1,0 25 0,0-26 15,0 26-15,25-25-16,-25 0 15,0 24 1,0-24-1,0 0-15,0 0 16,0 0 0,25-1-1,-25 1 1,0 0-16,0 0 16,0 49-1,0-49 1,0 25-1,25-26-15,-25 26 16,0-25 0,0 0-1,0-1 1,25 26-16,-25-25 16,0 0-1,0 49 1,0-49-1,0 0-15,0 24 16,0 1 0,0-25-1,0-1 1,0 1-16,0 25 16,0-25-1,0 0 1,0 24-16,0 1 15,0-1 1,0-24 0,0 25-1,0-25-15,0 24 16,0-24 0,0 0-1,0 24 1,0-24-16,0 0 15,0 0 1,0 24 0,0-24-1,0 0-15,0 0 16,0 0 15,0-1 16,0 1-16,0 25 1,0-25-1,24-25-16,-24 24 17,0 1-1,0 0-15,0 0-1,0 0 1,0-1-1,0 1 17</inkml:trace>
  <inkml:trace contextRef="#ctx0" brushRef="#br0" timeOffset="88387.79">20489 7491 0,'0'-25'47,"0"50"46,0 0-93,0 24 16,0 1 0,0 0-1,0-1 1,0 26-16,0-1 16,0-24-1,0-1 1,25 1-1,-25-25 1,0 49 0,0-24-16,0-1 15,0 1 1,0 0-16,0-26 16,0 26-1,0 24 1,0-49-1,0 25-15,0-25 16,0 24 0,0 1-1,0-1-15,0 1 16,0 24 0,0-24-1,0-25 1,0 49-16,0-24 15,0-25 1,0 0 0,0 24-1,0 1-15,0-1 16,0-24 0,0 0-1,0 25 1,0-26-1,0 1-15,0 0 16,0 0 0,0 0-1,0-1 1,0 1-16,0 0 16,0 0-1,0 0-15,0-1 16,0 26-1,0-25 1,0 24 15,0-24-31,0 0 16,0 25 0,0-26-1,0 1 1,0 0-16,0 0 31,0 24 47,0-24-62,0 0 15,0 0 0</inkml:trace>
  <inkml:trace contextRef="#ctx0" brushRef="#br0" timeOffset="90405.66">20762 7466 0,'0'25'235,"0"0"-235,0 24 15,0 1 1,0 24 0,25 1-16,-25-1 15,24 1 1,-24-26-1,0 26 1,0-50 0,0 24-16,0 1 15,0 24 1,25-24 0,-25-1-16,0 26 15,0-1 1,25-24-1,-25-1 1,0 1-16,0 0 16,0-1-1,0 26 1,0-26 0,0 26-16,0-26 15,0-24 1,0 25-1,0-1-15,0 1 16,0 24 0,0-24-1,0 0 1,0-1-16,0 1 16,0-25-1,0 24 1,0-24-1,0 0-15,0 24 16,0-24 15,0 25-31,0-25 32,0-1-17,0 1 1,0 0-1,0 25 1,0-1 0,0-24-1,0 0-15,0 0 16,0-1 0,0 1-1,0 0 1,0 0-16,0 0 15,0 0 1,0-1 0</inkml:trace>
  <inkml:trace contextRef="#ctx0" brushRef="#br0" timeOffset="92101.58">21060 7417 0,'0'0'0,"0"24"32,0 1-17,0 25 1,0-25 0,0 24-16,0 1 15,0-25 1,0-1-1,0 26-15,0 0 16,0-1 0,0 1-1,0-1 1,0 1-16,0 0 16,0 24-1,0-24 1,0-1-1,24 1-15,-24 0 16,0-1 0,0 26-1,0-26-15,0 26 16,0-26 0,0 26-1,0-1 1,0-24-1,0-1 1,25-24-16,-25 0 16,0 24-1,0-24-15,0 25 16,0 0 0,0-1-1,0 1 1,0-1-16,25 1 15,-25 0 1,0-1 0,25 26-1,-25-1-15,0-24 16,0 24 0,0 0-1,0-24-15,0 24 16,0-49-1,0 0 1,0 25 0,0-1-16,0 1 15,0-25 1,0 24 0</inkml:trace>
  <inkml:trace contextRef="#ctx0" brushRef="#br0" timeOffset="93885.49">21283 7491 0,'0'25'31,"0"0"-15,0 49 0,0 25-16,0-24 15,0 24 1,25 50 0,-25-50-1,0 0-15,24 25 16,-24-25-1,0 1 1,25-1-16,-25 0 16,25-25-1,-25 50 1,0-24 0,0-26-1,0-24-15,0-1 16,0 26-1,0-1 1,25 1-16,-25-1 16,0 0-1,0-24 1,0 0 0,0-1-16,0 1 15,0-1 1,0 1-1,0 0 1,0-26-16,0 26 16,0 0-1,0-25 1,0-1 0,0 1 46</inkml:trace>
  <inkml:trace contextRef="#ctx0" brushRef="#br0" timeOffset="95369.91">21481 7441 0,'0'25'16,"0"0"-1,25 0 1,-25 24 0,0 26-1,0 24-15,25 25 16,-25-50-1,25 26 1,-25-1 0,0 0-16,0 0 15,0 1 1,0-26 0,0 25-16,0-24 15,0-1 1,0 0-1,0 26 1,0-26-16,0-24 16,24 24-1,-24-24 1,0 24 0,0 1-16,0-1 15,0 0 1,0-24-1,0 0 1,0-1-16,0 26 16,0-26-1,0 1 1,0 24-16,0-49 16,0 25-1,0-26 16,0 26 110,0-25-110</inkml:trace>
  <inkml:trace contextRef="#ctx0" brushRef="#br0" timeOffset="97012.83">21754 7491 0,'0'25'94,"0"24"-94,0 1 15,0 0 1,0 24-1,0 50-15,25 25 16,0 25 0,-1-1-1,-24-74 1,0 50-16,0-25 16,0 25-1,0-50 1,0 25-1,0-49-15,0-1 16,0 1 0,0-1-1,0-24-15,0 24 16,0 0 0,0 1-1,0-26 1,0-24-1,0 0-15,0 0 16,0 0 15,0 24 16,0 1-31,0-1-16,0-24 15,0 0 1,0 0 0,0 0 77,0 24-77,0-24 0,0 0-1,0 25-15,0-26 32,0-48 61</inkml:trace>
  <inkml:trace contextRef="#ctx0" brushRef="#br0" timeOffset="99034.72">19919 7913 0,'0'0'0,"24"0"46,1 0-14,25 0-17,-1 0-15,-24 0 16,25 0 0,-25 0-1,49 0 1,-24 0-16,-1 0 15,26 0 1,-26 0 0,1 0-1,-1 0-15,1 0 16,0 0 0,-26 0-1,1 0-15,25 0 16,-1 0-1,1 0 1,-25 0 0,25-25-16,-1 25 15,1 0 1,-1 0 0,1 0-1,-25 0-15,0 0 16,-1 0-1,1 0 1,25 0 0,-25 0-16,-1 0 15,1 0 1,0 0 0,0 0-1,0 0-15,24 0 31,-24 0 1,0 0-32,24 0 31,-49-25-15,50 25-16,-25 0 15,24 0 1,-24 0 15</inkml:trace>
  <inkml:trace contextRef="#ctx0" brushRef="#br0" timeOffset="101524.59">19943 8161 0,'25'0'63,"0"0"-48,0 0 1,24 0 0,-24 0-1,0 0 1,25 0-1,-1 0 1,1 0-16,-1 0 16,1 0-1,0 0 1,-26-25 0,51 25-16,-1 0 15,1 0 1,-26 0-1,1 0 1,-25 0-16,24 0 16,1 0-1,0 0 1,-26 0 0,26 0-16,0 0 15,-1 0 1,1 0-1,-25 0 1,-1 0 15,26 0-15,-25 0 0,0 0-1,-1 0 1,1 0 46,0 0-46,0 0 15,24 0-15,-24 0-1,0 0 1,0 0 0,0 0-1,-1 0 1,1 0 0,0 0-1,0 0 48,0 0 15,-1 0-47,1 0 297,0 0-312,0 0-1,-25-25 17,25 25 30,-25-25 126,0 1-173</inkml:trace>
  <inkml:trace contextRef="#ctx0" brushRef="#br0" timeOffset="104203.45">19968 8359 0,'25'0'78,"0"0"-31,24 0-31,-24 0 15,25 0-15,-25 0-16,-1 0 15,1 0 1,50 0 0,-51 0-1,26 0-15,0 0 16,-1 0 0,1 0-1,24 0 1,-24 0-16,-1 0 15,-24 0 1,25 0 0,-1 0-16,1 0 15,0 0 1,-1-25 0,-24 25-1,25 0-15,-25 0 16,-1 0-1,1 0 1,25 0 0,-25 0-16,-1 0 15,26 0 1,-25 0 0,0-24-1,-1 24-15,1 0 16,0 0-1,0 0 1,0 0 0,-1 0-16,1 0 15,0 0 17,0-25-17,0 25 1,-1 0-1,1 0 1,0 0-16,0 0 16,0 0-1,24 0 1,-24 0 0,0 0-16,0 0 15,-1 0 48</inkml:trace>
  <inkml:trace contextRef="#ctx0" brushRef="#br0" timeOffset="106464.28">19993 8607 0,'25'0'266,"0"0"-250,24 0-1,1 0 1,24 0 0,-24 25-16,24-25 15,1 0 1,-1 0-1,0 0 1,1 0-16,-1 0 16,-24 0-1,-1 0 1,1 0 0,25 0-16,-1 0 15,-24 0 1,24 0-1,-24 0-15,-1 0 16,1 0 0,-25 0-1,24 0 1,1 0-16,-1 0 16,1 0-1,-25 0 16,0 0 1,-1 0-1,1 0 0,0 0 157,0 0-173,0 0-15,-1 0 16,1 0 0,0 0-1,0 0 1,0 0-16,-1 0 15,1 0 48,0 0 31,25 0-32</inkml:trace>
  <inkml:trace contextRef="#ctx0" brushRef="#br0" timeOffset="108582.75">19919 8880 0,'24'0'15,"1"0"32,0 0-31,0 0-1,0 0 32,-1 0-31,1 0 15,0 0-15,0 0-16,49 0 15,-49 0 1,25 0 0,-26 0-1,26 0-15,-25 0 16,24 0 0,-24 0-1,25 0-15,24 0 16,-24 0-1,-1 0 1,-24 0 0,25 0-16,-1-25 15,1 25 1,0 0 0,-25 0-1,-1 0-15,1 0 16,0 0-1,25 0 1,-26 0 0,26-25-16,0 25 15,-26 0 1,26 0 0,0-24-1,-1 24 1,-24 0-1,0 0 1,0 0-16,-1 0 63,26 0-32,0 0-16,-26 0 1,1 0 0,25 0 46,-1 0-46,-24 0 15,25 0 32,-1 0-63,-24 0 62,0 0 126,0 0-173,-50 0 188</inkml:trace>
  <inkml:trace contextRef="#ctx0" brushRef="#br0" timeOffset="110771.62">20117 9153 0,'-25'0'47,"0"0"-16,1 0-16,-1 0 1,0 0 0,0 0-1,0 0-15,50 0 125,25 0-109,-25 0 0,-1 0-1,1 0 1,25 0-1,-25 0 1,24 0 0,1 0-16,-1 0 15,1 0 1,24 0 0,1 0-1,-1 0-15,1 0 16,-1 0-1,0 0 1,1 0 0,-25 0-16,-1 0 15,26-25 1,-26 25 0,26-25-16,-1 25 15,0 0 1,-24 0-1,0 0 1,24 0 0,-49 0-16,0 0 15,-1 0 1,1 0 0,0 0-1,0-24 1,24 24-1,-24 0 1,0 0-16,0 0 16,49 0-1,-49 0 1,0 0 0,0 0-16,49 0 15,-49 0 1,-25-25-1,25 25-15,0 0 47</inkml:trace>
  <inkml:trace contextRef="#ctx0" brushRef="#br0" timeOffset="112281.56">19968 9302 0,'25'0'78,"0"0"-62,0 0-16,-1 0 16,1 0-1,0 0 1,0 0 0,49 0-16,-24 0 15,-1 0 1,26 0-1,-1 0 1,1 0-16,-1 0 16,0 0-1,1 0 1,-1 0 0,1 0-16,24 0 15,-25 0 1,-24 0-1,0 0-15,-1 0 16,1 0 0,24 0-1,-24 0 1,24 0 0,-24 0-16,-1 0 15,-24 0 1,25 0-1,-1 0-15,-24 0 16,0 0 15,25 0-31,-1 0 16,1 0-16,-25 0 16,-1 25-1,1-25 1,0 0-1</inkml:trace>
  <inkml:trace contextRef="#ctx0" brushRef="#br0" timeOffset="113942.47">19968 9525 0,'25'0'31,"0"0"0,0 0-15,-1 0 0,1 0-1,0 0 17,0 0-32,0 0 15,24 0 1,1 0-1,-1 0 1,1 0-16,0 0 16,-1 0-1,1 0 1,24 0 0,1 0-16,-26 0 15,26 0 1,-1 0-1,-24 0-15,-1 0 16,1 0 0,0 0-1,-1 0 1,1 0 0,-1 0-16,26 0 15,-26 0 1,1 0-1,-25 0-15,0 0 16,24 0 0,-24 0-1,25 0 1,-26 0-16,26 0 16,-25 0 15,49 0 47,-49 0-62,0 0 30,24 0 79,-24 0-109,25 0 15</inkml:trace>
  <inkml:trace contextRef="#ctx0" brushRef="#br0" timeOffset="115602.37">19968 9748 0,'25'0'47,"0"0"-16,0 0-31,-1 0 16,1 0 0,0 0-1,25 0 1,24 0-16,0 0 16,1-25-1,-1 25 1,-24 0-1,-1 0-15,1 0 16,24 0 0,-24 0-1,0 0-15,-1 0 16,26 0 0,-50 0-1,24 0 1,1-24-1,-1 24 1,1 0-16,0 0 16,-26 0-1,1 0-15,0 0 16,0 0 15,24 0-15,1 0-1,-25 0 1,0 0 15,24 0 32,-24 0-48,0 0 1,0 0 0,24 0-16,-24 0 15,0 0 1,24 0 78,-24 0-79,0 0 17</inkml:trace>
  <inkml:trace contextRef="#ctx0" brushRef="#br0" timeOffset="117980.26">20018 9922 0,'25'0'110,"-1"0"-95,1 0 1,0 0 15,0 0-15,0 0-1,-1 0 1,26 0 15,0 0-31,-1 0 16,26 0-1,-26 0 1,1 0 0,-25 0-16,-1 0 15,1 0 1,25 0 0,-1 0-1,-24 0-15,0 0 16,0 0-1,24 0 1,-24 0-16,0 0 16,0 0-1,0 0 17,49 0-1,-49 0-16,0 0 1,0 0-16,-1 0 31,51 0 16,-26 0-31,-24 0-1,0 0 1,0 0 0,0 0-1,-1 0 1,1 0-16,25 0 16,-25 0-1,-1 0 1,1 0 15,0 0-31,0 0 16,0 0-1,24 0 1,-24 0-16,0 0 16,0 0 62,-1 0-63,1 0 1,0 0-16,0 0 31,0 0-15,-1 0-1,1 0 17,0 0-17,0 0 1,0 0 15,-1 0-15,1 0-16,0 0 31,0 0-15,0 0-1,0 0-15,-1 0 32,1 0-17,0 0 1</inkml:trace>
  <inkml:trace contextRef="#ctx0" brushRef="#br0" timeOffset="121386.09">19943 7689 0,'25'0'125,"0"0"-109,0 0-1,0 0 1,-1 0 15,1 0-15,25 0 15,-25 0-31,-1 0 16,26 0-1,0 0 1,-1 0-1,-24 0-15,0 0 16,0 0 0,-1 0-1,1 0-15,25 0 16,24 0 0,-49 0-1,25 0 1,-26 0-16,1 0 15,0 0 1,0 0 0,49 0-1,-49 0-15,25 0 16,-1 0 0,-24 0-1,0 0-15,0-24 16,0 24-1,24 0 1,1 0 0,-1-25-1,1 25-15,-25 0 16,0 0 0,-1 0-1,26 0 126,0 0-126,-26 0 1,1 0 0,0 0-1,0 0 1,0 0 0,-1 0-1,1 0-15,0 0 31,25 0 32,-1 0-47,-24 0-16,0 0 31,-50 0 141</inkml:trace>
  <inkml:trace contextRef="#ctx0" brushRef="#br0" timeOffset="122599.02">21258 7417 0,'0'24'157,"0"1"-111,0 0-14,0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5:2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10244 0,'0'-24'63,"25"24"-32,25 0 0,-25 0-31,-1 0 16,26 0-1,24 0 1,1 0 0,-1 0-16,-24 0 15,24 0 1,1 0-1,24 0-15,50 0 16,24 0 0,-49 0-1,50 0 1,25 0-16,-26 0 16,-24 0-1,0 0 1,-25 0-1,25 0-15,49-25 32,1 25-32,-1-25 15,-74 25 1,-25 0-16,25 0 16,-25 0-1,1 0 1,24 0-1,0 0-15,-25 0 16,-25 0 0,-24 0-1,-25 0-15,0 0 16,74 0 46,0 0-46,-74 0 0,0 0-1,-1 0-15,1 0 47,25 0 78,-25 0-125,49 0 16,-49 0-1,24 0 1,-24 0 0,25 0-1,-25 0 1,0-25 0,-1 25-1,1 0 16,-50-25 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5:44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 9079 0,'0'-25'218,"0"0"-140,25 25-46,0 0-1,-1 0 0,1 0-15,0 0-1,0 0 1,24 0-16,-24 0 16,0 0-1,0 0 1,0 0 0,-1 0-16,26 0 15,0 0 1,-1 0-1,-24 0-15,25 0 16,-1 0 0,-24 0-1,25 0 1,-25 0-16,49 0 16,0 0-1,1 0 1,24 0-1,-25 0-15,-24 0 16,24 0 0,1 0-1,-1 0 1,25 0-16,1 0 16,24 0-1,49 0 1,-49 0-16,25 0 15,-74 0 1,-1 0 0,0 0-1,1 0-15,24 0 16,25-25 0,25 25-1,-50 0 1,0 0-16,-24 0 15,-1 0 1,1 0 0,24 0-1,0 0-15,0 0 16,-24 0 0,-1 0-1,1 0-15,-1 0 16,-24 0-1,49 0 1,0 0 0,-25 0-16,1 0 15,-1 0 1,1 0 0,-1 0-1,-24 0-15,-1 0 16,1 0-1,-25 0 1,24 0 0,1 0-16,-25 0 15,-1 0 1,1 0 0,0 0-1,0 0 1,-50 0 187</inkml:trace>
  <inkml:trace contextRef="#ctx0" brushRef="#br0" timeOffset="10059.46">16322 9426 0,'0'-25'47,"-25"25"31,25-25-63,-50 25 1,26-25 0,-1 25 31,0 0-16,0 0 16,0 0-16,1 0-15,-1 0 15,0 0-16,0 0 17,0 0 108,25 25-108,0 0-17,0 0 1,0 0 31,0-1 0,0 1-32,0 0 1,0 0 46,0 0-46,0-1 0,0 1-1,0 0 48,0 0-16,25-25-47,-25 25 31,25-25-16,0 0 1,0 0 0,-1 0-1,-24 24 1,25-24 0,0 0-16,0 0 31,0 0 0,-1 25 0,1-25 1,0 0-1,-25 25 31,25-25-46,-25 25 62,0 0-62,25-25 15,-25 24 63,0 1 31,0 0-78,0 0 15,0 0-15,-25-25-16,25 24-15,-25-24 46,25 25-30,-25-25-17,0 0 48,1 0-63,24 25 15,-25-25 17,0 0 14,0 0 1,0 0-31,1 0 15,-1 0-15,25-25 109,0 0-63,0 1-46,0-1 0,0 0-1,0 0 32,0 0-16,0-24-15,0 24 15,0-25 0,0 26-15,0-1 0,0-25-1,0 1 1,25 24 0,-1-25 15,-24 25-16,25 25 1,-25-24 0,25-1-1,0-25 1,0 25 93,-25 1-93,0-1 46</inkml:trace>
  <inkml:trace contextRef="#ctx0" brushRef="#br0" timeOffset="29040.48">12130 12526 0,'-25'-24'31,"25"-1"-15,-25 25-16,25-25 15,-25 25 1,25-25 0,-24 25-16,-1 0 15,0 0 16,0 25 16,25 0-15,-25 0-32,1 24 15,24 1 1,-25-25-1,0 24 1,0 1-16,25-1 16,0 1-1,-25 0 1,25-1 0,0-24-16,0 0 15,0 24 1,0-24-1,0 25 1,0-25 0,0-1 15,25-24 0,-25 25-15,25-25-1,25 0 1,-26 0 15,26 0-15,-25 0 0,0 0-1,-1 0 1,1 0-16,25 0 15,-25 0 17,-1-25-17,-24 1 48,0-1-16,0 0-32,0-25-15,0 26 16,0-1 0,0 0-1,0 0 32,0-24-16,0 24-15,0 0 0,0 0-1,0 0 16,0 1-15,0-1 0,0 0-16,0 0 15,0 0 79,-24 25-78,24-24-1,-25-26 17,25 25-17,0 0 1,-25 25 15,25-24 32,-25 24-63,0 0 31,25-25-16,-24 25 1,24-25 15,-25 25 1</inkml:trace>
  <inkml:trace contextRef="#ctx0" brushRef="#br0" timeOffset="31380.36">12601 12948 0,'-25'0'47,"1"0"-32,-1 0 48,25 25 62,0 0-78,0-1-32,0 1 17,0 0-32,25-25 125,-1 25-110,1-25 17,0 0-17,0 0-15,-25 25 16,25-25-1,-25 24 110,0 1-93,-25-25 15,0 25-32,0-25 1,0 0-1,1 0 1,-1 0-16,0 0 31</inkml:trace>
  <inkml:trace contextRef="#ctx0" brushRef="#br0" timeOffset="31923.33">13122 12849 0,'74'0'63,"1"-25"-63,-1 0 15,1 25 1,-26 0 0,-24 0-1</inkml:trace>
  <inkml:trace contextRef="#ctx0" brushRef="#br0" timeOffset="34129.22">13866 12551 0,'0'-25'15,"0"1"17,0-1-1,0 0-15,-25 0-16,25 50 125,0 25-110,0 24 1,0 0-1,0-24-15,0 0 16,0-26 15,0 1 1,0 0 30,25-25 16,0 0-62,0 0-16,24-25 15,1 0 1,-25 25 0,49-49-1,-49 49-15,0 0 32,0 0-17,-25-25 1,0 0 15,0 0-15,0-24-1,-25 49-15,25-25 16,-25 25 93,25 25 1,0 24-95,0 1 1,0 0 0,0-26-1,0 26-15,0-25 16,0 0 15,0-1-15,0 51 281,0-50-297,0 24 15,0-24 1,25-25-1,-25 25 1</inkml:trace>
  <inkml:trace contextRef="#ctx0" brushRef="#br0" timeOffset="35004.17">12006 13742 0,'0'25'15,"0"-1"17,0 51-17,0-1-15,0 1 16,0 24-1,0 25 17,0-75-32,0-24 15,0 0 17</inkml:trace>
  <inkml:trace contextRef="#ctx0" brushRef="#br0" timeOffset="36651.08">12403 13915 0,'-25'0'15,"0"0"17,0 0 30,25 25-46,-25-25-16,25 25 15,0 0 63,0 0-46,0-1 15,0 1-47,0 0 31,25-25 0,0 0-15,0 0-1,-25 25 1,25-25-16,-25 25 78,0-1-47,-25 1 47,0-25-78,-25 0 32,26 0-1,-1 0 125,74 0-15</inkml:trace>
  <inkml:trace contextRef="#ctx0" brushRef="#br0" timeOffset="37243.06">12924 13990 0,'0'0'0,"24"0"16,1 0 0,25 0-1,-1 0 1,26 0 0,-26 0-16,26 0 15,-50 0 1</inkml:trace>
  <inkml:trace contextRef="#ctx0" brushRef="#br0" timeOffset="38765.98">13717 13519 0,'0'24'78,"0"26"-62,0 0 0,0-26-16,0 51 15,0-26 1,-24 26 0,24-50-1,0-1 16,24-24 63,26 0-78,-25 0-1,49 0 1,-49-24-16,49-1 16,1-25-1,-1 25 1,-24-24 0,-25 24-16,-25 0 15,0 0 16,-50 1-15,25 24 15,25-25-15,-25 25 0,25 25 109,0 24-110,0 1 1,0-1-1,0 26 1,0 24-16,0 0 16,0 25-1,0-49 1,0-26-16,0-24 31</inkml:trace>
  <inkml:trace contextRef="#ctx0" brushRef="#br0" timeOffset="66245.53">3448 8582 0,'0'-24'78,"25"24"32,0 0-79,0 0-31,-1 0 16,1 0 15,0 0-31,-25-25 15,25 25 1,0 0 0,-25-25-1,24 25-15,1 0 32,0 0-1,0 0-31,0 0 15,-1 0 48</inkml:trace>
  <inkml:trace contextRef="#ctx0" brushRef="#br0" timeOffset="89063.89">15925 10269 0,'25'0'250,"24"0"-219,-24 0-15,0 0 0,25 0-16,49 0 15,25 0 1,0 0 0,-50 0-1,25 0-15,-49 0 16,-25 0-1,25 0 1,-26 0 0,1 0 406</inkml:trace>
  <inkml:trace contextRef="#ctx0" brushRef="#br0" timeOffset="91093.78">13916 13271 0,'25'-25'47,"49"0"-47,25 25 16,25-25-1,25 25 1,-25 0 0,-25 0-16,-49 0 15,-25 0 1,0 0-1</inkml:trace>
  <inkml:trace contextRef="#ctx0" brushRef="#br0" timeOffset="91924.74">13717 14660 0,'0'-25'15,"25"25"1,50-25-16,73 25 15,1 0 1,0 0 0,-25 0-16,-74 0 15,-1 0 1</inkml:trace>
  <inkml:trace contextRef="#ctx0" brushRef="#br0" timeOffset="93422.66">844 8161 0,'25'25'125,"-1"-1"-109,1 26-1,50-25-15,-26 0 16,-24-1-1,0-24 17,0 0-17,-25-24 1,49-1 0,-24-50-1,49-24-15,1 25 16,-1-26-1,1 51 1,-75 24 0,24 25-16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47:3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10245 5879 0,'-25'0'360,"25"25"-360,0-1 46,-25-24-30,25 25 62,0 0-15,0 0-32,0 0-15,0-1 30,0 1 48,25 0-78,-25 0-1,25-25 48,-1 0-16,1 0 15,0 0-46,0 0 31,0-25-16,0 25-15,-25-25 15,0 0 63,0-24-1,0 24-77,0 0 0,0 0 124,-25 25-93,0-24 63,0 24-110,25-25 15,-25 25 16,0 0 32,25-25 15,-24 25-31,24-25-47,-25 25 47</inkml:trace>
  <inkml:trace contextRef="#ctx0" brushRef="#br0" timeOffset="1096.94">9699 6003 0,'0'25'125,"0"-1"-110,0 1 1,0 25-16,0-25 16,0-1-1,0 1 63</inkml:trace>
  <inkml:trace contextRef="#ctx0" brushRef="#br0" timeOffset="6691.51">9029 5953 0,'0'-25'156,"25"1"-109,0 24 15,0 0-30,-1 0 14,1 0 1,0 0-15,-25 24-17,0 1 63,0 0-46,0 0-17,0 0 16,0-1-15,0 1 0,0 25 15,0-25-15,-25-25-1,0 24 1,25 1-1,-24-25 1,-1 0 0,25 25-1,-25-25 32,50 0 203,0 0-219,-1 0-31,1 0 16,0 0 0,0 0-1,0 0 1,-1 0 0,1 0 15</inkml:trace>
  <inkml:trace contextRef="#ctx0" brushRef="#br0" timeOffset="9055.39">8409 5904 0,'25'-25'235,"0"25"-204,0 0 0,-1 0 1,1 0-17,0 0 63,-25 25 32,0-1-110,0 1 78,0 0-31,0 0-47,0 0 15,-25-25 1,0 0 0,25 24-1,-24-24-15,48 0 266,1 0-251,0 0 1,0 0-16,0 0 31,-25 25 1,24-25-17,-24 25 16,0 0-15,0 0 62,0-1-47,0 1-15,-24-25 31,-1 25-16,-25-25 0,50 25 1,-25-25-17,1 0-15,-1 0 16,0 0 0,0 0 15,0 0 0,1 0-15</inkml:trace>
  <inkml:trace contextRef="#ctx0" brushRef="#br0" timeOffset="11344.27">7615 5879 0,'0'25'78,"0"24"-63,0-24 1,0 0 0,0 0 15,0-1-16,25-24 314,0 0-314,0 0 1,0 0-1,-1 0 17,1 0-17,-25-24 95,25 24-110,-25-25 140,0 0-108,0 50 233,0 0-265,0-1 16,0 26-1,0-25 1,0 0-16,0-1 16,0 1 15,0 0-31,0 0 94</inkml:trace>
  <inkml:trace contextRef="#ctx0" brushRef="#br0" timeOffset="13375.16">7194 5904 0,'0'0'16,"-25"-25"-1,0 25 32,0 0-16,0 0 16,25 25-16,0-1 94,0 1-78,0 0-31,0 0-16,0 0 16,0-1 30,25-24 158,0 0-158,0 0-46,0 0 32,0 0 46,-25 25-78,0 0 62,0 0 16,0 0-15,0-1-32,-25 1-15,0-25 31,0 0-32,0 0 17,0 0-17,1 0 32,-1 0 31,25-25-31,0 1 47</inkml:trace>
  <inkml:trace contextRef="#ctx0" brushRef="#br0" timeOffset="14205.12">7144 5928 0,'25'-24'31,"0"24"-31,0 0 32,-1 0-1,1 0-16,-25-25 17,25 25 46</inkml:trace>
  <inkml:trace contextRef="#ctx0" brushRef="#br0" timeOffset="15813.12">6648 5879 0,'0'0'15,"-25"0"48,0-25-47,1 25 15,-1 0-16,0 0 1,0 0 0,0 0 15,1 25-15,24 0-1,-25-1 16,25 1 1,0 0-17,-25 0 1,25 0 0,0-1-1,0 1 1,0 0-16,0 0 15,0 0 1,0 24 0,0-24-1,25 0 17,0-25-17,-1 0 1,1 0 31,0 0-32,-25-25 1,25-25 0,0 26-1,-25-1 1,0 0 15,-25 25 110,-25 0-110,25 0 0,1 0-15,-1 0 62,0 0-62,0 0 15</inkml:trace>
  <inkml:trace contextRef="#ctx0" brushRef="#br0" timeOffset="17255.04">5656 5804 0,'49'0'63,"-24"0"-47,0 0-1,25 0-15,-26 0 16,1 0-1,0 0 1,49 0 0,-49 0-1,0 0 1,0 0 15,0 0-15,-1 0 46,-24 25 79,0 25-125,0-1-16,0 1 15,0 0 1,0 24-1,-24-24 1,24-1-16,-25-24 16,25 25-1,0-26 1,0 1 0,0 0-1,-25-25 32</inkml:trace>
  <inkml:trace contextRef="#ctx0" brushRef="#br0" timeOffset="19202.93">248 6226 0,'0'0'15,"50"0"48,0 0-63,-1 25 15,26 0 1,-26 24 0,50 1-1,25-1-15,1 51 16,23-1-1,-48 0 1,-1-25 0,0-24-16,-49 0 15,-1-25 1,50 24 0,-74-49-1,0 25-15,25 0 16,-75-25 124,0 0-124,-25 0 0,1 0-16,-1 25 15,-24 24 1,-1-49 0,26 25-16,-1-25 15,50 25 1,-25-25-1,75 0 142,-25 0-142,24 0 1,26 0-16,-26 0 16,1 0-1,24 0 1,-49-25-1,0 25 1,0 0 15,-25-25 16,0 0-16,0 1 16,0-26-31,0-74 0,0 49-1,0-24 1,0 25-16,0 49 15,-25 25 17</inkml:trace>
  <inkml:trace contextRef="#ctx0" brushRef="#br0" timeOffset="21207.84">22077 7689 0,'24'0'16,"26"0"-1,0 0 1,24 0-16,25 0 16,0 0-1,75 0 1,24 0 0,1 0-16,-25 0 15,-50 0 1,24 0-1,-98 0 1,0 0-16,-26 0 16,-48 0 124</inkml:trace>
  <inkml:trace contextRef="#ctx0" brushRef="#br0" timeOffset="22780.75">2332 7541 0,'25'0'78,"0"0"-47,49 0-31,25 0 16,25 0 0,0 0-1,50 0-15,-25 0 16,0 0 0,-50 0-1,-25 0 1,1 0-16,-26 0 15,-24 0 17</inkml:trace>
  <inkml:trace contextRef="#ctx0" brushRef="#br0" timeOffset="28057.48">22052 9451 0,'25'0'78,"49"0"-62,25 0-16,0 0 15,1 0 1,-1 0 0,0 0-1,-49 0-15,-1 0 16,1 0 0,-25 0 15</inkml:trace>
  <inkml:trace contextRef="#ctx0" brushRef="#br0" timeOffset="29181.42">20415 9475 0,'24'0'62,"76"0"-46,24-24-16,24 24 16,-48 0-1,24-25 1,-75 25-16,-24 0 15</inkml:trace>
  <inkml:trace contextRef="#ctx0" brushRef="#br0" timeOffset="29604.4">17810 9699 0,'50'0'46,"24"0"-30,1 0-16,-1 0 16,-24-25 15,-1 25-31,-24 0 16,25 0-16</inkml:trace>
  <inkml:trace contextRef="#ctx0" brushRef="#br0" timeOffset="30199.38">16371 9426 0,'50'0'47,"0"0"-32,-1 0 1,1 0-1,-25 0 48</inkml:trace>
  <inkml:trace contextRef="#ctx0" brushRef="#br0" timeOffset="31019.33">14536 9872 0,'25'0'15,"148"-25"95,175-24-95,-51 24 1,-98 0-1</inkml:trace>
  <inkml:trace contextRef="#ctx0" brushRef="#br0" timeOffset="31537.3">11857 9475 0,'74'0'47,"26"0"-47,24 0 16,-25 0-1,-25 0 1,1 0-16,-51 0 31</inkml:trace>
  <inkml:trace contextRef="#ctx0" brushRef="#br0" timeOffset="32191.27">10021 9426 0,'0'0'16,"-24"0"-16,-1 0 31,0 0 0,0 0-15,-24 0-16,-1 0 16,-24 0-1</inkml:trace>
  <inkml:trace contextRef="#ctx0" brushRef="#br0" timeOffset="32386.26">9352 9451 0,'-25'0'16,"-25"0"31,1 0-32,-1 0 1</inkml:trace>
  <inkml:trace contextRef="#ctx0" brushRef="#br0" timeOffset="32998.22">6400 9426 0,'-74'0'32,"49"0"-17,-25 0-15,1 0 16,-1 0 0,0 0-1,25 0 1</inkml:trace>
  <inkml:trace contextRef="#ctx0" brushRef="#br0" timeOffset="33864.18">3324 9203 0,'-49'0'16,"98"0"-16,-123 0 0,24 0 16,1 0-1,-1 0 1,25 0-16,-24 0 16,-1 0-1</inkml:trace>
  <inkml:trace contextRef="#ctx0" brushRef="#br0" timeOffset="39379.94">23490 9723 0,'0'25'156,"0"0"-125,0 0 0,0 0-15,0-1-16,0 26 16,0-25-1,0 0 1,0-1 0,0 1-1,0 0 1,0 25-1,0-25-15,0 49 16,0-49 0,0 0-1,0-1 1,0 1-16,0 0 16,0 0 15,0 0-16,0 24 1,0-24 0,0 0-1,0 0-15,0-1 63,0 51-32,0-26-15,0-24-1,0 25-15,0-25 16,0 24 0,0-24-1,0 0 1,0 0-16,0-1 47,0 1 0,0-50 46,0 1-61,0-26-17,0 0 1,0-49-1,0-25 1,0 25 0,0 0-16,0 24 15,0 1 1,0 24 0,0 26-16,0-1 15,-24 25 32,24-75-16,0 1-15,0 24 0,0 25-16,0 1 15,0-1 32,0 0-16,0 0-15,0 0 0,-25 25 15,25-24 63,0-1-16,-25 25 78,0 0-125,25 25-15,0-1-1,-25-24-15,1 25 16,-26 50 0,50-51-1,-50 1-15,26 25 16,24-25 0,-25-1-1,25 1 1,0 0 15,0-50 172,0 0-172,0 1 1,0-26-17,25 25-15,24-24 16,-24-51 0,49 1-1,1-25-15,-26 50 16,1-1-1,-25 51 17,0 24-17,-25 24 157,0 1-141,0 0 16,0 0-15,24-25-32,-24 25 15,0-1 1,25-24-1,-25 25-15,0 0 32,25-25-17,-25 25 17,25-25-32,-25 25 15,0-1 1,25-24-1,-25 25 17,24-25-32,-24 25 31</inkml:trace>
  <inkml:trace contextRef="#ctx0" brushRef="#br0" timeOffset="42288.74">20911 11336 0,'0'25'157,"0"49"-142,0-49 1,0 49-16,0-24 31,0-1-31,0 26 16,0-26-1,0 1-15,0 24 16,0-24 0,0 0-1,0-26 1,0 1-16,0 0 15,0 0 110,25-25-62,-1 25-32,1-25-15,0 0-16,25 0 15,-1 0 1,-24 0 0,0 0-1,0 0-15,-1 0 16,1 0 15,0 0 0,0 0 1,0 0-32</inkml:trace>
  <inkml:trace contextRef="#ctx0" brushRef="#br0" timeOffset="44367.63">21382 11832 0,'25'0'172,"0"0"-157,-1 0 17,1 0-17,0 0 1,0 0 0,0 0-16,-25-25 78,24 25-63,-24-25 17,0-24 30,0 24-46,0 0 15,-24 25 110,-1 0-63,0 0-63,0 0 32,0 0 0,1 0-16,-1 0 1,0 0 14,25 25-46,-25-25 16,25 25 0,0-1-1,-25-24 17,25 25-32,-24-25 15,24 50 1,0-25-1,-25-25 1,25 49-16,0 1 78,0-25-47,0-1-15,25-24 15,-1 25-31,1-25 16,25 0-16,-25 0 16,-1 0-1,1 0 1,25 0-1,-25 25 1,-1-25 0,26 0-1,24 0-15,-49 25 16,0-25 0,0 0-1</inkml:trace>
  <inkml:trace contextRef="#ctx0" brushRef="#br0" timeOffset="51411.26">21952 11782 0,'-24'0'219,"-1"0"-172,25 25-32,-25 0 1,25 0-16,-25-25 16,25 49-1,0-24 1,-25 0 0,25 24-16,0-24 15,-24-25 1,24 50-1,0-25 17,24-25 77,1 0-78,0 0-15,0-25 15,-25 0-15,25 0-1,-25 0 1,24 25 0,-24-24 15,0-1-15,0 0 77,0 0-77,0-24 62,0 24-62,0-25-1,0 75 204,0 25-203,0-26-1,0 1 1,0 0 0,0 25-1,25-50 48,-25 24-32,25-24-15,0 0 30,-25 25-30,25-25 15,0 0 1,-1 0-17,1 0 1,0-25 62,0 1-78,0-1 16,-25 0 15,0 0 0,0 0-15,0 1-1,0-1 1,-25 25 328,0 25-329,25-1-15,0 1 32,0 25 30,0-25-46,0-1-1,0 1 32,25-25-31,-25 25-1,25-25 1,-1 0 15,1 25 1,0-25-1,-25 25 63,0-1-16,-25-24-31,0 25-47,1-25 15,-1 0 1,25 25 15,-25-25-15</inkml:trace>
  <inkml:trace contextRef="#ctx0" brushRef="#br0" timeOffset="52698.19">22523 11435 0,'-25'0'109,"25"50"-109,0-26 16,0 1-1,-25 25 1,25 24 0,0-24-1,0 24-15,0-24 16,0-1 0,0-24-1,0 25-15,0-25 47,0-1-31,0 26-1,0-25 17,50-25 30,-25 0-46,24 0-1,-24 0 1,0 0 0,25-25-1,-26 25-15,26 0 47,-25-25-47,0 25 16,-25-25-1,24 25 1,1-24 0,-25-1-1,25 25 1</inkml:trace>
  <inkml:trace contextRef="#ctx0" brushRef="#br0" timeOffset="53483.15">22300 11782 0,'25'0'0,"99"0"31,-75-25-15,1 25-1,-1 0-15,-24 0 16,25 0 0,-25 0-1,-1 0 1,1 0-1</inkml:trace>
  <inkml:trace contextRef="#ctx0" brushRef="#br0" timeOffset="56016.02">22027 12626 0,'-50'0'63,"25"-25"-48,1 25 1,-26 0 0,50-25-16,-25 25 31,0 0 0,1 0 16,-1 25-31,25 0 31,0-1-32,0 1 16,0 25-15,0-25-16,0-1 16,0 1-1,25 0 1,-25 0 0,24 0-16,1-1 15,25 1 1,-25-25-1,-1 25-15,1-25 16,0 0 0,0 25-1,0-25 1,-25 25-16,49-25 16,-49 24-1,25 1 16,-25 0 32,0 0-32,0 0 0,-25-1-15,1-24 0,-1 0-1,0 0-15,0 0 16,0 0 0,0 0-1,1 0 1,-1 0-16,0 0 15,0 0 1,0 0 15,-24 0 32,49-24-48,-25 24 1,0 0 0</inkml:trace>
  <inkml:trace contextRef="#ctx0" brushRef="#br0" timeOffset="57141.96">22250 12898 0,'0'50'47,"0"0"-47,0-26 15,0 1 17,0 0-17,0 0 32,0 0 78</inkml:trace>
  <inkml:trace contextRef="#ctx0" brushRef="#br0" timeOffset="57661.94">22300 12774 0</inkml:trace>
  <inkml:trace contextRef="#ctx0" brushRef="#br0" timeOffset="60285.8">22523 12898 0,'0'-24'16,"0"48"-16,0-73 0,-25 49 94,-24 0-47,49 25-32,-25-25 1,25 24-16,-25 26 31,0-25-15,25 24-1,-25 1 1,1-25-16,24 0 31,0-1 47,24-24-62,1 25 0,0-25-1,0 0 1,0 0-16,-1 0 31,1 0 0,0-25-15,0 1 0,-25-1-1,25 25 1,-25-25-1,0 0 17,0 0 61,0 1-14,0-26 30,0 25-93,0 0-16,-25 25 187,25 25 47,0 0-218,25 0 0,-25 24-1,0 26 1,0-50-16,0 24 16,0-24-1,0 0 1,0 0-1,0 0-15,0-1 16,0 1 0,0 0-1,0 25-15,0-26 16,0 26 0,0-25-1,0 24 1,0-24-1,0 25 1,0-25 0,0-1-16,0 26 15,0-25 1,-25 0 0,25-1-1,-25-24 1,0 0 31,-24 0-32,24 0 17,25-49-17,-25 49 1,25-50-16,0 25 31,0 1 0,0-51-31,0 26 16,25-51 0,24 26-1,-24 24-15,-25 26 31,25 24-15,0-50 0,0 25-16,-25 0 15,24-24 79,1 24-63</inkml:trace>
  <inkml:trace contextRef="#ctx0" brushRef="#br0" timeOffset="62451.69">22672 12849 0,'0'25'172,"0"-1"-156,0 1-1,0 25 1,0-25-16,0-1 16,0 1-1,0 0 17,0 0-1,0 0 0,0 24-15,0-74 249,0 1-249,25-26 0,-25 25-1,0-24 1,24 24-1,1 0 64,0 25-64,-25-25 1,25 25-1,0 0 64,-1 0-64,1 0 1,-25 25-1,25-25 1,-25 25 0,0 0-1,0-1 17,0 1-17,0 0 1,0 25 15,0-26-15,0 26-1,0-25 17</inkml:trace>
  <inkml:trace contextRef="#ctx0" brushRef="#br0" timeOffset="63214.65">22994 12973 0,'0'25'93,"0"24"-93,0-24 16,0 0-16,0 0 16,0-1 15,0 1-16,0 0 1,0 0 0,0 0-16</inkml:trace>
  <inkml:trace contextRef="#ctx0" brushRef="#br0" timeOffset="63852.61">23019 12799 0</inkml:trace>
  <inkml:trace contextRef="#ctx0" brushRef="#br0" timeOffset="65477.53">23267 12799 0,'25'-25'62,"0"25"-46,-25-24 0,25 24-1,-1-25 16,1 0 1,-25-25 30,0 26-62,0-1 47,-25 25 31,1 0-47,-1 0-15,0 0 15,25 49 110,0-24-125,0 50-16,0-26 15,0-24 1,0 0-1,25 24 1,-25-24 15,0 25 1,0-25-32,0-1 15,0 26 1,0 0-1,0-26 1,0 1 15,0 0-31,0 0 78</inkml:trace>
  <inkml:trace contextRef="#ctx0" brushRef="#br0" timeOffset="66163.49">23218 13022 0,'24'0'31,"-24"-24"-15,25 24-1,25 0-15,-25 0 47,-1 0 63,1 0-95</inkml:trace>
  <inkml:trace contextRef="#ctx0" brushRef="#br0" timeOffset="66263.49">23391 12998 0,'25'0'32</inkml:trace>
  <inkml:trace contextRef="#ctx0" brushRef="#br0" timeOffset="67191.44">23540 12948 0,'0'50'109,"0"-1"-109,0 1 32,0-25-17,0-1-15,0 1 32,0 0 77</inkml:trace>
  <inkml:trace contextRef="#ctx0" brushRef="#br0" timeOffset="67686.41">23540 12675 0</inkml:trace>
  <inkml:trace contextRef="#ctx0" brushRef="#br0" timeOffset="69195.34">23887 12948 0,'-25'0'31,"1"0"-16,24-25 1,-25 25-16,0 0 63,0 0-63,0 0 31,25 25 0,-24 25-15,-1-1-1,25-24 1,-25 25 0,25-26-1,0 1 1,0 0-1,0 0 1,0 0 15,25 0-15,0-1 0,-1-24-16,1 25 15,0-25 16,0 0 16,24 0-15,-24-49-32,0 49 15</inkml:trace>
  <inkml:trace contextRef="#ctx0" brushRef="#br0" timeOffset="71576.21">24160 13047 0,'-25'0'79,"1"0"-33,-1 0 33,25 25-64,-50 0-15,50 0 16,0-1-1,0 1 1,0 25 47,0-25-48,0 0 1,0-1-1,25-24 64,0 0-64,0 0 1,-1 0-1,1 0 1,-25-24 0,25 24 15,-25-50-31,0 25 31,0 0-15,0 0-1,0 1 204,0-1-188,0 0 157,0 50-16,0 0-157,0-1 32,0 1-31,25-25 15,0 25-15,-25 0 78,24-25-79,1 50 79,0-26-78,0 1-16,-25 0 31</inkml:trace>
  <inkml:trace contextRef="#ctx0" brushRef="#br0" timeOffset="74679.05">24309 13022 0,'25'25'63,"-25"0"-48,25 0 1,-25 24-16,24-24 16,1 0-1,-25 0 1,0 0-1,0 0 32,25-25 0,-25-25 125,0-25-156,0 25 15,0 0 16,25 1-16,0 24 110,-1 0-110,1 0-15,0 0 30,0 0 1,0 0-15,-25 24-17,0 1 1,0 0-1,0 0 1,0 0 31,0 0 15</inkml:trace>
  <inkml:trace contextRef="#ctx0" brushRef="#br0" timeOffset="75623">24805 12526 0,'0'25'47,"0"0"-16,0 25-31,0 24 16,0-24 0,0 24-1,0 100 1,0-125-1,0 1 1,0-1-16,0-24 47,25-25-31,-25 25-1,25 25 1,-1-25-1,-24-1 1,25-24-16,0 0 47,0 0-31,0-24-1,-1 24 1,1 0 15,25-100 32,-50 26-48,25 49 1</inkml:trace>
  <inkml:trace contextRef="#ctx0" brushRef="#br0" timeOffset="76201.97">24656 12874 0,'75'0'47,"24"-25"-31,50-25 0,-25 25-1,-100 25 1,1 0-1,0 0 1</inkml:trace>
  <inkml:trace contextRef="#ctx0" brushRef="#br0" timeOffset="77270.91">23267 13965 0,'0'74'62,"0"26"-46,0-51 0,0 26-1,0-51 1,0 26 0,0-25-16,0 0 31,0 0-16,0-50 110</inkml:trace>
  <inkml:trace contextRef="#ctx0" brushRef="#br0" timeOffset="79012.82">23317 13866 0,'25'0'16,"-1"0"15,1 0-16,0 0 1,0 0 0,0 0-16,-1 0 31,-24 25-31,0 24 109,0-24-93,0 25-16,0-26 16,0 1 15,-24 0-16,24 0-15,-50 0 16,25 24 0,0-49-1,25 25 1,-24-25 0,73 0 249,-24 0-249,25 0-1,-26 0 17,1 0-17,0 0 63,-25 50-62,25-26 0,-25 26-1,0-25 1,0 0 31,0 0-32,0-1 1,0 26 0,-25-50 31,0 25-32,0-25-15,1 0 16,-1 0-1,-25 0 1,25 0 0,1 0-1,-1 0 17,0 0-17,0 0 1,25-25 124</inkml:trace>
  <inkml:trace contextRef="#ctx0" brushRef="#br0" timeOffset="80126.75">23366 13866 0,'-24'0'47,"-1"0"-31,0 0 31,25 25-16,-25-1-15,25 1-1,-25-25 1,25 25-1,-24-25 1,24 25 156,0 0-156</inkml:trace>
  <inkml:trace contextRef="#ctx0" brushRef="#br0" timeOffset="81228.71">23639 14163 0,'25'25'47,"-25"0"-16,0 0-15,0 0-1,0-1-15,0 1 16,0 0 31,0 0 15</inkml:trace>
  <inkml:trace contextRef="#ctx0" brushRef="#br0" timeOffset="82185.66">23664 13940 0,'-25'0'62</inkml:trace>
  <inkml:trace contextRef="#ctx0" brushRef="#br0" timeOffset="83309.6">23887 13816 0,'0'50'140,"0"-1"-124,0 51-1,0-1 1,0-25 0,0-24-16,0-25 15,0-1 1,25-24 0,0 0 46,-25 25-62,49-25 16,-24 0-1,25 0 1,-25 0 15,0 0 0,-1 0 1,1 0-1,0-25-15,-25 1 77</inkml:trace>
  <inkml:trace contextRef="#ctx0" brushRef="#br0" timeOffset="84322.55">23862 14163 0,'50'0'203,"-25"0"-203,24 0 16,-24 0-1,0 0 17,0 0-1,0 0 63</inkml:trace>
  <inkml:trace contextRef="#ctx0" brushRef="#br0" timeOffset="86081.45">174 10889 0,'0'50'78,"0"24"-62,0-24-1,0 24-15,0 1 16,0-26-1,0 26-15,0-1 32,0 1-32,0-26 15,0-24 17,0 0-1</inkml:trace>
  <inkml:trace contextRef="#ctx0" brushRef="#br0" timeOffset="88235.34">174 10864 0,'0'25'47,"0"0"-31,0 0-1,25 0 1,0-1 0,-25 26-16,24-25 15,1 0 1,-25-1 0,25 1-1,0 0-15,-25 0 16,0 0-1,0 0 1,25-25 0,-1-75 109,26 25-110,-50 26 1,50-26 0,-26 0-1,26 1-15,-50 24 16,25 25-1,-25-25 48,0 75 109,0-1-157,0-24 1,0 25 0,0-25-1,0 49 1,0-49-16,0 25 16,0-1-1,0-24 1,0 25-1,0-26 17,0 1 249,0 0-234,0 0-32,0 0 1,0-1 15</inkml:trace>
  <inkml:trace contextRef="#ctx0" brushRef="#br0" timeOffset="89800.26">844 11261 0,'0'0'16,"0"-24"0,-25 24-1,25-25-15,-25 50 78,0-1-62,25 1 15,-25-25-15,25 50-16,0-1 15,-24-24 1,24 0 0,0 0-1,0 0-15,0 24 32,0-24-17,0 0 1,24-25-1,1 25 17,0-25-32,0 0 31,0 0-15,0 0-1,-1 0 1,1 0-1,0 0-15,-25-25 16,25 0 0,-25 0 15,0-49 47,0-1-62,0 51-16,0-1 31,-25 0 47,0 0-62,0 0 15,25 1-15,-24 24-1,-1-25 95,0 25-95,0-25 1</inkml:trace>
  <inkml:trace contextRef="#ctx0" brushRef="#br0" timeOffset="91186.19">1216 11311 0,'0'-25'47,"0"0"-32,-25 1 1,0 24 31,0 0 62,1 0-78,24 74 16,-25 0-31,0 1-16,25-26 15,0-24 32,25 0 47,0-25-78,24 25-1,-24-25 1,0 0 0,0 0-1,-1 25 1,1-25-16,-25 24 31,0 1 16,25 0-31,-25 0 15,0 0-16,0-1 17,-25-24-32,0 0 15,25 25 1,-24-25 0,-26 25-1,25-25-15,0 0 16,-24 0-1,49-25 157</inkml:trace>
  <inkml:trace contextRef="#ctx0" brushRef="#br0" timeOffset="92259.13">1538 10716 0,'0'24'46,"0"1"-46,0 0 16,0 25 0,0-1-1,0-24-15,-25 25 16,25-1 0,0 1-1,-24 24 1,24-24-16,0 0 31,0-26-31,0 1 16,0 25-1,0-25 17,0-1-17,0 1 1,0 0-1,0 0 1,0 0 0,24-1-1,1 1 1,25 25 0,-50-1-1,49-24-15,1 0 31,-25-25 32,24 0-47,-49-25-1,25 0 1,0 1-1,0-1 17,-25 0-32</inkml:trace>
  <inkml:trace contextRef="#ctx0" brushRef="#br0" timeOffset="92977.1">1265 11112 0,'25'0'47,"25"0"-47,-1 0 16,26 0-1,-1 0 1,-24 0 0,-1 0-16,-24 25 15,-25 0 1,25-25 15,0 0 0,0 0 1</inkml:trace>
  <inkml:trace contextRef="#ctx0" brushRef="#br0" timeOffset="105108.46">3572 13345 0,'-25'-25'31,"50"25"141,0 0-172,0 0 31,0 0-31,-1 0 16,51 0 0,-50 0-1,24 25 1,1-25-1,-25 0 1,24 25-16,1-25 16,-25 0-1,0 0 1,24 0 0,1 0-1,-25 0-15,49 0 16,-24 0-1,49 0 1,-50 0 0,1 0-1,0 0 1,-1 0 0,1 0-1,-1 0-15,1 0 16,0 0-1,-1 0 1,1 0 0,-1 0-16,1 0 15,25 0 1,-1 0-16,-24 0 16,-1 0-1,-24 0 1,0 0 15,24-25-15,51 25-16,-26 0 15,0-25 1,-24 25 0,0 0-1,74 0 1,-50 0-16,25-25 15,-24 25 1,24 0 0,-49 0-1,24 0 1,-24 0-16,24 0 16,-24 0-1,24 0 1,-24 0-1,49 0 1,-50 0 0,1 0-1,0 0 1,-1 0-16,-24 0 16,99 0-1,-74 0 1,24 0-1,-49 0 1,0 0 0,0 0-1,-1 0-15,1 0 16,25 0 0,24 0-1,-49 0 1,0 0-1,0 0 17</inkml:trace>
  <inkml:trace contextRef="#ctx0" brushRef="#br0" timeOffset="107224.35">10642 12774 0,'24'25'219,"1"25"-203,-25-25-1,25-1 1,0 1-1,-25 0 1,25 0 0,-25 0-1,24-1 1,-24 1 0,25 25 15,0-50-16,0-25 95,24-49-95,51 24-15,-26-24 16,25-1 0,50 1-1,-50-1 1,1 26 0,-26-1-1,-49 50 1,0 0 62</inkml:trace>
  <inkml:trace contextRef="#ctx0" brushRef="#br0" timeOffset="109684.22">3200 15056 0,'25'0'15,"0"0"16,0 0-31,24 0 16,1 0 0,24 0-1,1 25 1,24-25-16,25 0 16,25 25-1,-25-25 1,25 0-16,-25 0 15,-25 0 1,50 0-16,-50 0 16,50 25-1,-75-25 1,25 0 0,25 0-16,0 0 15,0 0 1,-24 0-1,-26 0 1,25 0-16,-24 0 16,-1 0-1,25 0 1,0 0 0,1 0-16,-26 0 15,1 0 1,-26 0-1,1 0 1,-1 0 0,26 0-16,24 0 15,0 0 1,0 0-16,-24 0 16,-26 0-1,26 0 1,-26 0-1,26 0 1,-26 0-16,1 0 16,25 0-1,-26-25 1,26 25 0,-26 0-1,-24 0-15,0 0 16,-75 0 249</inkml:trace>
  <inkml:trace contextRef="#ctx0" brushRef="#br0" timeOffset="112423.09">10220 14238 0,'0'25'344,"25"-1"-328,-1-24-16,-24 25 15,25 0 16,-25 0 1,0 0-32,0 24 15,25-49 1,-25 25 0,0 0 15,25-25 141,0 0-141,0 0-15,-1-25-1,26 0 1,24-24-1,1-26-15,24 26 16,-49 24 0,-26 0-1,1 25 1,0-25 62,25 0 203,-1-24-265,-24 49 0,0 0-1,-25-25 1,25 25-16,-1 0 31,1-25 16,-50 25 156</inkml:trace>
  <inkml:trace contextRef="#ctx0" brushRef="#br0" timeOffset="114958.95">4812 16495 0,'25'0'63,"0"0"-63,25 0 31,-26 0-16,1 0 1,0 0 0,50 0-1,-26 0-15,50 0 16,-24 0 0,24 0-16,-25 0 15,1 0 1,-1 0-1,-24 0 1,24 0 0,100-25-1,-75 25 1,0 0 0,-24-24-1,-1 24-15,1 0 16,-1 0-1,25 0 1,75-25 0,-75 0-1,0 25 1,-24 0 0,24 0-1,0-25-15,50 0 31,-75 0-15,-24 25 0,74 0-1,-99 0 1,0 0 0,-50 0 187,50 0 156,49-24-343,-24-1-1,24 25 1,0 0 0,26 0-1,-26 0 1,-24 0-16,24 0 15,1 0 1,-26 0 0,26 0-1,24 0-15,-25 0 16</inkml:trace>
  <inkml:trace contextRef="#ctx0" brushRef="#br0" timeOffset="117684.81">10939 15801 0,'25'0'265,"0"0"-202,0 24-32,-25 1-15,24-25-1,-24 25 1,0 0-16,25-25 15,0 25 17,-25-1-17,0 1 1,0 0 15,0 0 32,25-25 46,0 0 0,24-25-77,1-25-17,-1 1 1,26-1 0,24-49-16,25 25 15,0-50 1,-49 49-1,24 1 1,-25 24 0,-24 25-1,-25 25 63,-50 0 579</inkml:trace>
  <inkml:trace contextRef="#ctx0" brushRef="#br0" timeOffset="120742.65">3597 17909 0,'0'-25'31,"25"25"141,24 0-141,-24 0-15,50 0-1,-51 0 1,1 0-1,0 0 17,0 0-32,0 0 15,24 0 1,1 0 0,-25 0-1,49 0 63,-49 0-62,0 0 0,24 0-16,1 0 31,0 0-16,-1 0 1,26 0-16,-1 0 16,0 0-1,1 0 1,-26 0 0,-24 0-16,0 0 15,49 0 32,-49 0 0,50 0 109</inkml:trace>
  <inkml:trace contextRef="#ctx0" brushRef="#br0" timeOffset="122204.57">8533 17239 0,'25'0'188,"-25"50"-172,25-25-1,0 24 1,-25 1-1,24-1-15,1-24 16,-25 0 0,25-25 62,0 0-47,24-25-15,26 0-1,-1-24 1,75-26 0,-99 51-1,24-51 1,25-24-1,-24 49-15,24-24 16,-74 49 0,24 0 15</inkml:trace>
  <inkml:trace contextRef="#ctx0" brushRef="#br0" timeOffset="174682.35">15082 15007 0,'-25'0'31,"50"0"-31,-75 0 0,25 0 16,0 0 15,25 49 47,0-24-62,0 0 0,0 74-1,0-24 1,0-26 0,0 1-16,0 0 15,0-1 16,50-24 16,-25 0-47,0-25 16,49 0 0,-49 25-1,0-25 1,49 0-1,-49 0 1,24-25 0,-49 0-1,25 0 1,-25-24 0,0-100-1,25 49 1,-25 51-1,0-1 1,-25 25 93,0 1-93,-24 24 0,24-75-1,-25 75-15,50-25 16,-24 25 15,-1 0 63,0 0-63,0 25-15,0-25-1,25 25 1,-24-25 0,24 25-1,-25-25-15</inkml:trace>
  <inkml:trace contextRef="#ctx0" brushRef="#br0" timeOffset="175610.31">15528 14908 0,'0'24'47,"0"1"-31,0 0-1,0 49-15,0-24 16,0 24 0,0 1-1,0 24 17,0-74-17,0 0 1,0 0 62,0 24-78,25-49 109</inkml:trace>
  <inkml:trace contextRef="#ctx0" brushRef="#br0" timeOffset="176556.26">15875 14957 0,'0'50'32,"0"-100"-32,25 174 15,-25-74 1,0 74 0,0-99-1,0 24 32,0-24-31,0 50 124,0-26-124,0 26-16,0-26 16,0 1-1,0-25 1</inkml:trace>
  <inkml:trace contextRef="#ctx0" brushRef="#br0" timeOffset="177508.21">16272 14957 0,'0'25'46,"0"25"-14,0-1-32,0-24 15,0 49 1,25 1 0,-25-26-1,0 26-15,0-50 16,0 0-1,0-1 1</inkml:trace>
  <inkml:trace contextRef="#ctx0" brushRef="#br0" timeOffset="179166.12">16768 14957 0,'-24'0'15,"48"0"-15,-73 0 32,24 0-1,0 25 0,0 0-15,25 0-1,-25-1-15,25 1 16,-24 0 0,24 0 31,0 24-32,0-24 32,0 0-47,0 0 16,0 0-1,24-25 1,1 24 0,0-24 15,25 0-31,-25 0 15,-1 0 1,1 0 0,25 0-1,-25 0 17,24 0-1,-24-49 0,-25 24-15,0-25 46,0 1-46,0-1-1,0 25 17,0-24 30,0 24-46,0 0-1,-25 25 1,0 0 15,1-49 16,-1 49-31,0 0 171,0 0-171</inkml:trace>
  <inkml:trace contextRef="#ctx0" brushRef="#br0" timeOffset="182582.94">16818 15453 0,'0'50'109,"0"-25"-93,0 49-1,0 1 1,0-1 0,0-24-16,0-26 15,0 1 1,0 0 0,25-25 77,24 0-77,-24 25 0,25-25-1,-25 0-15,24 0 16,1 0-1,49 0 1,-74 0 0,24 0-1,1 0 1,-25 0 0</inkml:trace>
  <inkml:trace contextRef="#ctx0" brushRef="#br0" timeOffset="183622.89">17512 15776 0,'0'25'78,"0"-1"-47,0 1-15,0 0-16,0 0 15,0 0 1,0 24-1,0-24 17,25-25 61,50 0-77,-51 0 0,1 0-1,0 25-15,0-25 32,0 0 30,0 0 47</inkml:trace>
  <inkml:trace contextRef="#ctx0" brushRef="#br0" timeOffset="185058.81">17934 15776 0,'-25'0'172,"1"0"-172,-1 0 16,0 0-1,0 0 1,25 25 62,0-1 63,25 1-141,0-25 15,-25 25 1,25-25 0,24 25-1,-49 0 16,25-25-15,0 0 15,0 0-15,-1 0 15,-24 24 16,0 1 16,-24 0-48,-1 0 1,-25 0-1,1-25 1,-1 24-16,25-24 16,0 0-1,-24 0 1,24 0 31</inkml:trace>
  <inkml:trace contextRef="#ctx0" brushRef="#br0" timeOffset="186036.76">18133 15677 0,'0'24'78,"0"1"-31,0 0-32,0 0 17,0 0-32,0 24 15,0 1 1,0 74 15,0-99-15,0-1 62</inkml:trace>
  <inkml:trace contextRef="#ctx0" brushRef="#br0" timeOffset="187558.68">18133 15726 0,'24'-25'31,"-48"50"-31,73-50 31,-24 25 1,0 0-1,0 0 0,-25 25 47,0 0-62,0 0 0,0 0-1,0-1 1,0 1 15,0 0-15,0 0-16,-25-25 15,25 25 1,-25-1 0,25 1-1,-25-25 32,25-25 62,50 1-93,-25 24 0,-1 0-16,1 0 15,0 0 17,0 0-1,-25 24 78,0 1-93,0 0-1,0 25 17,-50-26-17,25 1 17,-49 0-32,49-25 15,0 25 1,1-25-1</inkml:trace>
  <inkml:trace contextRef="#ctx0" brushRef="#br0" timeOffset="189080.6">15206 15701 0,'0'25'62,"0"25"-46,0 24 0,0 1-16,0 24 15,0 0 1,24 25-1,-24-74 1,0-26 0,0 1-1,-49-25 126,-26 0-125,1 0-1,-25 0 1,49 0-1,25 0-15,1 0 16</inkml:trace>
  <inkml:trace contextRef="#ctx0" brushRef="#br0" timeOffset="191337.48">13817 16371 0,'-25'0'16,"0"0"31,25 75 78,0-26-110,0 1 1,0-25 0,0-1-16,0 1 46,0 0-30,0 0 15,0-50 79,0 0-95,0 0 1,0-24 0,0 24-16,0-25 15,0-24 16,0 49-15,0 0 0,0 0-1,25 25 126,0 0-94,-1 0-16,1 25-15,0-25-1,0 50-15,0-25 16,-25 0 0,24-1-1,-24 1 16,0 0-31,25-25 157,-25-25-142,50-74-15,-50 49 32,25 1-32,-1 24 15,-24 50 220,25-1-220,-25 1-15,25 0 31,-25 50-31,0-51 16,25 51 0,-25-50-1,0-1 32,0 1 16,49-50 93,-24 1-156</inkml:trace>
  <inkml:trace contextRef="#ctx0" brushRef="#br0" timeOffset="192496.43">14486 16272 0,'-25'-25'32,"50"50"-32,-74-75 15,24 50 32,0 0 31,0 25-46,25 0-17,-25 0 1,25-1-1,0 26 17,0-25-17,0 0-15,0 0 78,25-25-62,0 24 15,0-24-15,0 25-16,-1-25 16,1 0 15,-25 25 0,0 0 32,0 0-17,-25-1-30,-24 26 0,-1-25-16,1-25 15,24 0 32</inkml:trace>
  <inkml:trace contextRef="#ctx0" brushRef="#br0" timeOffset="193401.38">14586 16247 0,'24'50'62,"-24"-1"-46,0-24 15,0 25-31,25-1 16,-25-24-1,0 0 17</inkml:trace>
  <inkml:trace contextRef="#ctx0" brushRef="#br0" timeOffset="195709.26">14635 16272 0,'0'-25'47,"25"0"31,0 25-63,0 0 17,-1 0 15,1 0-1,0 0 33,-25 25-33,0 0 1,0 0-31,0-1 0,-50 26-1,-24 25 1,24-26 15,26-24-15,24-50 140,49 0-140,26 1-1,-51 24 1,26 0 15,-50-25-31,25 25 16,0 0 31,-1 0-16,1 0-16,-25 25 32,0-1 31,0 1-62,0 0 0,0 0-16,0 0 31,-25-25-15,1 24-1,-1 1 16,25 0-15,-25-25 47,0 0 30,0 0-77,1 0 15,-1-25 16,0 0-16,25 1 79,0-1-95,0 0 17,0 0 155</inkml:trace>
  <inkml:trace contextRef="#ctx0" brushRef="#br0" timeOffset="209424.54">5606 5234 0,'-25'0'78,"25"-25"-47,0 0-15,0 0 0,0-24-1,0-1 1,0 1 15,0-1-15,0 25-1,0 0 1,0 1 0,0-1 62,50 25 62,-25-25-124,0 25 0,-1 0-1,26 0 17,0 0-17,-1 0 1,-24 0-16,25 0 15,-26 0 1,26 0 0,0 0-1,-26 0 1,26 0 0,-25 0-1,0 0 1,74-25-1,-49 25 1,-1 0 15,-24-25 1,25 25-17,-26 0-15,1 0 16,25 0-1,-25 0 1,-1 0 0,-24-25 484,25 25-485,25 0 1,24 0-16,1 0 16,49 0-1,-50 0 16,0 0-31,75-24 16,-74 24 15,74 0-15,-100 0 0,50 0-1,-24 0 1,49 0 15,-50 0-15,-49 0-1,25 0 1,74 0 0,-75 0-1,75 0 1,-74 0-1,74 0 1,-99 0 0,24 0-1,51 0 17,-51 0-17,-24 0 1,74 0-1,-24 0 1,-51-25 0,76 25-1,-51-25 1,-24 25 0,25 0-1,-26 0-15,26 0 16,-25 0-1,49 0 17,1 0-17,-26 0 1,1 0 0,74-25-1,-74 25 1,-26 0-1,26 0 1,24 0 0,-24 0-1,-25 0 17,49 0-17,75 0 1,-124 0-1,24 0-15,-24 0 16,0 0 0,74 0 15,-49 0-15,49 0-1,-49 0 1,-25 25-1,-1-25 1,1 0 15,-50 0 63,25 25 234,0 0-297,0-1-15,0 1 0,0 50-1,0-1 1,0-24 0,0-25-16,0 24 15,0-24 1,0 25 15,0-26-15,0 1 31,0 50-16,0-51-16,0 1 17,0 25 15,0-1-32,0-24 1,0 0-1,0-50 126,0 0-125</inkml:trace>
  <inkml:trace contextRef="#ctx0" brushRef="#br0" timeOffset="211373.44">9277 4713 0,'0'-25'188,"0"0"-172,0 0-1,0 1-15,0-1 16,0-25-1,0 25 1,0-24 0,0-26-1,0 51 1,0-1 0,0 0 30,25 25 189,0 0-220,25 0 1,24 0 15,-24 0-15,-1 0 0,1 0-16,-1 0 15,26 0 1,24-25-1,99 25 1,-98 0 0,24-25-1,149 1 1,173-26 31,-347 50-32,-24 0 1,123-25 0,-74 25-1,-25 0 1,50 0 0,-99 0-1,-1 0 16</inkml:trace>
  <inkml:trace contextRef="#ctx0" brushRef="#br0" timeOffset="212624.38">12105 4018 0,'25'0'78,"-25"25"-62,0 25 0,0-1 15,0 1-31,0 0 16,0-26-1,0 51 1,0-1-1,0-49 1,0 25 0,0-75 93</inkml:trace>
  <inkml:trace contextRef="#ctx0" brushRef="#br0" timeOffset="-214602.47">12452 4068 0,'0'50'78,"0"-26"-63,0 1 1,0 25 0,0 24-1,0-24 1,-25-25-1,25 24 1,0-24 0,0 25-1,0-26 17,0-73 171,0 24-172,0 0-15,0 0 15,0 1-16,25-26 1,25 0-16,-25 26 31,0 24 47,-1 0-62,1 0 15,0 0-15,0 0-16,24 0 31,-49 24-15,25-24-1,-25 25 1,0 0 31,0 0-16,0 0 16,0-1 16,-25-24-32,25 25 0,-24-25-15,-26 25-1,25-25 32,0 0-31,1 25 31,-26-25-47,25 0 15,0 0 1,0 25 0</inkml:trace>
  <inkml:trace contextRef="#ctx0" brushRef="#br0" timeOffset="-213369.54">12849 4167 0,'0'25'31,"0"0"16,0 0-47,25-25 16,0 24-1,-25 51 1,25-50 0,-1 24-1,1 1 1,-25-25 15,25-25-15</inkml:trace>
  <inkml:trace contextRef="#ctx0" brushRef="#br0" timeOffset="-212381.59">13122 4192 0,'0'25'16,"0"0"15,0-1-31,0 1 15,-25 25 1,25-1 0,-74 100-1,49-74 1,-49 24 0,74-25-1,0-49 16,-25-25-31,25 25 79,-25 25-48,25-26-31</inkml:trace>
  <inkml:trace contextRef="#ctx0" brushRef="#br0" timeOffset="-211166.65">13320 3870 0,'0'24'94,"0"1"-78,0 0-1,0 25 17,0-26-17,0 26 1,0 49-1,0-24 1,0-26-16,0 1 16,0-25 31,25-1-1,0 1-14,0-25-17,49 0 48,-24 0-32,-25-49-31,24 24 16,-49 0-1</inkml:trace>
  <inkml:trace contextRef="#ctx0" brushRef="#br0" timeOffset="-210312.7">13196 4093 0,'25'0'31,"0"0"-15,25 0 0,-1 0-1,50 0 1,-24 0-1,-50 0 17,0 0 46</inkml:trace>
  <inkml:trace contextRef="#ctx0" brushRef="#br0" timeOffset="-208499.79">13717 4192 0,'25'0'47,"0"0"-31,49 0 15,-49 0-15,0 0 46,-25-25-15,0 0-16,0-24-15,-25 49 125,0 0-94,1 0 15,-1 0-46,0 0 62,0 25-47,0-25-15,25 24 15,-24-24-31,24 25 31,0 0 0,-25-25-15,25 50 0,0-26 15,0 1 16,0 0-16,25 0 32,-1-25-32,1 0-16,0 0 17,0 0 15,0 0-47,24 0 15,1 0 16,-25 0 1,-25-25 46,0 0 31</inkml:trace>
  <inkml:trace contextRef="#ctx0" brushRef="#br0" timeOffset="-193718.56">14412 4142 0,'0'-24'47,"49"-1"0,26 25-32,-1-25-15,-24 25 16,0 0 15,-26 0-31,1 0 47</inkml:trace>
  <inkml:trace contextRef="#ctx0" brushRef="#br0" timeOffset="-193100.59">14536 4316 0,'25'0'63,"24"0"-47,1 0-1,-25 0 1,0 0-16,24 0 15,1 0-15,-1 0 16,-24 0 15</inkml:trace>
  <inkml:trace contextRef="#ctx0" brushRef="#br0" timeOffset="-190374.73">15404 3696 0,'0'-25'16,"-25"25"0,0 0 15,-24 0 0,-1 0 0,50 25 1,-25 0 15,25 0-1,0-1-30,0 1 0,0 0 15,0 0 0,0 0-15,0-1 15,0 1-15,25-25-1,0 0 17,-25 25-17,25-25-15,0 0 31,-1 0-15,1 25-16,0-25 31,25 0 1,-26 25-17,1-25 16,-25 24-31,0 26 79,0-25-64,0 24 16,0-24 1,0 0-1,0 0 0,-25-25 0,1 25-15,-1-25 0,0 0-1,0 0 79,0 0-78,25-25-1,0 0 1,0 0 15,0 0-15,0-24 15,0 24-15,0 0-16,0 0 15,0-24 32,0 24-31,0-25-16,25 50 15,-25-24 1,0-1 15,0 0 47,0 0-31,0 0-31,0-24 0,0 24 15,0 0 125</inkml:trace>
  <inkml:trace contextRef="#ctx0" brushRef="#br0" timeOffset="-188853.81">15627 3994 0,'0'-25'62,"25"25"-31,0 0-15,0 0-16,0 0 31,24 0 32,-24 0 15</inkml:trace>
  <inkml:trace contextRef="#ctx0" brushRef="#br0" timeOffset="-186688.93">15925 3572 0,'0'49'62,"0"-24"-46,0 25 0,0 49-1,0-24 16,0-26-15,0-24-16,0 25 16,0-26-1,25 1 1,-25 25 0,0-25-1,0 24 32,0-74 141,0 1-157,0-1 0,0 0 0,0 0 94,0-24-109,0 24 78,25 0-63,-1 0-15,1 25 30,-25-25-30,50 25 0,-25 0-1,-1 0 17,1 0-1,0 0 0,0 25 0,-25 0-31,0 0 47,0 0 0,0-1 16,0 1-48,-25 0-15,-25 0 16,1 24 15,24-49-15,0 25-1,0-25 17,-24 25 61</inkml:trace>
  <inkml:trace contextRef="#ctx0" brushRef="#br0" timeOffset="-185489.99">16322 3919 0,'0'50'141,"0"-1"-126,0-24 1,0 0-1,0 0 1,0 0 0,0-1-1,0 51 1,25-50 0,-1-25 46,1 0-46,0 0-1,0 0 1,0 0 0,-1-25-1,1 25 1,-25-25 78,25 25-79</inkml:trace>
  <inkml:trace contextRef="#ctx0" brushRef="#br0" timeOffset="-184872.02">16322 3746 0</inkml:trace>
  <inkml:trace contextRef="#ctx0" brushRef="#br0" timeOffset="-183753.08">16595 3522 0,'0'25'94,"0"25"-78,0-26-1,0 51 1,0 24 0,0 50-1,0-124 1,0 24-1,0-24 1,0 0 31,0 0-31,0 0-16,0-1 15,0 1 16,24-25 1,1 0-1,99-25-15,-49 1-1,-50-1 1,-1 25-1,1 0 1,-25-25 31</inkml:trace>
  <inkml:trace contextRef="#ctx0" brushRef="#br0" timeOffset="-182955.12">16495 3845 0,'50'0'63,"0"-25"-32,74 0-16,-75 25 1,-24 0 15</inkml:trace>
  <inkml:trace contextRef="#ctx0" brushRef="#br0" timeOffset="-170394.78">5557 4614 0,'0'-25'141,"0"-50"-126,0 51-15,0-1 16,0 0 0,0 0 30,0 0-46,0 1 32,0-1-17,0 0 32,49 25 125,-24 0-156,0 0-1,74 0 1,-74 0 0,49 0-1,-24 0-15,-1 0 16,26 0 15,49 0-15,-74 0-1,74 0 1,-25 0 0,-25 0 15,50 0-16,-49 0 1,-26 0 0,1 0-1,74 0 1,-75 0 0,51 0 15,-1 0-16,-49 0 1,-1 0 0,1 0 15,-25 0-15,-50 0 155,0 0-155,25 50 265,25-26-265,-25 1 0,25 25-16,-25-25 15,0-1 1,24 1 15,-24 0-15,0 0-1,0 0 17,0-1-17</inkml:trace>
  <inkml:trace contextRef="#ctx0" brushRef="#br0" timeOffset="-168242.89">6598 4266 0,'-24'-49'62,"-1"-1"-46,0-24-16,0 49 31,-49-49-15,49 49-1,-49 25 1,-125-25 15,100 0-15,-75 25-1,-173 0 1,124 25 0,-75 49-1,149-49 1,25 0-1,-173 49 1,123-24 15,75 0-15,24 24 0,-49 0-1,50-24 16,49-50-15</inkml:trace>
  <inkml:trace contextRef="#ctx0" brushRef="#br0" timeOffset="-167328.93">2902 4564 0,'-24'0'16,"24"25"140,0 0-140,0 49-16,0-24 15,0 99 17,0-75-17,0 0 1,0 26-1,24-76 1,-24 26 0</inkml:trace>
  <inkml:trace contextRef="#ctx0" brushRef="#br0" timeOffset="-166353.99">2952 4614 0,'0'49'109,"25"1"-93,0 24-1,24 1-15,-24-26 16,25 51 15,-50-76-15,25 1 15,-1-25-15,-24 50-1,50-1 17,-50-24-32,25 0 15,0 0 1,-25-50 109,0-25-110</inkml:trace>
  <inkml:trace contextRef="#ctx0" brushRef="#br0" timeOffset="-165368.04">3299 4589 0,'0'49'79,"0"51"-64,0-51 1,0 51 15,0-26-15,0-49-1,0 0 1,0-1 0,0 1 15,0 0-16,0 0-15,0 0 16,0-1 0,25-24 171,-25 25-171,0 25-1,0-25 17</inkml:trace>
  <inkml:trace contextRef="#ctx0" brushRef="#br0" timeOffset="-164693.08">3547 4961 0,'0'25'47,"0"24"-32,0-24 1,0 25 15,0-25-15,0-1-1,0 1 17</inkml:trace>
  <inkml:trace contextRef="#ctx0" brushRef="#br0" timeOffset="-164166.1">3523 4738 0</inkml:trace>
  <inkml:trace contextRef="#ctx0" brushRef="#br0" timeOffset="-162398.2">3696 4663 0,'0'25'78,"0"25"-46,0 49-17,0-25 1,0-24-16,0-25 15,0 24 1,0 1-16,0-25 31,0-50 266,25-74-250,-25 74-16,25 0-31,0 0 16,-25 1 0,24 24-1,26 0 48,-25 0-48,0 0-15,-1 0 16,1 0 15,0 24 32,-25 1-48,0 0-15,0 0 47,0 0-31,0-1 15,0 26-15,-25-50-1,0 25 17,1-25-32,-1 0 31,-25 0-16,25 0 32,1 0-15,-26 0 77,25 0-93,0 0 15</inkml:trace>
  <inkml:trace contextRef="#ctx0" brushRef="#br0" timeOffset="-160169.31">4192 4564 0,'0'25'16,"0"24"15,0 51-15,0-51 15,0 51-15,0-51-1,0-24 1,0 0 15,0 0 313,0-1-328,0 51 15,0-50-15,0-1-16,0-48 156,0-26-125,0-24-31,0-1 16,0 26-1,0 24 17,50 25 61,-25 0-77,24 0 15,-24 0 16,0 0-16,0 0-15,-25 25 31,25-25-32,-25 24 1,0 1 47,0 25-48,0-25 1,0-1-1,0 1 48,0 0-32,-25-25-15,-50 50-1,26-26 17,24-24-17,0 0 79,-24 0-78,49 25-1,0-50 79,0 1-63,0-1-15</inkml:trace>
  <inkml:trace contextRef="#ctx0" brushRef="#br0" timeOffset="-159170.36">4564 4564 0,'-24'0'16,"24"74"46,0-49-46,0 25-16,0-25 15,0 49 1,0 50 0,0-99-1,0 0 63,0 0-62,0-1 0,0 1 15,0 50 63,0-26-79,0 26 1,0-26 0,0-24-1</inkml:trace>
  <inkml:trace contextRef="#ctx0" brushRef="#br0" timeOffset="-157758.43">4639 5060 0,'25'0'109,"-1"0"-93,51-25-1,-50 25 32,-25-24-31,0-26 93,0 0-93,0 1-16,-25 49 15,0 0 48,0 0-32,0 0-15,1 0 15,-1 25 16,25-1-32,0 1 1,0 0 0,0 25 15,0-26-15,0 1-1,0 0 32,0 0-31,0 24-1,0-24 1,0 0 0,25 0 30,24-25-14,-24 0-17,0 0 1,0 0 15,49-50-15,-24 1-1,-1-1-15,51-24 32,-26 49-17,-49 0-15,0 0 16</inkml:trace>
  <inkml:trace contextRef="#ctx0" brushRef="#br0" timeOffset="-124544.16">17562 17140 0,'74'-25'78,"175"-74"-78,-1-50 16,297-49 15,-371 148-15,-124 50 15,-26 0-15</inkml:trace>
  <inkml:trace contextRef="#ctx0" brushRef="#br0" timeOffset="-81446.39">15404 15751 0,'-25'0'125,"0"0"-94,1 0-31,-1 0 31,25 25-31,0 0 63,0-1 171,0 1-93,0 0-126,0 0 48,0-50 359</inkml:trace>
  <inkml:trace contextRef="#ctx0" brushRef="#br0" timeOffset="-79191.53">15305 15726 0,'0'25'125,"0"0"-93,0 0-17,0-1 1,0 26 15,0-25-15,0 0 15,0-1 47,0 1-47,0 0-15,25-25 15,-25 25 16,24-25 47,1 0-32,0 0-46,0 0 46,0 0-46,-1 0 0,1 0-1,-25-25 95,0 0-63,0 0 93,0 1-46,-25 24-78,25 24 171,0 1-171,0 0-1,0 0 1,0 24 0,0-24 15,0 50-16,0-51 1,25 51 328,-25-50-329,0-1 1</inkml:trace>
  <inkml:trace contextRef="#ctx0" brushRef="#br0" timeOffset="-76910.64">17066 16049 0,'-25'0'31,"-24"0"16,49 24-16,-25-24 1,25 25-1,-25-25-16,25 25 1,0 0 15,0 0 1,0-1-32,0 1 46,0 0-14,0 0-17,0 0 32,25-25-31,0 0 15,-1 0-15,1 0 15,0 0 0,0-25 0,-25 0-15,49-49 15,-24 49-15,-25 0-16,25 25 47,-25-25 0,-50 25 93,26 0-108,-1 0-17,25-25 16,-25 25-31,0 0 32</inkml:trace>
  <inkml:trace contextRef="#ctx0" brushRef="#br0" timeOffset="25772.19">13668 12427 0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0:48.1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17835 2952 0,'0'25'157,"0"49"-157,0-24 31,0-1-31,0 26 16,0-1-1,0 0-15,0 1 16,0-26-1,0 26 1,0-1 0,0 1-16,0-1 15,0 25 1,0-24 0,0-1-1,0 1-15,0-26 16,0 26-1,0-51 1,0 26-16,0 0 16,0-26-1,0 1 1,0 0 0</inkml:trace>
  <inkml:trace contextRef="#ctx0" brushRef="#br0" timeOffset="1454.92">17835 3597 0,'25'0'94,"0"0"-79,-1 0 1,26 0-16,-25 0 16,49 0-1,1-25 1,24 0 0,50 25-16,-50-25 15,0 25 1,0 0-1,50 0-15,-50-25 16,50 25 0,-50 0-1,-24 0 1,24 0-16,-49 0 16,24 0-1,0 0 1,1 0-1,-1 0-15,-49 0 16,25 0 0,-1 0-1,1 0 1,0 0 0,-1 0-1,-24 0 1,0 0-16,0 0 31,-25 25 78</inkml:trace>
  <inkml:trace contextRef="#ctx0" brushRef="#br0" timeOffset="8032.58">17860 3572 0,'0'-25'219,"0"0"-203,0 0 15,25 1 0,-25-1-31,24 0 16,-24 0 15,25 25-15,-25-49-16,25 24 31,0 0-15,-25 0-1,25-24 48,24-1-48,-49 25 1,50-24 62,-25 49-47,-25-25-15,24 0 15,1 25-15,-25-25 15,25 25-31,0 0 31,-25-25-15,25 25-16,-1 0 16,-24-24-1,25 24 16,0 0 1,25-25-17,-26 25 1,1 0-16,0 0 47,0 0-47,0 0 31,-1 0 0,1 25-31,-25-1 16,25-24 0,-25 25-1,25-25 1,-25 25-1,25-25 17,-1 0-17,-24 25-15,0 0 16,25-25 15,-25 24-15,25 1 15,-25 0 0,25-25-15,0 25 0,-25 0-1,24-1 16,-24 1 1,0 0-32,25-25 15,-25 25 17,25 0-1,-25-1 0,25 1-15,0 0 62,-25 0-47,25-25-31,-25 25 16,0-1-1,0 1 17,24-25-17,-24 25 1,0 0 15,0 0 63,25 24-79,0-24 17,-25-50 30,25 50 423,-25 0-485,25 0 15,-1 0 1,-24-1-1,25 1 1,0 0-16,0 0 31,0 0 1,-1-1-32,-24 1 15,25-25 1,-25 25-1,25 0 1,0-25 0,-25 25-1,25-1 1,-1 1 15,1 0 16,0 0 16,0-25-48,0 0 16,24 0 16,-24 0-31,0 0 0,0 0-1,-1 0 16,1-25 63,0 25-78,0 0-16,-25-25 15,25 25 48,-1-25-47,-24 1 15,25 24-16,-25-25 1,25 25 47,-25-25-63,25 25 15,-25-25 1,25 25-1,-25-25 48,0 1-47,24 24-1,-24-25 1,0 0 15,25 25-31,-25-25 63,0 0-32,25 1 47,0 24-62,-25-25 15,0 0 0,25 0-15,-25 0 15,25 25-15,-25-25 93,24 25-62,-24-24-32,25 24 1,-25-25 265,25 25 735,-25-25-1000,0 0 77,0 0-15,0 1-62,25 24 47,-25-25 93</inkml:trace>
  <inkml:trace contextRef="#ctx0" brushRef="#br1" timeOffset="25394.67">5259 2034 0,'25'0'79,"0"0"-64,-1 0 1,1 0 15,25 0-15,-1 0-16,-24 0 15,0 0 1,0 0 0,0 0-16,-1 0 31,26 0-16,-25 0 1,24 0 0,-24 0 15,0 0-15,0 0-16,24 0 15,26 0 1,-26 0-1,1 0 1,-25 0-16,0 0 16,49 0-1,-49 0 1,49 0-16,-24 0 16,24 0-1,1 0 1,-26 0-1,1 0-15,0 0 16,24 25 0,-24-25-1,-1 0 1,26 0-16,-1 0 16,-24 0-1,-26 0 1,26 0-1,-25 0-15,0 0 32,-1 0-32,1 0 31,-124 0 63,74-50-79,50 50 532,25 0-531,-1 0-1,1 0 1,24 0-16,1 0 16,-1 0-1,25 0 1,1 0-16,48 0 16,1 0-1,-25-25 1,50 25-1,-25 0-15,-25-24 16,74 24 0,-49 0-1,-25 0 1,25 0-16,-25 0 16,0 0-1,25-25 1,-25 25-16,25 0 15,-50 0 1,25 0 0,0-25-1,0 25 1,-25 0-16,25 0 16,-25 0-1,1 0 1,-1-25-16,0 25 15,50 0 1,-50 0 0,0 0-16,0-25 15,1 25 1,-26 0 0,1 0-1,-26 0-15,1 0 16,-1 0-1,26 0 1,-26 0 0,1 0-16,0 0 15,-1 0 1,1 0 0,-1 0 15,-24 0-31,0 0 15,0 0 1,0 0 0,-25-24 93,0-26-109,0 25 16,74 25 437,0-25-438,26 25 1,-1-24 0,50 24-1,-50 0-15,0 0 16,25 0 0,50 0-1,24 0-15,75 0 16,-50-50-1,-24 25 1,-26 25 0,-49-25-16,-24 25 15,-26 0 1,25 0 0,1 0-1,-1-25-15,-25 25 16,-24-24-1,-1 24 1,-24 0 0,0 0-16,25 0 15,-1 0 1,26 0 0,-26 0-16,-24 0 15,0 0 1,24 0-1,-24 0 1,25 0 0,-25 0-1,-1 0 1,26 0 0,-25 0-1,24 0 1,-24 0 15,25 0-31,-25 0 31,0 0-15,-1 0-16,1 0 31</inkml:trace>
  <inkml:trace contextRef="#ctx0" brushRef="#br1" timeOffset="47696.51">15032 5407 0,'0'25'359,"0"0"-312,0 0-16,0 0 0,0-1-15,0 26 328,0-25-329,0 0 1,0 24 0,0 1-16,0-1 15,0 1 1,0-25-1,0 25 1,0-26-16,0 1 16,0 0 15,0 0-15,0 0-16,0-1 15,0 1 32</inkml:trace>
  <inkml:trace contextRef="#ctx0" brushRef="#br1" timeOffset="48239.5">15404 6052 0,'0'25'31,"-25"25"-15,0-1-1,1 51-15,24-1 16,-50 0 0,50-49-1,-25-26 1</inkml:trace>
  <inkml:trace contextRef="#ctx0" brushRef="#br1" timeOffset="50658.35">15975 5482 0,'-25'0'109,"0"0"-78,0 0-15,0 0-1,1 25 32,-1-1 0,25 1-31,0 0 15,-25 0-15,25 0-16,0 24 15,0-24 1,0 0 0,0 0-1,0-1-15,0 26 16,0-25-1,0 0 1,0 0 0,0-1-16,25-24 62,0 25-46,-1-25-1,-24 25 1,25-25-16,0 0 16,0 0 15,0 0 0,24 0 0,-24-25-15,0 25 0,0-25-1,-25 1 32,24-1-31,-24 0-1,25-25 1,-25 25 15,0 1 1,0-26-1,0 25-16,0 0-15,0-24 16,0 24 47,-25 25-17,1-50 17,-1 26-32,0 24 16,0 0 47,0 0-16,1-25-47,-1 25-31,0 0 110,0 0-95</inkml:trace>
  <inkml:trace contextRef="#ctx0" brushRef="#br1" timeOffset="55559.1">6896 10220 0,'25'0'94,"0"0"-47,-1 0-31,1 0-1,25 0 1,-1 0-1,26 0 1,-1 0-16,-24 0 16,0 0-1,-1 0 1,26 0-16,-1 0 16,0 0-1,-24 0 1,24 0-1,-24 0-15,0 0 16,24 0 0,-24 0-1,24 0 1,0 0-16,-24 0 16,0 0-1,-25 0 1,-1 0-16,51 0 15,-26 0 1,26 0 0,-26 0-1,1 0 1,0 0-16,-26 0 16,51 0-1,-1 0 1,1-25-16,-1 25 15,0 0 1,-49 0 0,0 0-1,25 0-15,-26 0 32,26 0-17,0 0-15,-26 0 31,-24-25 173</inkml:trace>
  <inkml:trace contextRef="#ctx0" brushRef="#br0" timeOffset="103687.59">21060 2902 0,'0'25'172,"0"0"-156,24-25-1,-24 25 1,0-1 0,0 1 30,0 0-30,25 25-16,-25-26 16,0 1-1,0 0 1,0 0 0,25 0-16,-25 24 15,0-24 1,0 0-1,0 0-15,0 49 16,0-49 0,0 24 15,0-24-15,0 0-1,0 0 1,0 0-1,0-1-15,0 26 16,0 0 0,0-1-1,0 26 1,0-50-16,0-1 16,0 1-1,0 0 1,0 0-16,0 0 15,0 24 1,0 1 0,0-1-1,0-24-15,0 25 16,0-25 0,0 24 15,0-24-16,0 0 1,0 0 0,0-1-16,0 1 31,0 0 0,0 0-15,0 24-1,0-24 1,0 0 0,0 25-16,0-26 31,0 1 0,0 25-15,0-25-1,0-1 17</inkml:trace>
  <inkml:trace contextRef="#ctx0" brushRef="#br0" timeOffset="105550.5">21159 3795 0,'25'0'79,"-1"25"-48,1-25-16,0 0 1,0 0 0,24 0-1,-24 0 1,0 0 0,25 0-16,-1 0 15,1 0 1,24-25-1,-24 25-15,-1-25 16,1 25 0,24 0-1,-24 0 1,-25 0-16,24 0 16,1 0-1,25 0 1,-1-24-1,0 24-15,-24 0 16,24-25 0,-24 25-1,0 0-15,-1 0 16,26 0 0,-1-25-1,0 25 1,-24 0-16,24 0 15,-24 0 1,24 0 0,-24 0-1,25 0-15,-1 0 16,25-25 0,-24 25-1,-1 0 1,0 0-16,1-25 15,-26 25 1,-24 0 0,25 0-1,24 0-15,-24-25 16,-1 25 0,1 0-1,-25 0 1,24 0-16,-24 0 15,0-24 1,25 24 0,24-25-16,-24 25 15,-25 0 1,-1 0 0,1 0 62</inkml:trace>
  <inkml:trace contextRef="#ctx0" brushRef="#br0" timeOffset="112417.14">21159 3795 0,'25'0'281,"-25"-25"-250,0 1-15,24-1 31,-24 0-16,25 25 0,-25-50-15,0 25-1,25 1 1,-25-1 0,25 25-1,-25-25 17,0 0-17,25 0 1,-25 1-1,0-1 17,24-25 30,1 25-46,-25 1-1,25-26 64,0 0-79,0 26 31,-25-1 0,24-25-15,1 50-1,-25-25 1,25 25 0,-25-24-16,25-26 78,0 50-63,-25-25 1,0 0 0,24 25 15,1-24-16,0-1 17,-25 0-1,25 25 0,0-25-15,-1 25-1,1 0 32,0 0 0,0 0-31,0 0-1,-1 0 32,1 0-47,0 0 16,0 0 0,0 0 15,-25 25-31,24-25 15,1 25 32,0-25 0,-25 25-16,25-25 32,-25 24-32,25 1 454,0-25-470,-1 50 1,26-25-1,-50-1 1,25 1 0,0 0-1,-1 0 1,1 0 15,0-1-15,0 1 15,0 0-15,-1 0-1,1 0 17,0 24-1,0-49-31,-25 25 15,25-25 1,-25 25 0,24-25-1,-24 25 1,0-1 0,25 1-1,0-25 1,-25 25-1,25 0 1,-25 0 0,25-25-16,-25 24 31,49 26 16,-49-25-32,25 25 1,25-26-16,-50 1 16,24 0 15,1 25 110,0-50-126,-25 24 1,25 1 15,-25 0 0,25 0-15,-25 0 0,0-1 15,24-24-16,1 0 407,25 0-406,-50 25 0,49 0-1,-24 0 1,0-25-1,25 25 17,-50-1-17,49 1-15,-49 0 16,25-25 0,0 25-1,25 0-15,-26-1 31,1-24-15,-25 25-16,50-25 16,-25 0 15,-1 0 16,1 0-32,0 25 1,25-25 15,-26 0 1,1 0-32,0 25 15,0-25 1,0 0-1,-1 0 17,1 0-17,0 0 17,0 0-32,0 0 31,-1 0-16,1 0 32,-25-25-31,25 0 0,-25 0 15,25 25-16,-25-24 1,25 24 0,-25-25-1,0 0 17,24 0-1,-24 0 0,25 25-15,-25-24-1,0-1-15,25 25 16,-25-25 0,25 0 62,-25-24-78,25 24 31,-25 0-15,0 0-1,24-24 110,1 24-125,-25 0 16,0 0-1,0 0 48,0 1-47,0-1-16,50-25 31,-50 0-16,0 1 1,0-1-16,25 25 31,-25 1-15,0-1 0,0 0 15,0-25-16,0 26 17,0-1-1,0 0-31,0 0 31,0 0 0,0 1-15,0-26 47,0 25-1,0 0-31,0 1-31,0-1 32,0 0-1,0 0-16,0 0 1,0 1 15,0-1-15,0 0 15,0 0-31,0 0 31,25 25-15,-25-24 0,0-1-1,0 0 17,0 0-17,0 0 1,0 1-1,24-1 1,1 0 0,-25 0-1,25 0 32,0 25-47</inkml:trace>
  <inkml:trace contextRef="#ctx0" brushRef="#br0" timeOffset="117685.86">17835 15429 0,'0'24'235,"0"1"-235,0 25 15,0-1 1,0-24-1,0 0 1,0 25-16,0 24 16,0-24-1,0-1 1,0 1 0,0-25-16,0 24 15,0-24 1,0 0-1,0 0-15,0 24 16,0-24 0,0 0-1,0 24 1,0 1-16,0-25 16,0 0-1,0 24 1,0-24-1,0 25-15,0-25 16,0 24 0,0-24-1,0 0-15,0 0 16,0-1 0,0 1-1,0 25 1,0-1-16,0-24 15,0 0 1,0 0 0,0 0-1,0-1-15,0 1 32,0 0-1,0 0-31,0 0 15,0-1 1,0 1 0,0 0-1,0 0 1,0 0 0,0-1-1,0 26-15,0-25 31,0 0-15,0-1 0,25-24 31,-25-24 124,0-1-155</inkml:trace>
  <inkml:trace contextRef="#ctx0" brushRef="#br0" timeOffset="128327.31">17860 15751 0,'25'0'265,"-1"0"-249,1 0-1,0 0 17,0 0-32,0 0 15,-1 0 1,26 0 15,-25 0-31,0 0 31,-1 0 1,1 0-17,0 0-15,0 0 32,0 0-32,-1 0 15,1 0 1,0 0-1,0 0 1,0 0 0,24 0 15,-24 0-15,0 0-16,0 0 15,-1 0 1,1 0-1,0 0 1,25 0 47,-1 0-63,-24 0 31,-50 0 125,25 25 328,0 0-452,0-1-17,0 1 17,0 0-17,0 0 16,0 0-15,0-1 31,0 1-31,0 0-1,0 0 1,0 0 15,0-1 47,0 1-62,0 0-1,0 0 17,0 0-17,0-1 48,0 1-48,0 0-15,0 0 16,0 0 47,0 24-1,0-24-31,0 0 47,0 0-62,0 0 15,0-1 16,0 1 0,25-25 453,0 0-406,0 0-47,-1 0-16,1 0 16,0 0 0,0 0-32,0 0 48,0 0-48,-1 0 1,1 0 15,0 0-31,0 0 32,-25-25-17,25 25 1,-1 0-1,1 0 1,0-24 0,0 24 15,0 0 31,-1 0-46,1 0 0,0 0-16,-50 0 328,0 0-16,1 0-280,-1 0-1,0 0 16,0 24 15,0-24-46,1 0 15,-1 0 0,25 25-15,0 0 187,25-25-140,-1 0-63,1 0 31,0 0 0,0 0-15,0 0-1,-1 0 1,1 0 0,0 0-1,0 0 1,0 0 31,-1 0-16,1 0-15,0 0 62,0 0-63,0 0-15,-25-25 47,24 25 31,1 0-31,0 0 31,-25-25 47,0 1-109,0-1 0,0 0-1,0 0-15,-25 25 16,25-25-1,0 0 17,0 1-17,0-26 1,0 25 0,0-49-16,0 49 15,0 0 16,0 0-15,0 1 47,0-51-48,0 50 1,0 1-1,0-1 1,0 0 0,0 0 15,0 0 31,0 1 142,0-1-48,0 0-156,0 0 62,0 0 1,0 1 46,25 24 407,25 0-501,-26 24 1,1-24 0,25 0-1,-25 0 1,-1 0-16,1 0 16,0 0-1,0 0 1,24 0-16,-24 0 15,0 0 1,0 0 0,0 0-1,0 0-15,-1 0 32,1 0-32,0 0 15,0 0 1,0 0-1,-1 0 1,1 0 0,0 0-1,0 0 32,0 0-47,24 0 16,-24 0 31,0 0 15,-25-24 173,-25 24-220,25 24 266,0 1-249,0 50-17,0-51 1,0 1-16,0 0 16,0 25-1,0-26 1,0 1-16,0 25 15,0-25 1,25-25 0,-25 49-1,0-24-15,0 0 16,0 0 0,0-1-1,0 1 1,25-25 46,-25 25-62,0 0 16,0 0 0,0-1-1,0 1 1,0 25 15,0-25-15,0 24-1,0-24 48,24-25 156,1 0-188,0 0 0,0 0-15,0 0-1,-1 0 1,1 0 0,0 0-16,0 0 15,24 0 1,-24 0-1,0 0 1,0 0 0,0 0-1,-1 0 1,26 0-16,-25 0 16,0 0 15,24-25-16,-24 25 17,25 0-17,-25 0 1</inkml:trace>
  <inkml:trace contextRef="#ctx0" brushRef="#br0" timeOffset="130119.21">17636 16470 0,'25'0'62,"0"0"-46,0 0 15,0 0-15,0 0 0,-1 0-1,1 0 1,0 0 15,0 0 0,0 0 1,-1 0-17</inkml:trace>
  <inkml:trace contextRef="#ctx0" brushRef="#br0" timeOffset="132924.07">17066 16421 0,'-25'25'234,"0"-1"-187,25 1 16,0 0-63,-24-25 15,24 25 79,24-25 31,-24 25-78,50-25-47,-25 0 63,0 0-32,-1 0 0,1 0-31,0 0 63,0 0 62,-25-25-79,0-25-14,0 25-1,0 1 0,0-1-15,0 0-1,0 0-15,0 0 32,-25 25 108,0 0-108,0 0-1,1 0 0,-1 0 0,0 25 47,0-25-46,25 25 30,0 0 1,0 0-16,0-1-32,0 1 1</inkml:trace>
  <inkml:trace contextRef="#ctx0" brushRef="#br0" timeOffset="134283">17636 15726 0,'25'0'110,"0"0"-95,0 0 16,0 0-15,0 0 0,-1 0-1,1 0 17,0 0-1,0 0 0,0 0 78</inkml:trace>
  <inkml:trace contextRef="#ctx0" brushRef="#br0" timeOffset="136963.84">17066 15602 0,'-25'0'94,"0"0"-63,1 0-16,-1 0 17,0 0-1,0 0-31,0 0 62,1 0-46,24 25 234,0 0-219,0 0 16,0-1 0,0 1-31,0 25 15,0-25 0,24-25 141,1 0-141,0 0-15,0-25 0,0 25 46,-1 0-46,1 0 15,0 0 0,-25 25 32,25-25-48,-25 24 1,0 1 15,25-25 0,-25 25 16,0 0 47,-25-25-16,0 0-62,25 25-1,-25-25 17,0 0-17,25 24 1,-24-24 0,-1 0 15,0 0 16,0 0-47,0 0 15,1 0 32,-1 0 16</inkml:trace>
  <inkml:trace contextRef="#ctx0" brushRef="#br0" timeOffset="141387.63">18207 15255 0,'0'25'16,"0"-1"15,0 1 47,0 0-31,0 0-31,0 0 15,25-25-16,-25 25 17,0-1-1,0 1-15,0 0-1,0 0 16,0 0 735</inkml:trace>
  <inkml:trace contextRef="#ctx0" brushRef="#br0" timeOffset="143858.5">19001 16098 0,'0'25'234,"-50"0"-218,50 0 15,-25-1-15,25 1 31,0 25-16,0-25 0,0-1 32,25 1 93,-25 0-140,25-25-1,0 0-15,0 0 47,-1 0 31,1 0-46,0-25-17,-25 0 16,25 25-31,-25-24 32,0-1 15,0 0-32,0 0 48,0 0-63,0 1 31,0-1-15,-25 0 77,0 25-46,0 0 47,1 0-47</inkml:trace>
  <inkml:trace contextRef="#ctx0" brushRef="#br0" timeOffset="170272.12">18480 5085 0,'0'74'63,"0"1"-48,0 24-15,0-25 16,0-24-1,0 0 1,0-26 0,0 1-1,0 0 1,0 0 0,0 0-16,0-1 78</inkml:trace>
  <inkml:trace contextRef="#ctx0" brushRef="#br0" timeOffset="171594.05">18281 5234 0,'25'-25'16,"-25"0"-1,50 0 1,-1 1 0,-24-1-16,0 0 15,25 25 1,-26 0 0,1 0-1,0 0-15,0 0 16,0 0-1,-1 0 1,26 50 15,-25-1-15,-25 1 0,25-1-16,-25 1 15,24-25 1,-24 0-1,0 24 1,0-24-16,0 25 16,0-26-1,0 26 1,0 49 0,-24-74-16,24 25 31,-25-26 0,25 1-15,-50 0 15,25-25-31,-24 0 16,24 0-1,-49 0 1,49 0-1,0 0 17,0 0 61</inkml:trace>
  <inkml:trace contextRef="#ctx0" brushRef="#br0" timeOffset="172384.01">18902 5531 0,'0'50'78,"0"-25"-62,0 0-16,0-1 16,0 1 15,0 0 16</inkml:trace>
  <inkml:trace contextRef="#ctx0" brushRef="#br0" timeOffset="173175.97">18976 5358 0,'-25'0'47,"25"-25"-16</inkml:trace>
  <inkml:trace contextRef="#ctx0" brushRef="#br0" timeOffset="174781.89">19125 5457 0,'0'25'62,"-25"-25"-30,25 25-1,0-1-31,0 1 31,-25-25-15,25 25-16,0 0 31,0 0-15,0-1 77,0 1-61,25-25-1,0 0-15,0 0-1,-1 0 1,1 0-1,25 0 1,-25 0 0,-1 0 31,-24-25 31,0 1-16,0-1-31,0 0 1,0-25-32,0 26 31,0-1-15,0 0-1,-24 25 32,-1 0 0,0 0-31,0 0-1,0 0 1,1 0 15,-1 0 0,25-25 63</inkml:trace>
  <inkml:trace contextRef="#ctx0" brushRef="#br0" timeOffset="177956.72">19571 5432 0,'-25'0'31,"1"0"0,-1 0-31,0 0 16,0 0 15,25 25 32,0 0-48,0 24 1,0-24-1,0 25 1,0-25 0,0-1 31,0 1-32,0 0 1,0 0-1,25 0 1,-25-1 15,25-24 32,0 0-48,-1 0-15,1 0 32,-25-24-17,25 24 17,-25-25-17,0-25 16,25 25-31,-25-24 16,25 24 0,-25 0-1,0 0 1,0 1 15,0-26-15,0 0-16,0 26 31,0-1 0,0 0-15,0 0-16,0-24 16,-25-1-1,0 25 1,25 0-16,-25 1 15,25-1 17,0 0-32,-25 25 15,25-25 1,0 50 140,0 25-156,0-1 16,0 1-1,25-25 1,0 24 0,-25-24-16,25 0 15,-25 24 1,25-24 0,-25 0-1,24 25-15,-24-1 16,0-24-1,0 25 1,0-26-16,0 1 31,25 0 1,-25 0-17,25 0 16,-25-1 1,25 1-1,0-25-15,-1 0 15,1 0 0,-25-25-15,25 25-1,0 0 1,-25-24 0,25-26 30,0-24-46,-25 24 16,0 25 0,0 0-1,0 1 17,0-1-1,0-25-16,0 25 1,-25 25 172,0 0-173,0 25 16,25 0 1,0 0-1,-25 0 0,25-1-31,-25 1 16,25 25-1,0-25 95,0-1-79,0 1-15,25 0 15,0-25-15,-25 25-16,25-25 31,0 0 0,0 0-15,-1 0-1,1 0 17,0 0-32,0 0 15,0 0 16,-1 0 32</inkml:trace>
  <inkml:trace contextRef="#ctx0" brushRef="#br0" timeOffset="178724.7">20266 5730 0,'0'25'78,"0"-1"-47,0 1-15,0 0-16,0 0 15,0 25 17,0-26-1</inkml:trace>
  <inkml:trace contextRef="#ctx0" brushRef="#br0" timeOffset="197047.73">20886 5234 0,'-25'0'16,"25"-25"30,0 0-30,0 0 0,0 50 93,0 0-78,0 0-15,0 0 0,0-1-16,0 1 31,0 0-31,0 0 15,0 0 17,0-1-1,0 1-15,0 0-1,0 0 1,0 24 15,25-24-15,-25 0 46,0 25-46,0-26-1,0 1 1,0 0 0,0 0-16,0 0 62,0-1-46,0 1 15,0 0 0,0-50 126,0 0-142,0-24 1</inkml:trace>
  <inkml:trace contextRef="#ctx0" brushRef="#br0" timeOffset="197924.68">20638 5184 0,'25'0'78,"24"0"-62,-24-25-1,0 25 1,0 0 0,24-24-1,-24 24-15,25 0 16,49-50 0,-25 25-1,-49 25-15,0 0 16,0 0 15</inkml:trace>
  <inkml:trace contextRef="#ctx0" brushRef="#br0" timeOffset="199456.61">21109 5432 0,'25'0'125,"0"0"-109,0 50 15,-1-50-31,1 49 16,0-49 0,0 25-1,-25 0 1,0 0 15,25 0-15,-25-1 31,0 1-1,0 0 1,-25-25 31,0 0-46,0 0 15,25-25 15,0 0 1,0 1-48,25-1 1,-25 0-1,25-25-15,24-24 16,26-25 0,-26 0-1,1 74 1,-50 0-16,0 0 47,25 25-32,-50 0 79</inkml:trace>
  <inkml:trace contextRef="#ctx0" brushRef="#br0" timeOffset="202154.46">21680 5383 0,'-25'0'63,"0"0"-32,0 0 0,0 0 0,25 24 1,0 1-17,-24 0 16,24 0-31,-25 0 16,25-1 31,0 26 15,0-25-46,0 0 0,25-1-1,-1-24 32,1 0-16,0 0-15,0 0 15,0 0-31,-1 0 32,1 0-17,-25-24 1,25 24 15,-25-25 16,0 0 15,0-25-46,0 26 109,0-1-47,0 0-78,0 0 31,0 0 32,-25 25 15,25-24 16,-25 24-63,25-25-15,-24 25 15,48 25 266,1 24-297,-25-24 15,0 0 1,25-25 0,-25 25-1,25-25 1,-25 24 0,0 1-1,0 0 1,25 0-1,-25 24 17,24-24-17,-24 0 1,25-25 46,0 0-30,0 0-17,0 0 17,-1 0-1,1 0-31,-25-25 109</inkml:trace>
  <inkml:trace contextRef="#ctx0" brushRef="#br0" timeOffset="204341.34">21903 5383 0,'0'24'141,"25"1"-126,-1-25 1,-24 50-16,0-25 31,0-1 32,0 1-1,0 0-46,25-25-1,-25 25 17,0 0 30,0-1 16,0 1-62,0-50 109,0 1-94,0-1-31,0 0 16,0 0 15,0 0-15,25 1 30,-25-1-30,0 0-16,25 25 16,0 0 15,-25-25 31,25 25-46,-1-25 78,1 25-63,0 0-15,0 0 15,0 25 63,-25 0-79,0 0 17,0 0-17,0-1 1,0 1 15,0 25 0,0-25-31,0-1 32,0 1-1,0-50 266</inkml:trace>
  <inkml:trace contextRef="#ctx0" brushRef="#br0" timeOffset="206290.24">22498 5432 0,'0'-25'16,"25"1"-1,-25-1-15,-25 25 172,0 0-156,1 0 15,-1 0-15,25 25 31,-25-25-32,0 0 1,25 24 0,-25-24-1,25 25 1,0 0 78,0 0-48,25-25 48,0 0-78,0 0-1,0 0 1,-1 0 15,1 0 1,-25 25 30,0-1-15,0 1 0,0 0 31,0 0-16,-25-25-46,25 25 31,-24-25-16,-1 0 0,0 0 32,0 0-47,0 0 77,25-25 32</inkml:trace>
  <inkml:trace contextRef="#ctx0" brushRef="#br0" timeOffset="207786.17">22672 5383 0,'0'24'47,"0"1"-32,0 0 17,0 0-17,0 0-15,0-1 47,0 1-31,0 0-1,0 0 1,0 0 15,0-1-15,0-48 203,0-1-219,0 0 15</inkml:trace>
  <inkml:trace contextRef="#ctx0" brushRef="#br0" timeOffset="208194.15">22647 5209 0</inkml:trace>
  <inkml:trace contextRef="#ctx0" brushRef="#br0" timeOffset="209926.06">23069 5358 0,'-25'0'141,"0"0"-126,0 0 1,0 0 15,1 0-15,-1 0 31,25 25-32,0-1 32,0 1-31,0 0 15,0 0 47,49-25 32,-24 0-95,0 0 1,0 0 0,0 0 15,-25 25-31,25-1 15,-1-24 17,-24 25-17,0 0 48,0 0-16,-24-25-32,-1 25 17,0-25-17,0 0 1,-25 0-1,1 0 1,-1 0 0,1 0-16,-1 0 15,25 0 1,0 0 15,25-25 79,0 0-79</inkml:trace>
  <inkml:trace contextRef="#ctx0" brushRef="#br0" timeOffset="211025">23242 4986 0,'0'25'94,"0"-1"-79,0 26 1,0 0 0,0-1-1,25-24-15,-25 25 16,25-1 0,0-24-1,0 25-15,-1-1 16,-24 1-1,25-25 1,0 24 0,-25 26-16,25-51 15,-25 1 1,25-25 15,-1 0 16,-24-25-16,25 25-15,0-24 0,-25-26-1,0 25-15,0 0 16,0 1-1,25-1 1,-25 0 0,25 25-1,-25-25 1</inkml:trace>
  <inkml:trace contextRef="#ctx0" brushRef="#br0" timeOffset="211603.97">23143 5308 0,'25'-25'31,"25"1"-15,-26 24 0,1-25-1,50 25-15,-51 0 16,1 0 0,0-25-1,0 25 16</inkml:trace>
  <inkml:trace contextRef="#ctx0" brushRef="#br0" timeOffset="212818.9">23714 5234 0,'-25'0'0,"0"0"15,25 25 32,0-1-47,-25 1 31,25 0-15,0 0 15,0 0-15,0-1-1,0 1 17,25-25-1,-25 25-31,25-25 16,-25 25-1,25-25 1,-1 0-1,1 0 32,0 0-31,-25-25 0,25 25-1,-25-25 1,0-24-1,0 24 1,0 0 0,0 0-1,-25 25 95,0 0-17,25-49-93</inkml:trace>
  <inkml:trace contextRef="#ctx0" brushRef="#br0" timeOffset="214101.84">23813 5184 0,'25'0'47,"-25"25"-16,24-25 0,-24 25-31,50 0 16,-25-1 15,49 26-15,-74-25-16,50 0 16,-50-1-1,0 1 1,0 0 15,0 0-15,0 0-1,-25-25 63,0 0-62,0 0 15,25-25-15,0 0 15,0 0-15,0-24 15,0-1-15,25-24-1,0-1-15,50-49 16,-26 50 0,-24 24-1,0 25 1,0 25-16</inkml:trace>
  <inkml:trace contextRef="#ctx0" brushRef="#br0" timeOffset="-213751.97">19249 6226 0,'25'0'62,"49"0"-62,75-25 16,24 0-1,-24 25 1,50 0-16,74 0 16,-1-24-1,26-1 1,25-50 0,24-24-16,-50 25 15,-98 24 1,-25 0-1,-1 26 1,1-1-16,-1 25 16,-24 0-1,25 0 1,-75-25 0,25 0-16,-49 25 15,-26 0 1,-24 0-1,25 0 1,24 0-16,-24 0 16,-26 0-1,1 0 1,-50 0 46</inkml:trace>
  <inkml:trace contextRef="#ctx0" brushRef="#br0" timeOffset="-212932.02">22697 6152 0,'-25'0'16,"25"24"46,0 1-46,0 25 0,0 49-1,0 25-15,-25 25 16,0-75-1,25-24 1,0-1-16,0-73 78</inkml:trace>
  <inkml:trace contextRef="#ctx0" brushRef="#br0" timeOffset="-211848.08">22697 6102 0,'24'50'109,"1"24"-93,25-24 0,-25-1-16,49 50 15,-49-74 1,24 25 0,-24-1-1,0-24-15,-25 0 16,0 0-1,25-25 17,-25 25 15,0-1 46,25 1-77,-25 0 0,0 0 15</inkml:trace>
  <inkml:trace contextRef="#ctx0" brushRef="#br0" timeOffset="-210464.15">22721 6623 0,'0'0'0,"0"-25"32,-24 25 30,-1 0-46,25-25 46,25 25-31,-1 0 1,1 0-17,-25-25 1,25 25 0,0 0-1,0 0 1,-1 0 46,1-24 1,0 24-32,0 0 78,-25-25-77,25 25-17,-25-25 1,24 0 0,1 0-16,-50 25 187</inkml:trace>
  <inkml:trace contextRef="#ctx0" brushRef="#br0" timeOffset="-208830.23">23118 6424 0,'25'0'62,"0"0"-31,0 0-15,-25 25 0,25 0-16,-25 0 15,24 24 16,-24-24-15,25 0 15,-25 0-15,0 0 0,0-1 46,0-48 47,0-1-93,0 0-16,0 0 16,0 0-1,0 1 1,0-1-16,0-25 16,0 25-1,0 1 16,25 24 1,-25-25-17,25 25-15,0 0 16,-1 0 0,26 0-1,-25 0 1,0 0 46,-25 25-46,24-1 0,1-24-1,-25 50 1,0-25-1,0 0 17,0-1-17,0 1 17,0 0-17,0 0 1,0 0-1</inkml:trace>
  <inkml:trace contextRef="#ctx0" brushRef="#br0" timeOffset="-204254.47">23788 6375 0,'0'0'0,"-25"0"63,0 0-47,1 0-1,24 25 1,-25-25-16,25 24 15,-25-24 1,0 25 15,25 0-15,0 0 31,0 24-47,0 1 15,0 0 1,0-26 15,25-24 32,0 0-32,0 0-15,-1 0-16,1 0 31,-25-24 0,25 24-31,-25-25 16,0 0 15,0 0-15,0 0-16,25 1 15,-25-1 1,0 0 93,0 0-46,0 0-32,0 1-15,-25 24 15,25-25-15,0 0 15,0 0 47,0 50 281,0 0-359,25 0 16,0 24 0,-1-24-1,-24 0 1,0 0-1,0-1-15,25-24 16,0 0 31,0 0-16,0 0 0,-25-24 1,49-1-32,1-25 31,-25 25 0,-25 1 0,25-26-15,-1 0-16,1 1 16,-25-26-1,0 51 1,0-26 0,0 25-16,0 0 15,0 1 1,0-1 15,0 0-15,-25 0 15,1 0-15,-1 25-16,0 0 46,0 0 17,0 0-16,0 0-32,25 25 126,0 0-94,0 25-31,0-1-1,0 1 1,0-1-16,0-24 15,0 25 1,25-25 0,-25-1-1,25 26 1,-25-25 0,0 0-1,0 24 1,25 1-16,-25-25 31,25-25 0,-25 49 16,25-49-47,-25 25 16,24-25-1,1 0 17,0 0-17,0 0 1,0 0 0,-1 0-1,1 0-15,0 0 47,0 0-31,-25-25-16,25 25 15,-25-25 1,24 1 15,-24-1 0,0-25 1,0 25-17,0 1 1,25-1 0,-25-25-1,0 25 16,0 1 1,-25 24 15,-24 0-47,24 0 62,0 24-15,25 1-16,0 0-15,0 0-1,0 0 17,0-1-1,0 1-31,0 0 31,0 0-15,0 0 15,0-1 0,25-24 16,25 0-31,-26 0 31,1 0-16,0-24 16,-25-1-47,0 0 47,0 0-32,0 0 17,0 1 30,-25 24 1,25-25-48,0 0 32,-25 25-47,25-25 16,-24 25 31</inkml:trace>
  <inkml:trace contextRef="#ctx0" brushRef="#br0" timeOffset="-201292.63">24681 6226 0,'-25'0'297,"0"0"-266,25 25-15,-24-25-1,-1 25 1,25-1 15,-25-24-15,25 25 0,-25-25 15,25 25-16,0 0 32,0 0 31,0-1-31,0 1-31,0 0-16,0 0 16,25-25 30,0 0 1,0 0-47,-1 0 63,-24-25-48,25 25 1,0-25 15,0 0-31,-25-24 16,25 49 0,-1-25-1,-24 0-15,0 0 31,0 1 1,0-1-17,0 0-15,0 0 16,-24 50 140,24 0-140,0 0 15,-25-1 16,25 1-16,0 0-15,0 0-1,0 49 1,0-49-16,0 0 16,0 24-1,0 1 1,0-25 0,0 24-1,0 1 1,0 0-1,0-1-15,0 1 16,0-25 0,0 49-1,0-49 1,0 0 46,-25-25-62,0 25 16,0-1 15,1-24-15,-26 0 15,25 0-15,0-24-1,1-1-15,-1 0 16,25 0 0,0 0-1,0 1-15,0-1 16,0 0 0,0 0-1,0-25 1,25 26 15,-1-1-15,1 0-1,0 25-15,0-50 16,24 1 0,51-26-1,-1-24 1,25 0-16,-75 49 15,26 1 1,-26 24 0,-24 0-1,0 25-15</inkml:trace>
  <inkml:trace contextRef="#ctx0" brushRef="#br0" timeOffset="-181555.65">6549 13717 0,'25'0'79,"24"0"-64,75 0 1,-25 0-1,75 0-15,49 0 16,25 0 0,50 0-1,49 0 1,25 0-16,-74 0 16,-50 0-1,-25 0 1,-49 0-16,-25 25 15,-100-25 1,26 0 0,-50 25-1,-1-25-15,1 24 47,-25 1 31,-25-25-15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45.7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3002 6697 0,'25'0'47,"-1"0"-31,26-25-1,24 25-15,26-24 16,48 24-1,1-25 1,99 25 0,-24-25-16,-26 25 15,0 0 1,50 0 0,-24 0-1,-26 0-15,-24 0 16,-1 25-1,-49 0 1,50-25-16,0 24 16,-1-24-1,-49 25 1,25-25 0,-50 0-16,-24 0 15,-26 25 1,1 0-1,24-25 1,-49 0-16,50 25 16,-51-25-1,26 0 1,-25 0 0,-25 24-1,25-24 32,-50 0 109,-50 0-140,-24 0-16,-74 0 16,-51-74-1,-73 24 1,-51-24-1,-73 24-15,123 26 16,50-1 0,25-25-1,24 1 1,26-1-16,24 0 16,50 26-1,-50 24 1,25 0-16,0 0 15,-25-50 1,0 0 0,25-24-1,75 49-15,-1 0 16,25 25 0,50 0 62,0 0-63,24 0-15,1 0 16,0 50 0,49-25-1,74 24 1,75-24-16,-24 25 15,49-25 1,49-1 0,50 1-1,-74 0-15,-1 0 16,1 0 0,-25-1-1,0 26-15,-25-50 16,25 0-1,-50 0 1,-49 0 0,-1 0-16,-49 0 15,-25 0 1,-24 0 0,-26 0-1,-24 0 1,-50 0 93,-99 0-109,-124 0 16,25 0-1,-75 0 1,1-25-16,-1 25 16,75 0-1,0 0 1,24 0 0,50 0-16,75 0 15,49 0 1,0 0-1,50 0 173,0 0-172,74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47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18604 6449 0,'0'-25'31,"25"25"16,24-24-31,50 24-1,100-25 1,24 0-16,25 25 16,-25 0-1,-24 0 1,-50 0 0,-75 0-16,-24 0 15,-25 0 16,-1 25-15,-48-25 47,-26 0-48,0 0 1,-49 0-1,-50-25-15,25-25 16,25 26 0,25-1-1,-1 25 1,1 0-16,-1 0 16,-24 0-1,25 0 1,24 25-1,25-25-15,25 24 16,-24-24 31,24 25-31,-25 25 30,0-25-30,-25 24 0,26 26-1,-26-51-15,25 1 16,0-25 0,-24 50 15,-1-50-16,25 25 1,0-1 0,100-24 77,-1 0-77,26 25 0,24-25-16,-25 25 15,25-25 1,-25 25 0,0 0-1,50-25 1,-25 0-1,-25 0-15,25 24 16,-74-24 0,0 0-16,-26 0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50.9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12204 7838 0,'50'0'47,"24"0"-31,75 0-1,25 0 1,99 0-1,74 0-15,25 0 16,74 0 0,-49 0-1,-25 0 1,-74 25-16,-75 0 16,50 0-1,-74-1 1,24 1-16,-74-25 15,-1 25 1,-98 0 0,0-25-1,-26 25 1,-48-50 46,-76-25-46,26 1 0,-75-1-1,-49 0-15,-25 26 16,-50 24 0,-25 0-1,-24 24 1,-26-24-16,51 0 15,49 0 1,74 0 0,50 0-1,0 25-15,49-25 32,1 0-32,-25 50 15,-50-25 1,25 24-16,0-24 15,74-25 1,-24 25 0,24 0-16,-24 0 15,24-25 1,-24 24 0,49-24-1,0 25 1,25-50 62,50 25-62,24 0-1,75 0-15,50 0 16,24 0-1,149-49 1,124-1 0,-99 50-16,-75 0 15,-49 0 1,-99 0 0,-100 25-16,-49-25 15,0 0 1,0 0 109,-1 0-110,26 0 1,-25 0-16,0 0 16,-1 0-1,-24 25 32,25-25-31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54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7814 9252 0,'0'0'0,"25"0"62,49 0-62,0 0 16,26 0 0,98 0-1,50 0 1,0 0-16,124 0 16,-74 0-1,-75 25 1,-74 0-16,-75-25 15,-74 25 1,25-25 0,-74 0 31,-51 0-32,-24 0 1,-49 0-16,-1 0 15,-49-50 1,-50 50 0,75-25-1,-1 25-15,26-25 16,24 25 0,49-24-1,26 24 1,24 0-16,1 0 15,-1 0 1,25 0 0,75 0 62,0 0-63,24 24 1,100-24 0,24 0-16,50 25 15,99 0 1,150-25 0,123 25-1,-75-25-15,-73 0 16,-150 0-1,-74 0 1,-124 0 0,-74 0-16,-25 0 15,-1 0 17,-73 0 30,-26 0-46,-123 0-1,-50 0 1,-50 0 0,-74 0-16,124 0 15,50 0 1,24 0-1,25 0 1,50-25 0,74 25-16,0 0 15,75 0 32,24 0-31,1 25-1,148-25-15,100 0 16,148 0 0,248 0-1,-99 0 1,0 0 0,-198 25-16,-75-25 15,-49 24 1,-100-24-1,-49 0-15,-74 0 16,-51 0 0,1 0-1,-25 25 1,25-25 0,25 0 46,-1 0-46,1 0-1,-25 0 1,24 0-16,-24 0 31,25 0 0,-25 0-31,-1 0 16,1 0 0,25 0-1,-25 0-15,24 0 16,1 0 0,-1 0-1,-24 0 1,0 0-16,0 0 47,-25-49 203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57.1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9922 11906 0,'99'-25'203,"1"25"-187,-1 0-1,75 0-15,24 0 16,25 0-1,75 0-15,0 0 16,-75 0 0,25 25-1,-50 0 1,1 0-16,-26-25 16,26 0-1,-50 0 1,24 0-1,-74 0-15,-24 0 16,-26 25 0,-24-25-1,50 0 220,-1 0-220,0 0-15,-24 0 16,0 0 0,24 24-1,-49-24 1,0 0-16,0 0 15,-1 0 1,-48 0 62,-26 0-78,-74 0 16,-75 0-1,-73 0 1,-26-24 0,-25 24-1,-73 0-15,-26 0 16,25 0 0,25-25-1,99 0-15,124 25 16,25 0-1,75 0 1,-1 0 0,25 0-16,0 0 15,-24 0 1,24 0 0,25-25-1,50 25 48,-1 0-48,75 0 1,124-25 0,124-24-16,323-26 15,-50 1 1,-99 24-1,-50 50 1,-149 0-16,-74 0 16,-50 0-1,-49 0 1,-100 0 0,-49 0-1,-50-24 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01.2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10518 13295 0,'24'0'63,"26"0"-63,0 0 15,49 0 1,74 0-1,75 0 1,25 0-16,75 0 16,123 0-1,50 0 1,24 0 0,-48 0-16,-150 0 15,-50 0 1,-73 0-1,24 25 1,-124 0-16,25-25 16,-75 0-1,-24 0 1,-26 0 0,26 0-16,-50 25 31,-50-25 125,-49 0-140,-74 0-1,-125 0 1,-149 0-16,-222 0 16,-100-25-1,273 0 1,148 0-1,100 1-15,124-1 16,50 0 0,0 25-1,24 0-15,0 0 16,1 0 0,24 0-1,-25 0 1,1 0-16,24 0 31,0 0-15,0 0-1,-24 25 1,-1 0-16,0-25 16,26 0-1,-26 0 1,75 0 93,49 0-109,25 0 16,100 0-1,49 0 1,25 0 0,74 0-16,25 0 15,75 0 1,198-75 0,-75 1-1,149-50 1,-173 99-16,49-50 15,-173 26 1,0 24 0,-25 25-16,-25 0 15,-50-25 1,50 25 0,-74 0-1,-75 0-15,-74 0 16,-99 0-1,-26 0 1,1 0 0,-50 0 109,-123 25-110,-51-25 1,-123 50 0,-199 24-16,-248 50 15,-75-50 1,150-24-1,272-25 1,100-25-16,74 0 16,99 25-1,-25 0 1,50-1 0,25 1-16,25-25 15,49 0 1,50 0 62,49 0-78,50 0 16,74 0-1,1 0 1,123 0-1,75 0-15,75 0 16,148 0 0,-75 0-1,-148 0 1,-25 0 0,-74 0-16,-100 25 15,-74-25 1,-74 0-1,0 0-15,-26 0 32,1 0 15,0 0-16,0 0-31,24 0 15,-24 0 1,0 0 0,0 0-1,-25 25-15,0 0 63,-50-25 15,-99 24-62,-148 26-1,-174 0-15,-472-26 16,-74-24-1,0 0 1,74 0 0,100-99-1,198 0-15,298 0 16,148 99 0,100-25-1,50 25 1,-1 0-16,0 0 15,26 0 1,73 0 78,26 0-79,24 0 1,99 0-16,25 0 16,50 0-1,75 0 1,98 0 0,174 0-16,50 0 15,-50 0 1,-298 0-1,-24 0 1,-50 0 0,0 0-16,-74 25 15,-50-25 1,-25 0 0,-24 0-16,-26 0 15,-24 0 16,49 0 1,-24 0-17,24 0 1,-49 0 0,-50 0 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5:23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18579 7119 0,'25'0'78,"0"0"-78,49-25 15,75 0 1,49-49 0,1 49-1,-1 0-15,-24 1 16,-1-1 0,-73 25-1,24-25 1,-50 25-16,-49 0 15,0 0 1,0 0 78</inkml:trace>
  <inkml:trace contextRef="#ctx0" brushRef="#br0" timeOffset="8219.57">1464 11038 0,'25'0'329,"-1"0"-314,1 0 16,0 0-15,25 0 15,-26 0-15,1 0 0,25 0-16,-25 0 15,-1 0 1,1 0-1,25 0 1,0 0-16,-26 0 16,26 0-1,0 0 1,-26 0 15,26 0 16,0 0-31,24 0-1,-49 0 1,0 0 0,-1 0-1,-24 25 95,50-25-48,-25 0-46,0 0 62,-50 0 281</inkml:trace>
  <inkml:trace contextRef="#ctx0" brushRef="#br0" timeOffset="9265.52">3126 11038 0,'25'0'78,"49"0"-62,-24 0-16,24 0 15,25 0 1,75 25-1,24 0-15,-24-1 16,0 26 0,-50-25-1,-50 0 1,0 0-16,-49-25 31,-50 0 32,1 0-32</inkml:trace>
  <inkml:trace contextRef="#ctx0" brushRef="#br0" timeOffset="9828.48">4788 11187 0,'24'0'15,"51"0"1,49 0 0,50 0-1,-1 0 1,-49 0-16,25 0 15,-99 0 1,-26 0 0,1 0-16,-74-50 62</inkml:trace>
  <inkml:trace contextRef="#ctx0" brushRef="#br0" timeOffset="10880.43">7665 11385 0,'0'0'0,"74"0"16,26-24-16,24-1 15,0 0 1,0 25-1,-25 0-15,0 0 16,0 0 0,25 0-1,-49 0-15,-26 0 16,-24 0 0,0 0-1,-25-50 79</inkml:trace>
  <inkml:trace contextRef="#ctx0" brushRef="#br0" timeOffset="15820.17">8484 9773 0,'0'-25'172,"24"25"-109,1 0-63,25 0 15,-1 0 1,26 0-1,-1 0 1,1 0-16,-1 0 16,0 0-1,26 0 1,24 0-16,25 0 16,-50 0-1,0 0 1,25 25-1,-25-25-15,25 25 16,25-25 0,-50 0-1,0 0 1,-24 25-16,-25-25 16,24 24-1,50-24 1,-74 0-1,49 0-15,25 0 16,-25 0 0,0 0-1,-24 0 1,24 0-16,0 0 16,25 0-1,25 0 1,-25 0-1,25 0 1,-50 0-16,25 0 16,50-24-1,-1 24-15,1-25 16,0 25 0,-50 0-1,-25 0 1,50 0-16,-50 0 15,-25 0 1,1 0 0,-26 0-1,26 0-15,-1 0 16,-24 0 0,-1 0-1,-24 0 1,0 0-16,0 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14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1489 6524 0,'24'0'109,"1"0"-109,25 0 16,-25 0-1,49 0 1,0 0 0,51 0-16,-1 0 15,74 0 1,50 0 0,-74 0-16,24 24 15,-49-24 1,124 0-1,0 0 1,-50 0-16,50 0 16,24 0-1,-49 0 1,25 0 0,-49 0-16,-26 0 15,50 0 1,-25 0-1,-24 0 1,-26 0-16,-24 0 16,0 0-1,0 0 1,24 0 0,1 0-16,0 0 15,-25 0 1,24 0-1,26 25 1,-26-25-16,1 0 16,-50 25-1,-50-25 1,1 0-16,-26 0 16,26 0-1,-1 0 1,1 0-1,-26 0-15,-49-25 63,25 25 234,25 0-282,24 0 1,25 0 0,100 0-1,49 0-15,0 0 16,25 0 0,-25 0-1,0 0 1,-50 0-16,25 0 15,50 0 1,50 0 0,-50 0-1,-25 0-15,-50 0 16,-24 0 0,-50 0-1,24 0 1,-23 0-16,23 0 15,-48 0 1,-1 0 0,-25 0-16,25 0 15,-24 0 1,24 0 0,0 0-1,75 0-15,-75 0 16,25 0-1,-25 0 1,1 0 0,24 0-16,-25 25 15,-25-25 1,1 0 0,-26 0-1,-24 0-15,25 0 16,-1 25-1,1-25 1,0 0-16,24 0 16,-24 25-1,-1-25 1,1 24 0,-1-24-16,-24 0 15,0 0 32,-50 0 109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23664 8558 0,'25'0'109,"-25"24"-93,25-24 0,-1 0-1,-24 25-15,25-25 63,-74 0 62,-1 0-110,0 0 1,1 0 0,-26 0-16,26 0 15,-75 0 1,-50 0 0,0 25-1,26 0 1,98-25-16,25 0 15,0 0 1,-24 0 0,-26 25-1,1-25 1,24 0 0,26 0-1,24 24 48,-25-24 15,0 0-31,-25 0-32,1 0 1,-50 0 0,24 0-16,1 0 15,49 0 1,0 0-1,0-49 220,-24-1 15,-51 25-235,1 1-15,-25 24 16,25 0 0,-50 0-1,50 0-15,-50 24 16,50 1 0,-50 0-1,50-25 1,-25 0-1,49 0-15,1 0 16,24 0 0,-24 0-1,0 0-15,-1 0 16,-24 0 0,-25 0-1,0 0 1,25 0-16,-50 25 15,0 0 1,50-1 0,-75-24-1,25 25-15,-24-25 16,24 0 0,50 25-1,-1-25-15,26 0 16,0 0-1,24 0 1,25 0 0,25-25 15,-49 25 172,-1 0-187,-49 0-16,-100 25 15,-148 74 1,-50-74 0,-173 0-1,98 24-15,100-49 16,75 0-1,-1 25 1,100-25-16,24 0 16,50 0-1,0-25 1,49-24 0,-24 24-1,50 25-15,-1 0 16,25 0 15,25-25 188,-74 0-188,-50-24-31,-124 49 16,0 0-1,-50 0 1,-49 0-16,124 0 16,-1-25-1,26 25 1,49-50-1,-49 1-15,-75-1 16,0-24 0,-25 49-1,25 0 1,75 25-16,74 0 16,74 0-1,-24 0 1,24-25 234,1-24-250,-75 24 15,-124 25 1,-199 0 0,-396 124-16,-149 50 31,148-50-31,75 0 16,248-50-1,224-49 1,49-25-1,74 0-15,100 0 16,24 0 0,0 0 218,1-50-218,-75 1-1,-50-26 1,25-49 0,0 25-1,25 25-15,50 24 16,0 25-1,-1 25 1,26 0-16,-26 0 16,26 0-1,24 0 1,-25 0 0,1 0-16,24 0 15,0 0 1,0 0-1,-24 0 1,24 0-16,-25 0 16,25 25-1,-49-25 1,-1 25 0,1-25-16,0 49 15,-75-24 1,25 25-1,0-25-15,25-25 16,49 0 0,25 0-1,-24 0 1,24 0 15,0 0-15,0 0-1,0 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25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22498 10815 0,'25'0'16,"0"0"31,0 0 0,-1-25-32,1 25-15,25 0 16,-1 0-1,26 0 1,-1 0 0,1 0-16,-1 0 15,-24 0 1,-1 0 0,-24 0-16,0 0 15,-50 0 157,0 0-172,1 0 16,-51 0 15,25 0-15,1 0-16,24 0 0,-25 0 15,1-25 1,-26 0-1,51 1 1,-1 24-16,0-25 16,0 25-1,50 0 95,49-25-95,-24 0 1,49 0-16,0 1 16,-24 24-1,24 0 1,-24 0-1,-26 0-15,26 0 16,-51 0 0,1 0-1,-25 24 95,-25-24-95,-49 0 1,0 25-16,-50 0 16,-25 49-1,0 1 1,74-26-1,26-49-15,49 50 16,-25-25 15,-25-25-31,26 25 16,24-1 0,-50 1 15,50 0 0,50-25 78,24 0-93,0 0 0,1 0-16,-26 0 15,-24 0 1,25 0 0,-25 0 30,-1 0 17,1 0-32,0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7:44.7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6077 5407 0,'25'0'62,"25"0"-46,0 0 0,24 0-16,25 0 15,25 0 1,75 0 0,-26 0-1,1 0-15,24 0 16,1 0-1,-26 0 1,-49 0 0,-24 0-16,24 25 15,-25-25 1,25 0 0,50 0-1,-1 25-15,-74 0 16,-24 0-1,-1-1 1,1-24 0,-1 0-16,50 0 15,25 0 1,-25 0 0,-25 0-16,-24 0 15,-26 0 1,-24 25-1,0-25 1,49 0-16,-24 0 16,-25 0-1,24 0 1,-24 0 0,0 0-16,24 0 46,-24 0-30,0 0 15,0 0 94,0 0-62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27.7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19695 10864 0,'50'0'93,"-1"0"-77,26 0 0,49 0-1,25 0-15,-50 0 16,-25 0 0,-24 0-1,-25 0 1,0 0-1,-75 0 79,-24 0-94,-1 0 16,-24 0-1,25 0 1,24 0 0,25 0-16,0 0 15,1 0 17,-26 0-17,0 0 1,1-24-1,24 24 17,25-25 15,25 0 31,-1 25-78,26-25 15,49 0 1,25 1 0,25-1-1,-50 0 1,-24 25-16,-50 0 15,-1 0 1,1 0-16,-74 25 109,-26 0-93,-24-1 0,-50-24-1,50 25 1,-25 0 0,49 0-16,26 0 15,-1 24 1,1-24-1,-1-25 1,50 50-16,-25-26 47,0 1-47,1 0 16,73-25 93,1 0-109,24 0 16,1 0-1,-26 25 1,26-25-16,-26 25 15,-24-25 1,0 0 0,-25-75 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29.4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16917 10592 0,'0'24'63,"25"-24"-32,0 25-16,24 0 1,51-25-16,24 0 16,-25 25-1,25 0 1,-50-25 0,-24 0-16,-25 24 15,-1-24 1,1 0-1,-25 25 48,-49-25-16,-75 25-32,-25-25-15,-25 25 16,-24 24 0,-1 1-1,75-25 1,25-25 0,49 25-16,1-25 15,49 24 1,25-24 62,-1 0-62,26 0-1,0 25 1,-1-25-16,26 25 15,24-25 1,0 0 0,75 25-1,-75-25-15,-25 0 16,-24 0 0,-50 25-1,25-25 1,-25 24-1,0-48 157,-25 24-156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32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 10616 0,'50'0'62,"0"25"-46,24-25-1,25 25-15,25 25 16,-49-26 0,-1 1-1,25-25 1,-24 0-16,-26 0 16,-24 0-1,-25 25 16,-25-25 48,1-25-64,-51 0 1,26 25-16,-51 0 15,-24 0 1,-25 0 0,1 0-1,24 25 1,49-25-16,26 0 16,24 0-1,0 0 1,50 0 46,0 0-46,-1 0 0,51 25-1,-1-25 1,1 25-16,-1-25 31,25 49-31,25-24 16,-74 0-1,49 0-15,-49-25 16,74 25 15,-124-1-31,25-24 16,-25 25 31,-25 0-16,-25 0-15,-24-25-1,-25 25-15,-75-25 16,25 24-1,50-24 1,24 25 0,26-25-16,49 25 31,25-25 63,24 0-94,-24 0 15,25 0 1,-1 0 0,26 0-1,-1 0-15,0 0 16,1 0-1,-25 0 1,-26 0-16,-24-25 16,25 25-1,0 0 1,-50 0 250,50 0-141,25 0-110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37.3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22746 13146 0,'25'0'125,"0"0"16,-25 25-126,25-25 48,-1 25 46,1-25-109,0 0 31,0 25-31,0 0 157,-1 0-142,1-25 1,-25 24 0,0 1-1,0 0 32,0 0 62,-25 0-30,1-25-48,-1 0 0,25 24 0,-25-24 32,0 0-48,25 25 1,-25-25-16,1 0 47,-1 0-47,0 0 187,50 0-77,0 0-95,-1 0 17,26 0-1,-25 0 0,0 0 16,-1 0 0,1 0-47,0 0 16,0 25-1,0-25 1,-50 0 171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39.8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19894 13196 0,'25'0'94,"-1"0"-78,1 0 15,0 0-15,0 0-1,24 25 1,1 0-1,-25-25-15,24 25 16,-24-1 0,-50-24 156,25 25-157,-24-25-15,-1 0 31,0 0-15,0 0-16,-24 25 16,49 0-1,-50-25 1,25 0 0,0 0-1,25 25 79,25-25-16,0 0-47,0 0 1,24 24-17,-24 1 1,0 0-1,25-25-15,-26 25 16,1-25 0,-25 25 77,-25-25 17,1 0-95,-26 0 48,25 0-47,0 0-1,1 0 1,-1 0-1,0 0 376,-25 0-375,1 0-16,-26-25 15,-49 0 1,-49 0 0,24 25-1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40.8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16917 13271 0,'25'0'78,"0"0"-78,0 0 16,-1 0 15,26 0-31,0 0 16,24 24-1,0-24 1,-24 25-1,0-25-15,-26 0 32,-24 25-17,0 0 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42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14089 13146 0,'25'0'94,"25"0"-78,-1 25-1,-24 0-15,50 0 16,-26 25 0,1-1-1,-25-24 1,-1 0-16,1 0 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45.9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2778 13370 0,'25'0'94,"0"0"-79,49 0 1,-24 0-1,25 0 1,-1 0-16,-24 0 16,-1 0-1,1 0 1,24 0 0,-24 0-1,24 0 1,1 0-16,-1 25 15,-24-25 1,24 24-16,0-24 16,-49 0-1,25 0 1,-1 25 0,1-25-16,0 0 15,-1 0 1,1 25-1,-25-25 1,0 25-16,-1-25 47,-24 25-31,-49-25 62,-1 0-78,-24 0 15,-26-25 1,1 0-16,-74 0 16,-1-24-1,-24 49 1,24-50-1,50 25 1,25 25 0,74-25-1,0 25-15,25-24 16,-25 24 0,25-25 30,0 0-14,25 25 30,25 0-46,24 0-1,50-25 1,25 0 0,-50 0-16,0 25 31,-24 0-31,-50 0 31,-1 0-15,1 0-16,0 0 62,0 0-30,24 0 77,1 0-93,-25 0-16,0 0 15,-1 0 1,1 0 15,-25 25 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6:53.0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3498 17214 0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4:02:01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 14238 0,'25'0'62,"24"0"-46,1 0 0,24 0-1,1 0-15,-25 25 16,74-25-1,-25 24 1,74 1 0,-24 0-16,74 25 15,50-25 1,149 49 0,24-24-1,51-1-15,-1-24 16,-99-25-1,-25 25 1,24-25 0,1 0-16,-25 0 15,-49 0 1,-1 0 0,26 0-16,-51 0 15,1 0 1,24-75-1,50 1 1,-49 49 0,-25 0-16,-26 25 15,1 0 1,25-24 0,-50 24-1,0 0-15,-25 0 16,1 0-1,-51 0 1,26 0-16,-1 24 16,25 1-1,1 25 1,-26-25 0,25 24-16,-24-24 15,-26 0 1,-24 0-1,25-25-15,-25 24 16,-25 1 0,24 0-1,1 49 1,-99 1-16,-50 74 16,49-149 312,26-25-313,49 25-15,74-25 16,75 25 0,0 0-1,49-25 1,51-24-16,147-51 15,-147 26 1,-26 24 0,-50 1-1,-24 49-15,-49-25 16,-26 0 0,0 0-1,26 1-15,-26 24 16,-49 0-1,49 0 1,1 0 0,-1 0-1,75 0-15,25 0 16,-25 0 0,-25 0-1,-50 0-15,-24 0 16,-1 0-1,-49 0 1,50 24 0,24-24-16,1 0 15,-25 0 1,-50 0 0,-25 0-1,-25 0 1,-24 0-16,-25 0 31,-1 0-15,1 0-16,0 0 31,-50 0-15</inkml:trace>
  <inkml:trace contextRef="#ctx0" brushRef="#br0" timeOffset="-66876.02">149 6672 0,'0'-24'94,"25"24"-63,25 0 0,-26 0-15,1 0-16,0 0 15,49 0 1,-24 0 0,24 0-1,-24 0-15,24 24 16,-24-24 0,24 0-1,1 0-15,-1 0 16,1 0-1,-26 0 1,26 0 0,-26 0-16,1 0 15,24 0 1,1 0 0,-1 25-1,-24-25-15,-1 0 16,1 0-1,0 0 1,-1 0 0,-24 0 15,-25 25 0,0-50 79,-25 0-95,-24 1 1,24 24 15,0 0-15,25-25-1,-25 25 1,0 0 0,25-25-16,-24 0 15,-1 25 1,0 0-1,25-25-15,-25 25 16,0-24 31,1 24-31,48 0 187,1 24-172,0-24-15,0 25-1,24 0 16,-24-25-31,25 25 32,-25-25-1,-25 25-15,0-1 30,0 1 33,-25 0-48,0 0-16,0-25 1,25 25 0,-25-25-1,25 24-15,-24-24 16,24 25 0,-25-25-1,0 25 1,25 0-1,0-50 142</inkml:trace>
  <inkml:trace contextRef="#ctx0" brushRef="#br0" timeOffset="-61055.32">3399 3696 0,'0'0'0,"0"-25"16,0 0-16,-25 25 31,0 0 32,0 25 31,25 0-79,0 0 1,-25 0-1,1 24-15,24-24 63,0 0-47,0 24 15,0-24-16,24-25 1,1 0 0,-25 25-1,25-25 1,0 25-16,0-25 16,-1 0-1,51 0 1,-50 25-1,-1-25-15,26 24 16,-25-24 0,0 0-1,-1 0-15,1 25 16,0-25 0,0 0-1,0 0 1,-25 25-1,24-25 1,-24 25 0,0 0 31,0-1-16,-49-24-31,-1 25 31,25-25 0,-24 0-31,24 25 16,0-25 0,0 0-1,1 0 16,-1 0-15,0 0 0,0 0-1,25-25 48,0 0-48,0 1 1,0-26-16,0 25 16,0-24-1,0 24 1,0 0 0,0-25 15,0 26 0,0-26-31,0 25 16,0 0-1,0 1 1,-25 24 78,1-50-63,24 25 0,-25 25 16,25-25-16,-25 25-15,25-25 62</inkml:trace>
  <inkml:trace contextRef="#ctx0" brushRef="#br0" timeOffset="-60261.36">3771 3845 0,'0'0'15,"0"-25"48,0 0-47,74-49-1,0-26-15,1 26 16,-50 24-1,0 50 1</inkml:trace>
  <inkml:trace contextRef="#ctx0" brushRef="#br0" timeOffset="-58688.44">3969 3150 0,'0'25'31,"0"0"-31,25 0 16,25 24-1,-26-24 1,26 49-1,-25-49 1,0 25-16,-1-25 16,1-25 15,-25 24-31,0 1 16,0 0 15,0 0-16,25 0-15,-25-1 16,25 26 0,0 0-1,-1-25-15,-24-1 16,0 1 0,25-25 15,-25-25 94,0 1-110,0-1 1,0-25 0,0 0-1,0 1 1,0 24 0,0 0-1,25 0 16,0 25 1,0 0-17,-1 0 1,26 0 0,-25 0-1,0 0 1,-1 0-1,-24 25 17,0 0 15,25 0-32,-25 0 16,0-1 1,-25 1-17,1 0 1,-1 25 0,0-50-1,0 25-15,0-1 16,-24 1-1,24 0 1,0 0 0,0-25 15</inkml:trace>
  <inkml:trace contextRef="#ctx0" brushRef="#br0" timeOffset="-57905.49">4688 3373 0,'0'25'78,"0"0"-62,25 25-1,0-26-15,0 1 16,0 25 0,-1-25-1,1-25 48</inkml:trace>
  <inkml:trace contextRef="#ctx0" brushRef="#br0" timeOffset="-57437.51">4589 3249 0,'0'0'0</inkml:trace>
  <inkml:trace contextRef="#ctx0" brushRef="#br0" timeOffset="-56620.56">4664 2977 0,'0'24'78,"0"26"-78,49 0 16,-24-1-1,49 50 1,-49-24-16,74-26 16,-74 1-1,25 0 1,0-26-16,-1 1 15,-24-25 1,0 0 15,0 0 1,-1-25-1,-24 1-31,25-1 15,-25-25 1,50 1 0,-25-1-1,-25 0 1,24 1-16,-24 24 47</inkml:trace>
  <inkml:trace contextRef="#ctx0" brushRef="#br0" timeOffset="-55666.6">4788 3274 0,'0'-25'250,"0"1"-235,24 24 1,1-25-16,25 0 31,-25 25-15,-1 0-16</inkml:trace>
  <inkml:trace contextRef="#ctx0" brushRef="#br0" timeOffset="-52756.75">22176 9178 0,'25'0'47,"-1"0"0,1 0-31,0 0-16,25 0 31,-26 0-15,26 0-1,24 0-15,1 0 16,-1 0-1,1 0 1,-1 0 0,50 0-16,-50 0 15,26 0 1,-26 0 0,1 0-1,-26 0-15,-24 0 16,0 0 15,24 0-15,1 0-16,0 0 15,-1 0 17,26 0 30,-51 0-46,26 0-1,-50-25 1,25 25 15</inkml:trace>
  <inkml:trace contextRef="#ctx0" brushRef="#br0" timeOffset="-50750.86">2233 9004 0,'25'0'15,"-1"0"-15,1 0 16,0 0 0,25 0 15,-26 0-31,51 0 15,-1 0 1,50 0 0,-25 0-1,1 0-15,49 25 16,-25-25 0,24 0-1,-24 0 1,25 0-16,-74 0 15,-26 0 1,-24 0 0,0 25-1,-25 0 79,-50-50 0</inkml:trace>
  <inkml:trace contextRef="#ctx0" brushRef="#br0" timeOffset="-47506.02">22399 11311 0,'25'0'47,"0"0"-16,-1 0 0,1 0-15,0 0 0,0 0-1,24 0 1,1 0 0,-25 0-1,24 0 1,-24 0-1,25 0-15,-25 0 32,-1 0-17,26 0-15,-25 0 16,24 0 0,1 0-1,-25 0-15,0 0 16,0 0 15,24 0-15,-24 0-1,0 0-15,0 0 16,-1 0 0,1 0-1,-50 0 220</inkml:trace>
  <inkml:trace contextRef="#ctx0" brushRef="#br0" timeOffset="-46083.1">19571 11435 0,'25'0'62,"0"0"-46,24 0 15,1 0-15,24 0-16,1 0 15,-25 0 1,24 0-1,0 0-15,1 0 16,-26 0 0,-24 0-1,0 0 1,0 0 0,0 0-16,-1 0 62,-24 25-15,-24-25 62,-26 0-77</inkml:trace>
  <inkml:trace contextRef="#ctx0" brushRef="#br0" timeOffset="-44717.17">16520 11509 0,'25'0'31,"0"0"-15,0 0-1,24 0 1,26 0 0,-1 0-16,25 0 15,1 0 1,24 0-1,-50 0 1,0 0 0,-24 0-1,74 0 1,-74 0-16,-26 0 31,-24 25-15,25-25 31,-74 0 46</inkml:trace>
  <inkml:trace contextRef="#ctx0" brushRef="#br0" timeOffset="-43331.25">13742 11435 0,'25'0'31,"49"0"-15,-24 0 0,24 0-16,1 0 15,24 0 1,50 0-1,74-25-15,-74 25 16,0-25 0,-75 25-1,-24 0 1,-25 0 0,-1 0-1</inkml:trace>
  <inkml:trace contextRef="#ctx0" brushRef="#br0" timeOffset="-42131.32">10939 11435 0,'25'0'78,"0"0"-78,0 0 15,24 0 1,1 0 0,24 0-1,1 0-15,-1 0 16,1 0-1,24 0 1,74 0 0,-49 0-16,-24 0 15,-26 0 1,-49 0 0,0 0-16,-1 0 15,-48 0 79</inkml:trace>
  <inkml:trace contextRef="#ctx0" brushRef="#br0" timeOffset="-41284.35">7987 11609 0,'25'0'31,"0"0"-15,49 0-16,-24 0 15,49 0 1,1 0 0,24 0-1,0 0-15,-25 0 16,-25 0-1,1 0 1,-1 0-16,-49 0 16,0 24 15</inkml:trace>
  <inkml:trace contextRef="#ctx0" brushRef="#br0" timeOffset="-40532.39">5408 11435 0,'0'-25'47,"0"0"-32,25 25-15,49 0 16,25 0 0,0 0-1,25 0 1,0 0 0,-49 25-16,-26-25 15,-24 0 1,25 25-1,-50 0 1,25-25 0</inkml:trace>
  <inkml:trace contextRef="#ctx0" brushRef="#br0" timeOffset="-39097.47">2332 11509 0,'0'-24'16,"74"24"15,-24 0-15,74 0-16,0 0 15,50 0 1,-1 0 0,-73 0-16,-26 0 15,-49 0 1,0 0-1,-1 0 1,-24 24 93</inkml:trace>
  <inkml:trace contextRef="#ctx0" brushRef="#br0" timeOffset="-35950.63">3076 10939 0,'-25'0'16,"50"0"124,0 0-124,0 0 15,0 0 47,-25 25 32,-25-1-79,50-24 94,-1 0-109,1 0-1,0 0-15,0 0 16,0 0-1,-1 0 17,-24 25 15</inkml:trace>
  <inkml:trace contextRef="#ctx0" brushRef="#br0" timeOffset="-34190.72">2853 13791 0,'25'0'219,"49"0"-203,-24 0-1,24 0 1,1 0 0,-1 0-16,-24 0 15,24 0 1,0 0 0,1 0-1,-1 0 1,-49 0-16,0 0 15,0 0 1,-1 0 0</inkml:trace>
  <inkml:trace contextRef="#ctx0" brushRef="#br0" timeOffset="-32611.81">5606 13767 0,'25'0'15,"0"0"17,0 0-17,-1 0 1,1 0-1,0 0 1,0 0 0,24 0-16,1 0 15,24 0 1,1 0 0,-26 0-1,26 0 1,-25 0-1,-1 0-15,-49 24 16,25-24-16,0 0 31,-25 25-15,-25-25 15,0 0-15</inkml:trace>
  <inkml:trace contextRef="#ctx0" brushRef="#br0" timeOffset="-31441.87">8037 13915 0,'50'0'31,"-1"0"-15,-24 0-16,25 0 15,-25 0 1,49 0-1,0 0 1,26 0-16,48 0 16,-48 0-1,-1 0 1,50 0 0,-75 0-16,-49 0 15,0 0 32</inkml:trace>
  <inkml:trace contextRef="#ctx0" brushRef="#br0" timeOffset="-30586.91">11063 13891 0,'25'0'15,"25"0"1,74 0-1,74 0 1,50 0 0,0 0-1,0 0 1,-25 24 0,-74-24-16,-99 25 15,-25 0 1,0-25-16</inkml:trace>
  <inkml:trace contextRef="#ctx0" brushRef="#br0" timeOffset="-29854.95">13792 13891 0,'49'0'46,"26"0"-46,49 0 16,0 0 15,124-25-15,174 25-16,-323 0 16,-50 0-1,1 0 1</inkml:trace>
  <inkml:trace contextRef="#ctx0" brushRef="#br0" timeOffset="-29234.98">16942 14039 0,'74'0'47,"50"0"-31,25-49 0,0 24-1,25 0 1,-100 25-16,-24 0 15</inkml:trace>
  <inkml:trace contextRef="#ctx0" brushRef="#br0" timeOffset="-28626.01">19125 13940 0,'74'0'62,"1"0"-62,24 0 16,-25 0-1,25 0 1,1 0-16,-26 0 16,0 0-1,51 0 1,-26 0 0,-25 0-1,1 0 1</inkml:trace>
  <inkml:trace contextRef="#ctx0" brushRef="#br0" timeOffset="-27863.06">22498 13940 0,'25'0'16,"25"0"-1,173-25 1,75-49 0,173 0-1,-74-26 1,-124 51-16</inkml:trace>
  <inkml:trace contextRef="#ctx0" brushRef="#br0" timeOffset="-24902.21">18207 5259 0,'0'24'172,"0"1"-156,0 50-1,0-26 1,0 26 0,0-1-1,0 0 1,0 1 0,0-26-16,0-24 15,0 0-15,0 0 16</inkml:trace>
  <inkml:trace contextRef="#ctx0" brushRef="#br0" timeOffset="-23827.26">18678 5283 0,'-25'0'15,"25"25"-15,-24-25 16,-1 25-1,0-25 1,25 50 0,-25-26-1,25 1 17,-25-25-32,25 25 15,0 0 1,-24 0-1,24-1 1,0 1-16,0 0 16,0 0-1,0 0 1,0-1 0,24 1 30,1-25-30,0 0 0,0 0-1,0 0 1,-1 0 0,1 0-16,0 0 31,25 0-16,-50-25 1,24 1-16,1-1 16,-25 0-1,0 0 1,0-24 0,0 24-1,0 0 1,0 0-1,0-49 1,-25 24 0,1 25-1,-1 25 1</inkml:trace>
  <inkml:trace contextRef="#ctx0" brushRef="#br0" timeOffset="-22747.32">19174 5333 0,'-49'-25'16,"-1"25"-1,25 0 1,-24 0 31,49 25-32,0 0 17,0 0-17,0-1 17,0 1-17,0 0 1,0 25-1,0-26 1,25 26 0,-1 0-16,-24 24 15,25-49 1,0 0 0,0-25 15,24 0 0,-49-25-15,25 0-1,0 25-15,0-25 16,-25 0 0,0-24-1,25 24 1,-25-49-1,0-26 1,0 76 0,0-51-1,0 50 1,0 1 0,0-1-1,-25 25 1,-25 0-1,25 0 32</inkml:trace>
  <inkml:trace contextRef="#ctx0" brushRef="#br0" timeOffset="-21498.38">19571 5283 0,'0'25'62,"0"0"-31,0 0-15,0 24 0,0 1-1,0 24 1,0-24-16,0-25 15,0 0 1,0-1 15,0-48 188,0 48 15,0 26-218,0-25 0,25 24-1,-25-24 1,0 0 0</inkml:trace>
  <inkml:trace contextRef="#ctx0" brushRef="#br0" timeOffset="-20849.42">19968 5283 0,'0'25'15,"0"0"1,0 0 15,0 0-15,25 49-1,-25-24-15,0-1 16,25 26 0,-25-26-1,25 1-15,-25-1 16</inkml:trace>
  <inkml:trace contextRef="#ctx0" brushRef="#br0" timeOffset="-19862.47">20390 5457 0,'-25'0'47,"0"0"-31,0 0-1,1 0 1,24 50 0,0-26-1,0 1 16,0 0-15,0 0 0,0 0-1,0-1-15,24 1 16,-24 0 0,25-25-1,0 0 16,0 0-15,0 0 0,-1 0-1,1 0 1,0 0 0,0 0-1,-25-25 1,0 0-1,0 1 1,0-1 31,-25 0 15,0 25-46,25-25 0,0 0-1,-25 25-15</inkml:trace>
  <inkml:trace contextRef="#ctx0" brushRef="#br0" timeOffset="-18568.54">20737 5457 0,'0'-25'31,"-25"25"16,0 0-31,1 0 15,24 25 0,-25 0 0,25 0-15,0 24 15,0-24 1,0 0-17,0 0 1,25-1 15,-1-24 16,1 0-16,25 0-15,-25-24 15,-1-1-15,1 25-1,-25-25 1,0-25 0,0 26-1,0-1 32,0 0-31,-25 0-1,1 0 17,-1 25 14,0 0-14</inkml:trace>
  <inkml:trace contextRef="#ctx0" brushRef="#br0" timeOffset="-17918.57">20340 5507 0,'25'0'31,"0"0"16,-25 24-32,0 1 48,25-25-48,-25 25 17</inkml:trace>
  <inkml:trace contextRef="#ctx0" brushRef="#br0" timeOffset="-16853.62">21109 5259 0,'0'49'156,"0"1"-156,0-25 15,25-1 1,-25 1 0,0 0-1,0 0 1,0 24 0,0 1-1,0 24-15,0 1 16,0-1-1,0-24 1,0-25 15,0-75 32</inkml:trace>
  <inkml:trace contextRef="#ctx0" brushRef="#br0" timeOffset="-13824.79">2828 15280 0,'0'24'406,"0"1"-391,0 0 1,0 25 0,0-1-1,0-24 1,0 25 0,0-1-1,0 1-15,-25 0 16,25-1-1,0-24 1,0 0 15,0 0 1,0-1 61</inkml:trace>
  <inkml:trace contextRef="#ctx0" brushRef="#br0" timeOffset="-11836.88">5457 15255 0,'-24'0'94,"-1"0"-79,25 25 32,0 24-16,-25-49-15,25 25 0,0 0-16,0 0 15,0 24 1,-25 51 0,0-26-1,25-24 1,0-1-1,0-24 17,0 0 15,25-25-32,0 25 1,0-25-16,24 24 15,1-24 1,-25 0 0,24 0-1,-24 0 1,25-24 0,-1-26-1,-49 25 1,25-24-1,0 24 1,0-25 0,-25 25-1,0 1 1,0-1 15,0-25-15,0 1-1,0 24 1,0 0-16,-25 25 16,0 0 15,25-25-15,-49 25-16,49-25 15,-50 0 1,0 1-1,50-1 17,-24 25-17,-1 0 95,0 0-48,0 0-46,0 0 31,1 0-16</inkml:trace>
  <inkml:trace contextRef="#ctx0" brushRef="#br0" timeOffset="-10090.98">8409 15180 0,'0'25'16,"-25"-25"-1,1 25 1,-26 0 15,25-25 1,25 25-32,-25-1 15,25 1 32,0 0 0,25 25-16,0-25-15,0 24-1,24 1-15,-24-25 32,0-25-17,0 24 1,0-24-16,24 0 31,-24 0-15,-25 25-1,25-25 1,0 0 31,-25-25-16,24 1-15,-24-1-1,0 0 1,0 0-16,0 0 16,0 1 15,0-1-31,0 0 47,0-25-32,-24 50-15,-1-25 32,25 1-17,0-1 1,0-25-16,-25 25 16,0 25-1,25-24 1,-25-1-1,1 25 17,-1 0-1,0 0 0,25 25-15</inkml:trace>
  <inkml:trace contextRef="#ctx0" brushRef="#br0" timeOffset="-8889.05">11609 15280 0,'0'24'47,"0"1"-31,25-25 0,-25 25-16,0 25 15,25-1 1,-1 26-1,1 49 1,-25-75 0,0-24-1,0 0 32,0 0 47,0 0-78,0-1-1,0 1 1,0 0-16</inkml:trace>
  <inkml:trace contextRef="#ctx0" brushRef="#br0" timeOffset="-7682.1">14288 15255 0,'0'25'219,"0"-1"-204,0 51 1,0-1 0,0 1-1,0 24-15,0-49 16,0-26 15,25-24 172</inkml:trace>
  <inkml:trace contextRef="#ctx0" brushRef="#br0" timeOffset="-6310.17">17190 15280 0,'0'0'0,"-25"0"31,0 0-15,-24 0 0,-1 49-16,1-49 15,49 25 1,0 0 0,0 0-1,0 0 16,0 24-31,0-24 32,0 0-17,0 0-15,24 24 16,1-49 15,-25 25-15,25 0-1,-25 0 1,25-25 0,0 0-1,24 0 32,1 0-31,-25-25-1,-1 25 17,-24-50-17,0 25 1,0 1 0,0-1-1,0 0 1,0 0-1,0 0 17,0 1-32,-24-26 62,24 25-46,-25 0 15,0 25 47</inkml:trace>
  <inkml:trace contextRef="#ctx0" brushRef="#br0" timeOffset="-4889.25">19720 15255 0,'-25'0'16,"0"25"15,25-1-15,-49 51 0,24-1-1,-25 1 16,50-26-15,0-24 0,0 25-16,0 24 15,0-24 1,50 74 0,-25-99-1,0-25 16,-1 0-15,51 0 0,-1 0-1,50 0 1,-74 0 0,-25-50-1,0 25 16,-25 0-15,0 1 0,0-1-1,0 0 1,0-74 0,0 49-1,-25 25 1,-25 1-1,50-1 17,-49-25-17,-1 1 1,25 24 0,-25-25-1,26 25 1,-1 0-1,0 1 17,0 24-1,0 0 0</inkml:trace>
  <inkml:trace contextRef="#ctx0" brushRef="#br0" timeOffset="-3254.33">22994 15280 0,'0'0'0,"0"24"15,0 1 1,0 25-1,0-25 17,0 49-32,0-24 15,0-1 1,0 1 15,0 24-15,0-49 15,0 0 94,0 0-94,0 0-31,0 24 32,0-24-17,0 0 32,0-75 47</inkml:trace>
  <inkml:trace contextRef="#ctx0" brushRef="#br0" timeOffset="32.5">2778 15304 0,'0'25'32,"0"0"-1,0 0 16,0 25 0,0-26 0,0 26-1,0-25-14,0 24-17,0-24-15,0 0 16,0 0 0,0 24 109,0 1-110,0 0 16,0-1-31,0-24 16,0 0 0,0 0-1,0-1 63,0-48 47,0-1-109</inkml:trace>
  <inkml:trace contextRef="#ctx0" brushRef="#br0" timeOffset="3930.29">2158 16966 0,'0'25'93,"0"0"-77,0 49 0,0-24-1,0 0-15,0-1 31,0 75-15,0-49 0,0-26-1,0 1 1,0-25 0</inkml:trace>
  <inkml:trace contextRef="#ctx0" brushRef="#br0" timeOffset="5272.21">2382 17016 0,'0'0'0,"0"-25"31,0 0-15,49 1-1,-24 24 1,49 0 15,-49 0 0,25 0-15,-25 24 0,-25 1 15,0 0 0,0 0-15,0 0-1,0-1 17,0 1-1,0 0-15,0 0-16,0 0 15,0 24 1,-25 50-1,0-49 1,-74 49 0,49-74 15,1 0-15,24 0-1,0 0 1,25-1 15,0-48 110,74-1-126,-24 25 1,49 0 0,0 0-16,1 0 15,73 0 16,75 0-15,-173 0 0,-26 0-1,-24 0 17</inkml:trace>
  <inkml:trace contextRef="#ctx0" brushRef="#br0" timeOffset="6821.14">3448 16942 0,'0'0'16,"-25"0"0,-24-25 15,-26 25-16,51 0 1,-1 0 15,25 25 1,-25-1-17,25 1 1,0 0-1,0 0 48,25 0-16,-25-1-32,25 26 17,-1-25-17,1-25-15,0 0 16,0 25 0,49-1-1,-49 1 16,74 0-15,-74 0 0,0 0-1,0-1 1,-1-24 0,1 50 15,-25-25-16,0 0 1,-25-1 15,1-24 1,-26 0-17,0 0 1,26 0-16,-26 0 15,0 0 1,1 0 0,24 0-1,25-24 48,0-1-48,0-25 1,0 25-16,25 1 16,-25-26-1,49-74 17,-24 74-17,-25 1 1,0 24-1,25 0 17,-25 0-17,0-49 1,0 49 93</inkml:trace>
  <inkml:trace contextRef="#ctx0" brushRef="#br0" timeOffset="7687.11">4118 16743 0,'0'25'47,"0"25"-31,0-26-1,0 26-15,0 0 31,0 24-15,0 0-16,0 1 16,0-26-1,0 51 1,0-51 0,0-24-1,0 0 1,0 0 15,-25-25 110</inkml:trace>
  <inkml:trace contextRef="#ctx0" brushRef="#br0" timeOffset="8336.06">3919 17066 0,'25'0'47,"0"0"-31,0 0 15,25 0-31,24 0 15,0 0 1,-24 0 0,0 0-1,-26 0 32,1 0-47,0 0 16</inkml:trace>
  <inkml:trace contextRef="#ctx0" brushRef="#br0" timeOffset="11138.92">5309 16545 0,'0'0'15,"-25"0"1,0 0 15,25 49-15,-25 1-1,25 0 1,0-26 0,0 51-1,-25-26 1,25 100 15,0-99-15,0-1-1,0-24 1,0 25 0,25-25 15,0-1-15,25 1-1,-26 0 1,26-25-1,0 0 1,-1 0 0,50-74 15,25-75 0,-49 99-15,-50 1-1,-25 24 1,0-50 15,0 51-15,-50-76 0,0 76 15,-24-51-16,74 26 1,-50 49-16,26 0 31,-26 0 16,25 0-47,-24 0 16,24 0-1,-25 0 1,25 0 15,1 0-15,24 24 0,0 1-1,-25 0 16,0-25-15,25 25 31</inkml:trace>
  <inkml:trace contextRef="#ctx0" brushRef="#br0" timeOffset="12098.87">7343 16545 0,'-25'0'16,"50"0"-16,-75 0 0,50 25 47,0-1-16,0 26-16,0-25 17,0 0-32,0 24 15,0 26 1,0-51 15,0 125-15,0-50-1,0-24 1,0 49 0,0-99 31,-25-25 46,25-25-77,0 0 0</inkml:trace>
  <inkml:trace contextRef="#ctx0" brushRef="#br0" timeOffset="12673.84">6896 16867 0,'50'0'47,"49"0"-31,25 0 0,-25 0-1,50 0 1,-75 0-1,75 0 1,-124 0 0</inkml:trace>
  <inkml:trace contextRef="#ctx0" brushRef="#br0" timeOffset="14788.73">8236 16570 0,'0'-25'47,"-25"25"0,0 25 31,0-1-46,25 26-17,0-25 16,0 74-15,0-74 0,0 0-16,0 24 15,0-24 48,25 0-1,0-25-30,0 0 14,-1 0 1,1-25-15,0 25-17,-25-50 1,25 26-1,-25-1 1,25 0-16,-25-25 16,0 26 15,0-1-15,0-25-1,0 1 1,0 24-1,0 0 32,-25 25 16,0 0-48,0 0 17</inkml:trace>
  <inkml:trace contextRef="#ctx0" brushRef="#br0" timeOffset="15708.68">10096 16520 0,'0'25'47,"0"0"-32,0-1-15,0 76 47,0-26-31,0 149-1,0-124 1,0 50 0,0-124 15,0 25-15</inkml:trace>
  <inkml:trace contextRef="#ctx0" brushRef="#br0" timeOffset="16306.65">9773 16867 0,'25'25'16,"0"-25"-1,49 0 16,-24 0-15,0 0-16,24 0 16,-24 0-1,24 0 1,50 0 0,-99 0-1,25 0 1</inkml:trace>
  <inkml:trace contextRef="#ctx0" brushRef="#br0" timeOffset="17566.58">11262 16644 0,'0'50'172,"0"-1"-157,24 100 1,-24-75 15,0 1-31,25-26 16,-25-24-1,0 0 17</inkml:trace>
  <inkml:trace contextRef="#ctx0" brushRef="#br0" timeOffset="17624.58">11311 17140 0,'0'25'31</inkml:trace>
  <inkml:trace contextRef="#ctx0" brushRef="#br0" timeOffset="18829.52">12179 16619 0,'-49'0'15,"-26"0"17,51 0-17,-1 0 1,-25 0 15,25 25-15,-49 25-1,49-1 17,25-24-17,-25 25 1,25 74 15,0 0-15,0-50-1,0-24 1,0 24 15,0-49-15,25-25 31,25 0-32,-1 0 17,-24 0-17,0-25 1,-25 0 0,25 0-1,0-24 32,-25 24-47,0 0 47,-25 25-31,25-25-1,-25 25 1,0 0-1,0-24 17,1 24-17,-1 0 1,-25 0 0,1 24 15,24-24-16</inkml:trace>
  <inkml:trace contextRef="#ctx0" brushRef="#br0" timeOffset="19580.48">13172 16520 0,'-25'0'31,"25"25"0,0 0-15,0 49 15,0 0-15,0 1 0,0 74 15,0-1-16,0-73 1,0 98 0,0-123 15,0-75 78</inkml:trace>
  <inkml:trace contextRef="#ctx0" brushRef="#br0" timeOffset="20315.43">12899 17016 0,'0'0'0,"49"0"32,1 0-17,74 0 16,-50 0-15,-24 0 0,-25 0 15,0 0 16,24 0 109,1 0-140</inkml:trace>
  <inkml:trace contextRef="#ctx0" brushRef="#br0" timeOffset="23006.3">14263 16371 0,'-25'0'63,"0"0"-48,-24 25 16,24-25-31,-25 50 16,1-26 0,-50 51 15,49-26-15,50-24-1,0 25 1,-25-25 15,25 49-15,0-49 31,0 0-32,50-1 1,-50 1-1,99 0 17,-49 0-17,-1 0-15,1-25 16,-25 49 15,49 1-15,0 24-1,-24 1 17,-50-51-17,0 1 1,0 0 15,0 0-15,-50 0 15,1-1-15,-1-24-1,-24 0 17,49 0-17,-25 0 16,1-24-15,49-1 0,0 0-1,0-49 1,0 49 15,0-25-15,0 1-1,99-199 32,-74 223-31,0-25 0,-25 25 15,0-24-16,24-1 1,-24 25 31,0-24-31,0 24 93,-24 25 47</inkml:trace>
  <inkml:trace contextRef="#ctx0" brushRef="#br0" timeOffset="23087.29">14189 16520 0</inkml:trace>
  <inkml:trace contextRef="#ctx0" brushRef="#br0" timeOffset="24281.23">15801 16570 0,'0'-25'32,"0"74"30,0 1-46,0 0-1,25-1 1,-25 50-16,25 50 31,-1 124-15,-24-149 31,25-124-32,-25 25 1</inkml:trace>
  <inkml:trace contextRef="#ctx0" brushRef="#br0" timeOffset="24829.19">15553 17041 0,'25'0'47,"24"0"-31,26 0-16,24 0 15,149-25 17,-174 0-17,50 25 1,-74 0 0,0 0 15,-75 0 31</inkml:trace>
  <inkml:trace contextRef="#ctx0" brushRef="#br0" timeOffset="26472.12">17091 16594 0,'-25'0'31,"50"0"-31,-75 0 16,25 0 15,25 25-15,0 0 15,0 25 0,0-26-15,0 26-1,0 24 17,0-49-17,0 0 1,0 25 15,25-26-31,-25 1 16,25 50 15,25-75-15,-26 24 15,1-24-15,0 0 15,0 0 0,0-24 0,-25-1 1,24 25-32,-24-25 15,25-25 1,-25-24 15,0 24-15,0 26-1,0-1 48,0 0-63,0 0 15,-25 25 32,1-25-31,-1-49 15,0 74-15,25-25-16,-25 25 31,0 0 0,-24 0-15,24-25 0,0 25-1,0 0 1</inkml:trace>
  <inkml:trace contextRef="#ctx0" brushRef="#br0" timeOffset="27437.07">18629 16321 0,'0'25'47,"0"0"-32,49 50 1,-49-51 15,25 76-15,0 24 0,0 49 15,-25-123-16,0-25 1,0-1 15</inkml:trace>
  <inkml:trace contextRef="#ctx0" brushRef="#br0" timeOffset="28436.01">18480 16793 0,'49'0'16,"-24"0"15,25 0-15,-1 0-16,299-50 47,-274 50-32,25 0 1,-74 0 15</inkml:trace>
  <inkml:trace contextRef="#ctx0" brushRef="#br0" timeOffset="30237.92">19919 16545 0,'-25'0'157,"0"0"-110,0 0-32,0 0 32,0 0-31,1 0-1,24 25 17,0-1 14,0 1-14,0 0-17,0 0 1,0 24 0,0-24-1,0 50 1,0 49-1,0-100 17,0 26-17,24-25 1,1-25 46,25 0-46,-25 0 0,0 0 31,-1-25-16,1 25-16,0-74 1,0 24 15,0 0-15,-25 26 15,0-26-15,0 25 15,0-24-15,-50 24 62,25-25-63,0 25 1,25 1 0,-24 24-1,-1 0 1,25-25 31</inkml:trace>
  <inkml:trace contextRef="#ctx0" brushRef="#br0" timeOffset="31305.87">21407 16148 0,'0'25'62,"0"24"-46,25-24 15,-1 25-31,-24-26 16,25 101-1,0 73 17,-25-74-17,0-74 17,0-26-17,-25-24 141,25-24-156,-25 24 47</inkml:trace>
  <inkml:trace contextRef="#ctx0" brushRef="#br0" timeOffset="31840.84">21233 16619 0,'99'0'31,"-198"0"-31,322 0 31,-123-25-15,-26 1-16,75 24 31,-124 0-15,-1 0-1,1 0 1</inkml:trace>
  <inkml:trace contextRef="#ctx0" brushRef="#br0" timeOffset="32420.81">22473 16396 0,'0'99'31,"0"-24"-15,0-26 0,0-24-1,0 25 1,0 24-1,0 50 1,0 0 15,0-99 1,0 0-17</inkml:trace>
  <inkml:trace contextRef="#ctx0" brushRef="#br0" timeOffset="35445.65">17736 17785 0,'25'0'16,"-1"0"0,1 0 15,0 0 31,0 0-30,24 0-1,1 0-16,0 0-15,24 0 16,-24 25 15,-50 0-15,24-25 0</inkml:trace>
  <inkml:trace contextRef="#ctx0" brushRef="#br0" timeOffset="36868.58">17761 18008 0,'49'-25'47,"-24"25"-31,25 0 15,-26 0-31,1 0 31,50 0-15,-51 0 15,1 0-15,-25 25 78,25-25 62,0 0-31,-100 0 78</inkml:trace>
  <inkml:trace contextRef="#ctx0" brushRef="#br0" timeOffset="40659.38">18728 17537 0,'-25'0'16,"25"25"78,0 0-79,0-1 1,0 76 15,0-51-15,0-24 0,0 25-1,0-1 16,0 1-15,0-1 15,0 26-15,0-50 0,0 49 15,0-49-16,-25-25 64</inkml:trace>
  <inkml:trace contextRef="#ctx0" brushRef="#br0" timeOffset="43091.25">19373 17562 0,'-25'0'109,"-25"0"-78,1 0-15,24 0 15,-25 0-31,26 0 16,-1 25 15,0-25-15,25 24 15,-25-24 0,25 25 141,0 0-125,0 0-31,0 0 15,0-1-15,0 1 62,0 0 172,0 25-219,25-50 188,0 0-204,0-25 1,49 0 15,-24 25-15,-26 0 15,26 0-15,-25 0-1,0 0-15,-1 0 32,1 25-17,0 0 1,-25-1 46,0 26-30,0-25-17,0 0 1,0-1 15,-25 1-15,0-25-1,25 25 17,-24-25-17,-1 0 16,0 25-31,-49-25 32,24 25-1,25-25 0,0 0 0,1 0-15,-1 0 0,0 0 15,-25 0-15,50-25 46,0 0-15,0 0-31</inkml:trace>
  <inkml:trace contextRef="#ctx0" brushRef="#br0" timeOffset="44840.16">19695 17611 0,'0'-49'31,"25"49"0,0 0-15,0 0 15,-1 0-15,1 0 15,0 25 16,-25-1-16,25-24-15,-25 25-1,0 25 17,0-25-17,0-1 16,0 26 1,0 0-1,-25-50-31,0 24 16,0-24 46,1 0-46,48 0 202,1 0-186,0 0-17,0 0 1,25 0 15,-26 25-31,1-25 16,-25 25 15,25 0-15,-25 0 62,0-1-63,0 1 17,-25 0-1,-49 25 0,49-50-15,0 0 15,-25 0-31,26 0 16,-76 0 15,76 0-15,-1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7:48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7863 0,'25'0'16,"0"0"0,0 0-1,-1 0-15,1 0 16,25 0-1,-1 0 1,1 0-16,24 0 16,1 0-1,24 0 1,25 0 0,-25 0-16,25 0 15,0 25 1,25 0-1,50-1 1,-26-24-16,26 25 16,-1 0-1,-24 0 1,-75-25-16,0 25 16,-24-25-1,-26 0 1,26 0-1,-1 0-15,-24 0 16,-26 0 0,1 0-1,-50-25 110,25 0 172,50 25-281,0 0-16,24 0 15,0 0 1,-24 0 0,24 0-1,-24 0-15,24 0 16,1 0 0,-1 0-1,1 0-15,-1 0 16,1 0-1,-1 0 1,25 0 0,0 0-16,1 0 15,-26 0 1,25 0 0,-24 0-1,-1 0-15,-24 0 16,-1 0-1,1 0 1,0 0 0,-1 0-16,50 0 15,1 0 1,24 0 0,-50 0-1,25 0-15,-24 25 16,-1 0-1,0-25 1,1 0 0,24 0-16,-24 0 15,-26 0 1,1 0 0,-25 0-16,74 0 62,0 0-62,-25 0 16,1 0-1,-1 0 1,-24 0-16,-25 0 16,24 0-1,1 0 1,-1 0-1,-24 0-15,0 0 32,0 0-17,0 0 17,99 0-17,-25-25 1,-49 25-1,-1 0-15,-24 0 16,0 0 15,0 0-15,-1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12.0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12948 6970 0,'25'0'250,"74"0"-234,50 0 0,-25 0-1,0 0-15,0 0 16,-49 0 0,24 0-1,0 0 1,-24 0-16,24 0 15,-25 0 1,-24 0 0,-25 0-16,-1 0 15,-24-25 204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14.1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3250 6821 0,'25'0'94,"-1"0"-63,1 0-31,25 0 16,-1 0-1,26 25 1,24-25 0,25 25-16,25-25 15,25 0 1,49 0 0,-50 0-1,1 0-15,0 0 16,-75 0-1,-25 0 1,-24 0 0,-25 0-16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18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3523 8558 0,'24'0'93,"1"0"-61,0 0-1,0 0-16,24 0 1,-24 0 0,50 0-1,-1 0-15,-24 0 16,-1 0 0,-24 0-1,25 0-15,-25 0 16,-1 0-1,1 0 1,25 0-16,-25 0 16,-1 0-1,26 0 1,0 0 0,-26 0-1,26 0-15,0 0 16,-1 0-1,1 0 1,-1 0-16,1 0 16,-25 0-1,49 0 1,-24 0 0,49 0-16,-25-25 15,1 25 1,-1 0-1,-24 0 1,24 0-16,1-25 16,24 0-1,0 25 1,25-25 0,-49 1-16,-1 24 15,-24 0 1,-1 0-1,1 0 1,-25 0-16,49 0 16,-49 0-1,0 0 1,-1 0-16,1 0 125,0 0-16,0 0-93,25 0-16,-26 0 16,1 0 15,0 0-16,25 0 470,-1-25-485,50 25 15,-24 0 1,24 0 0,0 0-16,-24 0 15,49 0 1,0 0 0,25 0-1,24 0-15,-49 0 16,0 0-1,-25 0 1,1 0-16,24 0 16,24 0-1,-23 0 1,-1 0 0,24 0-1,26 0-15,-25 0 16,0 0-1,-25 0 1,24 0-16,-23 0 16,48 0-1,-49-25 1,75 25 0,-51 0-1,-24 0-15,25 0 16,-25 0-1,50-25 1,0 25-16,-26 0 16,51 0-1,-26 0 1,1 0 0,0-25-16,-1 25 15,26 0 1,-50-24-1,-1-1 1,26 25-16,-50 0 16,50 0-1,-1 0 1,-49 0-16,0 0 16,0 0-1,-24 0 1,-1 0-1,0 0-15,-24 0 16,-1 0 0,25 0-1,-49 0 1,24 0 0,-49 0-16,25 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24.3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13693 12626 0,'0'24'32,"24"-24"-1,1 0 16,0 0 15,25 0-46,24 0 0,-24 0-16,-1 0 15,-24 25 16,0-25-15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25.2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12477 12650 0,'25'0'47,"0"0"-15,0 0-17,49 0 79,-24 0-78,-26 0-16,1 0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26.0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11014 12725 0,'74'0'62,"-49"0"-62,24 0 16,26 0 0,-1 0-1,-24 0 1,-25 0-16,0 0 15,-25 25 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7:29.9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17215 8533 0,'25'0'15,"-1"0"17,1 0 46,0 0-78,0 0 15,0 0 1,-1 0 0,26 0-1,-25 0 1,0 0-1,24 0 1,1 0 0,-1 0-16,1 0 15,49 0 1,1 0 0,-1 0-1,50 0-15,-25 0 16,49 0-1,-49 0 1,50 0 0,24 0-16,-24 0 15,49 0 1,0 0 0,-24 0-16,-25-25 15,24 25 1,-24 0-1,-1 0 1,-24 0-16,25 0 16,-25 0-1,-25-25 1,-25 25 0,-25 0-16,1 0 15,-1 0 1,-24 0-1,24 0 1,-49 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3:58:32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 14015 0,'0'24'219,"0"1"-203,0 50-1,0-51 1,0 26-16,0 0 15,0-1 1,0 1 0,0 24-1,0-24-15,0 0 16,0-1 0,0-24-1,0 0 1,0 0-16,0-1 15,0 1 1,0 0 31</inkml:trace>
  <inkml:trace contextRef="#ctx0" brushRef="#br0" timeOffset="1819.9">1092 14188 0,'-25'0'47,"0"25"31,0 0-47,25 0-15,-24-25-16,24 24 31,0 26-15,0-25-1,-25 0-15,25 24 16,0-24 31,0 0-47,0 0 16,0 0-1,0 24 1,0-24-1,25 0 17,-25 0-17,24-25 1,1 0 0,0 24-1,25-24 1,-26 0-1,1 0 1,25 0 0,-50-24-1,25 24-15,-1-25 16,1-25 0,0 1-1,49-26 1,-74 1-16,25 24 15,0 50 1,-25-25 0,0-24-1,-25 49 48,25-25-1,-25 25-46,1 0 15,24-25-31,-25 25 16,0 0-1,0-25 1,0 0 0,1 25-16,-1 0 31,0 0 31,0 0-30,0 0-1,1 0 31,-1 0-46,0-24 15,0-1-15</inkml:trace>
  <inkml:trace contextRef="#ctx0" brushRef="#br0" timeOffset="3924.8">1737 14089 0,'0'25'63,"-25"0"-48,25-1 1,-25-24 0,25 25-1,0 0-15,0 0 16,-25-25-1,25 25 1,0-1 0,0 1-16,0 0 15,0 0 1,0 0 0,0 0-1,0-1-15,0 1 16,0 0 31,0 0-16,25-25-15,0 0-16,0 0 15,-25 25 1,24-25-1,1 0 1,0 0 0,0 0 15,0 0-15,0 0-16,-1 0 46,1-25-30,-25 0-16,25 25 16,-25-25 15,25-24-15,-25 24-1,0 0 1,0 0-1,0 0-15,0 0 16,0 1 62,0-1-62,0 0-1,-25 0 79,0 0-63,0 25 16,1-24-31,-1 24 0,0 0 15,0 0-31,0-25 15,0 25 1,1 0 0,-1-25-1,0 25-15,25-25 110</inkml:trace>
  <inkml:trace contextRef="#ctx0" brushRef="#br0" timeOffset="5422.71">2382 14064 0,'0'25'94,"0"25"-63,0-1-16,0-24-15,0 25 16,0-26 0,0 26-1,0-25 1,0 0 78,0 0-63,0-1-31,0 1 47,0 25 15,0-25-46,0-1 62,0 1 0,0 25 0,0-25-62,0-1 0,0 1-1</inkml:trace>
  <inkml:trace contextRef="#ctx0" brushRef="#br0" timeOffset="7242.62">2952 14114 0,'0'25'78,"0"-1"-47,0 26-15,0 0-1,0-26-15,0 26 16,0 25-1,0-26 1,0 1-16,0-25 16,0-1-1,0 1 1,0 0 0,0 0-16,25 24 15,-25-24 1,0 0-1,0 0 1,0 0 0</inkml:trace>
  <inkml:trace contextRef="#ctx0" brushRef="#br0" timeOffset="8953.53">3547 14064 0,'0'25'15,"0"0"32,0 0-16,0 49-15,0-49-16,0 24 16,0 1-1,0 0 1,0-1 0,0 1-16,0-25 15,0 0 1,0 24-1,0 1-15,0-25 32,0 24-17,0 1 1,0-25 0,0-1-1,0 1 1,25-25 234</inkml:trace>
  <inkml:trace contextRef="#ctx0" brushRef="#br0" timeOffset="10797.43">4118 14089 0,'-25'0'62,"0"50"-62,1-50 16,24 24 15,-25 1-15,0 0-16,0 0 15,0 24 1,0-24-1,25 25 1,-24 0-16,-1-1 16,25-24-1,0 25 1,0-1-16,0-24 16,0 25 77,0-26-77,0 1-16,0 0 31,25-25 16,-1 0-31,26 0-1,-25 0 1,25 0-16,-26 0 16,26 0-1,-25 0 16,0 0-15,24-25 0,-24 0-1,-25-24-15,25 49 16,0-50 15,-25 25-15,0 1 46,0-26-62,0 25 32,0-24-17,0 24 1,0 0-16,0 0 47,0-25-32,-25 26 1,25-26 15,-25 50-31,25-25 16,-25 25-1,0-49 79,25 24-94,-24 25 16,-1-25 15,0 0 16</inkml:trace>
  <inkml:trace contextRef="#ctx0" brushRef="#br0" timeOffset="12887.33">4713 14064 0,'0'25'219,"25"0"-188,-25 0-15,0 49-1,0-24 1,0-1-16,0-24 16,0 25-1,0-1 1,0-24 0,0 0-16,0 0 15,0 24 1,0-24-1,0 0-15,0 0 16,0 0 0,0-1-1,0 1 17,0 0-32,0 0 15,0 0 220,0 24-204,25-49-16,-25 25 1,0 0 47</inkml:trace>
  <inkml:trace contextRef="#ctx0" brushRef="#br0" timeOffset="190219.08">3944 11658 0,'0'25'125,"0"0"-78,0 0-31,0-1-16,0 1 15,0 0 1,0 0 0,0 0-1,0 24 17,0-24-1,0 0 156,0 0-140,0-1 16,0 1-63</inkml:trace>
  <inkml:trace contextRef="#ctx0" brushRef="#br0" timeOffset="192512.97">5309 11708 0,'-25'0'172,"0"0"-125,0 25 0,0-1-32,25 1 1,-24 25-16,-1-25 16,25-1-1,0 1 1,0 0 0,-25 0-16,25 24 31,0-24 0,0 25-15,0-25 15,25-25-15,24 0 15,-24 0-16,0 0 1,25 0 15,-26 0-15,1-25-16,0 0 16,0-25 15,-25 26-16,0-1-15,25 0 16,-25-25 15,0 26-15,0-1-16,0 0 16,-25 25 77,25-25-30,-25 25-63,25-25 31,-25 25 78,25-24-93,-25 24 62,1 0-62,24-25-1</inkml:trace>
  <inkml:trace contextRef="#ctx0" brushRef="#br0" timeOffset="194542.87">6797 11633 0,'-25'0'78,"0"0"-63,0 0-15,1 0 47,-1 25-31,25 0-1,-25-25 1,0 25 0,25 0-1,-25-1 1,25 26 15,0-25-15,0 0-1,0-1 1,0 1 0,0 25-16,0-1 31,0-24 0,50-25 47,0 0-62,-1 0 0,-24 0-16,0 0 31,0-49 0,-1 24-15,-24-25-1,25 1 1,-25-26 0,0 26-16,0 24 15,0-25 1,0 25-1,0 1 1,0-1-16,0 0 63</inkml:trace>
  <inkml:trace contextRef="#ctx0" brushRef="#br0" timeOffset="195976.78">8111 11609 0,'0'24'125,"0"1"-94,0 0-16,0 0-15,0 24 16,0 1 0,0 24-1,0 1 1,0-26-16,0-24 16,0 0-1,25 0 1</inkml:trace>
  <inkml:trace contextRef="#ctx0" brushRef="#br0" timeOffset="197425.71">9377 11509 0,'-25'25'125,"25"0"-94,0 0 16,0 0-31,0-1-16,0 1 16,0 0-1,0 0 1,0 24-1,0 1-15,0-25 16,0 0 0,0-1 46,0 1 48,0 25-17,0-1-93,25-24 16,-25 0 0,0-50 93</inkml:trace>
  <inkml:trace contextRef="#ctx0" brushRef="#br0" timeOffset="199138.62">10790 11633 0,'0'25'204,"25"0"-173,-25 25-31,0-26 31,0 1-15,25 0-1,-25 0-15,0 0 16,0-1 0,0 26-1,25-25 1,-25 0 15,0-1 94,0 1 16,0 0-126,0 0 1,0 0 0,0-1-1</inkml:trace>
  <inkml:trace contextRef="#ctx0" brushRef="#br0" timeOffset="201647.49">12378 11881 0,'-25'0'31,"0"0"0,0 0 32,1 0-16,-1 25 15,25 0-46,-25-25-1,25 25 1,0 0 234,0-1-234,0 1-1,0 0 1,0 0 31,0 0-32,25-1 1,-25 1 0,25-25-1,-25 25 1,24-25 0,1 0 15,0 0-31,0 0 31,0 0 0,-1 0-15,1 0 15,-25-25-15,0-24-1,25 24-15,-25 0 16,25-25 0,-25 1 77,0 24-61,-25 25-17,0-25 95,0 0-63,1 25 171</inkml:trace>
  <inkml:trace contextRef="#ctx0" brushRef="#br0" timeOffset="203034.42">13519 11559 0,'25'50'187,"-25"-1"-171,25-24 0,-25 0-1,0 0 1,0-1 15,0 1-15,0 25-1,24-25-15,-24 24 16,0-24 0,0 0-1,0 0 95,0-50 77</inkml:trace>
  <inkml:trace contextRef="#ctx0" brushRef="#br0" timeOffset="-210475.14">13891 13196 0,'0'25'391,"0"0"-360,0 0 0,0-1-15,0 1-16,0 0 47,0 0-31,0 0-1,0-1 16,0 1-15,0 25 93,0-1-109,0-24 32,0 0-17,0 0 1,0 0 15,0-1 0,0 1 79,0 0-95</inkml:trace>
  <inkml:trace contextRef="#ctx0" brushRef="#br0" timeOffset="-207886.28">13296 13370 0,'0'49'110,"0"1"-95,0-25 1,0 0-16,0 24 15,0 1 1,0-1 0,0-24-1,0 0-15,0 0 47,-25-25 63</inkml:trace>
  <inkml:trace contextRef="#ctx0" brushRef="#br0" timeOffset="-206944.33">13122 13643 0,'25'-25'47,"0"25"-32,-1 0-15,1-25 16,25 25 0,-25 0-1,-1 0 1,1 0 0,0 0 30,0 0 17,0 0 31,-1 0-63</inkml:trace>
  <inkml:trace contextRef="#ctx0" brushRef="#br0" timeOffset="-205039.43">12502 13295 0,'-25'0'78,"0"0"-16,25 25-31,-25 0-15,25 0 0,0 0-1,-24 24 1,24-24-16,0 0 16,0 0-1,0-1 1,0 1-1,0 0 1,0 0 0,0 0 15,24-1-31,-24 1 31,25-25-15,0 0-1,0 0 17,0 0-17,0 0 17,-1 0-17,1 0 1,0 0 15,0-25 0,-25 1-31,0-1 47,0-25-31,0 25-1,0 1 1,0-26 0,0 25-16,0 0 31,0 1 0,-25-1 47,25 0-62,-25 0 0,0-24-1,1 49 1,-1 0 62,0 0 0</inkml:trace>
  <inkml:trace contextRef="#ctx0" brushRef="#br0" timeOffset="-203627.5">11907 13271 0,'0'24'78,"0"1"-63,0 25 17,0-25-17,0-1 1,0 1 0,0 0-1,0 0-15,0 0 16,0-1 15,0 1-15,0 0-16,0 25 15,0-26 17,0 1-17,0 0 204,0 0-188,0 0-15,0-1 46</inkml:trace>
  <inkml:trace contextRef="#ctx0" brushRef="#br0" timeOffset="-202450.57">11659 13494 0,'24'0'78,"1"0"-62,0 0 0,49 0-1,-24 0-15,0 0 16,-1 0-1,1 0 1,-25 0 0,-1 0-16,1 0 15</inkml:trace>
  <inkml:trace contextRef="#ctx0" brushRef="#br0" timeOffset="-196642.86">11088 13320 0,'0'25'235,"0"25"-220,0-26 16,0 1-15,0 0-16,0 0 16,0 0-1,0-1 1,0 1 0,0 0-1,0 0 16,0 0-15,0-1 31,25-24 156,0 0-187,-1 0-1,1 0 1,0 0 0,0 0 30,0-24-30,-25-1 0,0 0-1,24 0-15,1 0 16,-25 1 15,0-1 47,0 0-62,0 0 93,0 50 188,0 0-281,0 0-16,0 24 31,0-24-15,0 0 15,0 0-15,0-1-16,0 1 31,0 0 0,0 0-15,0 0-1,0-1 17,0 1 30,0 0-46,0 0 15,0 24 0,0-24-15,0 0-1,0 0 1,-25-25 203,1-25-204,24 0-15</inkml:trace>
  <inkml:trace contextRef="#ctx0" brushRef="#br0" timeOffset="-195354.93">10691 13370 0,'0'25'62,"0"-1"-62,0 1 16,0 25-1,0-25 1,0 24 0,0 26-16,0-26 15,0 1 1,0-1-1,0-24-15,0 0 32</inkml:trace>
  <inkml:trace contextRef="#ctx0" brushRef="#br0" timeOffset="-194179">10493 13643 0,'49'0'109,"-24"0"-93,25 0 0,-1 0-1,1 0-15,0 0 16,-26 0 15,1 0 16,0 0-31,25 0 46,-26 0-46,26 0-1,-25 0 17</inkml:trace>
  <inkml:trace contextRef="#ctx0" brushRef="#br0" timeOffset="-190154.2">9897 13271 0,'-24'0'172,"-1"0"-109,0 0-48,0 0 48,0 0-32,1 0-15,-1 0 62,25 24-31,-25-24-16,25 25-15,0 0-1,-25-25 1,25 50 0,0-26 15,-25-24-16,25 25 1,0 0 0,0 0 46,0 0-62,25-25 47,-25 24-47,25-24 16,0 25 15,24 0-15,-24-25-1,0 0 1,0 0 15,-25 25-31,25-25 16,-1 25 15,1-25-15,-25 24 15,0 1 47,0 0-78,0 0 47,0 0-32,-25-1 1,1-24 31,-26 25-31,25-25 15,0 0-16,1 0 1,-1 0 0,0 0 15,0 0 63,25-25-79,0 1-15,0-26 16,0 0 0,0 1-1,0 24 1,0-25-16,0 1 15,0 24 1,25 0 0,0 25 46,-25-25-46,0 1-16,25 24 15,-25-25 1,24 25 15,-24-25-15,25 25 0,0-25-1,-25 0 376,0 1-219</inkml:trace>
  <inkml:trace contextRef="#ctx0" brushRef="#br0" timeOffset="-189000.26">9252 13295 0,'0'25'62,"0"0"-31,0 0-15,0 0 0,0-1-16,0 1 15,0 25 1,0-25 15,0-1 0,0 1 1,0 0-32,0 0 47,0 0-32,0-1 95</inkml:trace>
  <inkml:trace contextRef="#ctx0" brushRef="#br0" timeOffset="-187687.3">9104 13494 0,'49'0'94,"-24"0"-79,0 0 1,0 0 0,-1 0 62,1 0-78,0 0 109,0 0-62,0 0-31,0-25-16,-1 25 31</inkml:trace>
  <inkml:trace contextRef="#ctx0" brushRef="#br0" timeOffset="-185594.44">8136 13320 0,'0'25'94,"0"0"-63,0 49-15,0-49-16,0 0 15,0 0 1,0 24-1,0-24 1,0 25 62,0-26-62,0 1 15,0 0 125,0 0-124,0 0-17,0-1 16,0 1 16</inkml:trace>
  <inkml:trace contextRef="#ctx0" brushRef="#br0" timeOffset="-183005.58">8533 13395 0,'0'-25'15,"-25"25"110,1 0-93,-1 0-1,0 0-16,0 25 32,25-1-31,-25 1 15,25 0 0,-24 0 16,24 0-47,0 24 16,0-24 15,0 0 32,0 0-48,0-1 1,0 1-16,0 0 16,0 0 77,24-25-46,1 0 16,0 25-48,0-25 79,0 0-78,-1 0 62,-24-25-16,0 0 1,0-25 15,0 26-62,0-1-16,-24 25 234,24-25-218,-25 25 30,0 0 17,0 0-32,0 0 94</inkml:trace>
  <inkml:trace contextRef="#ctx0" brushRef="#br0" timeOffset="-181383.66">7566 13271 0,'0'24'110,"0"1"-95,0 0 1,0 25-16,0-26 16,0 26-1,0 0-15,0 24 16,0-49 0,0 0 15,25-25-16,-25 24 1,0 1 140,0 0-140,0 0 0,0 0 62,0-1-63</inkml:trace>
  <inkml:trace contextRef="#ctx0" brushRef="#br0" timeOffset="-180116.73">7392 13568 0,'0'0'0,"25"0"0,0 0 16,0 0 0,24 0-1,-24 0 1,25 0 15,-26 0 0,1 0-31,0 0 32,0 0-17,0 0 1</inkml:trace>
  <inkml:trace contextRef="#ctx0" brushRef="#br0" timeOffset="-177916.84">6896 13295 0,'-25'0'31,"0"0"16,1 0-47,24 25 47,0 0-31,0 0-16,-25-25 15,25 49 1,0-24 15,0 0-15,0 0 15,0 0-15,0-1-1,0 1 1,0 0 0,0 25-1,25-26 1,-25 1 0,24 0 15,1-25-16,0 0 17,0 0-17,0 0 1,-1 0 15,26 0 0,-25-25 1,-25 0-17,0 1 32,0-1 0,0 0-47,0 0 16,0-24-1,0-1 17,0 25-17,0 0 16,0-24 16,0 24-31,-25 0 0,25-24-16,-25 24 31,0 25 31,1 0-30,-1 0 30,0 0-46</inkml:trace>
  <inkml:trace contextRef="#ctx0" brushRef="#br0" timeOffset="-176651.91">6127 13221 0,'0'25'94,"0"0"-78,0 49-1,0-49-15,0 0 16,0-1-1,0 26 1,0-25 0,0 24 62,0 1-63,-25 0 1,25-26-16,0 1 16,0 0 218,0 0-203,0 0-15</inkml:trace>
  <inkml:trace contextRef="#ctx0" brushRef="#br0" timeOffset="-175896.95">5953 13519 0,'25'0'47,"25"0"-31,-1 0-1,1 0 1,-25 0-16,25 0 15,-1 0 17,-24 0-17,0 0 110,0 0-109</inkml:trace>
  <inkml:trace contextRef="#ctx0" brushRef="#br0" timeOffset="-174128.04">5433 13320 0,'-25'0'16,"25"25"77,-25 0-77,25 0 0,0-1 15,0 26-15,-25-25-16,25 0 15,0-1 1,0 26-1,0-25 17,0 24-17,0-24 1,25-25 15,-25 25-15,25-25-16,0 25 15,-1-25 1,26 25 0,-25-25-1,0 0 17,-1 0-17,1 0 16,0 0 16,-25-25 16,25 25-63,0-50 47,-25 1-32,0 24-15,0 0 16,0 0 15,0-24-31,0 24 16,0 0-1,0 0 32,0 0-15,0-24-17,-25 49 48,25-25-32,-25 25-15,0 0-1,0 0-15,1 0 16,-1 0 15,0 0-15,0-25-16,0 25 15,1 0 17,-1 0-17,0 0 16,25-25-15,-25 25 0</inkml:trace>
  <inkml:trace contextRef="#ctx0" brushRef="#br0" timeOffset="-172876.11">4812 13295 0,'0'25'94,"0"25"-78,0-1-16,0 1 15,-24 0 1,24-1 0,0-24-1,0 0-15,0 0 16,0-1 156,0 26 31,0-25-125</inkml:trace>
  <inkml:trace contextRef="#ctx0" brushRef="#br0" timeOffset="-172060.15">4614 13494 0,'50'0'46,"-1"0"-30,1 0 0,-1 0-1,1 0 1,-25 0-16,0 0 16,-1 0-1,1 0 32,0 0 31,-25 25-15</inkml:trace>
  <inkml:trace contextRef="#ctx0" brushRef="#br0" timeOffset="-170721.22">3423 13320 0,'0'25'125,"0"0"-125,0 24 16,0 26-1,0-26 1,0 26-1,0-50-15,0-1 47,0 26 0,0-25-31,0 0-1</inkml:trace>
  <inkml:trace contextRef="#ctx0" brushRef="#br0" timeOffset="-169099.3">3622 13320 0,'0'-25'93,"49"1"-77,-24 24 0,0 0-1,0 0 1,0 0-16,-1 0 16,1 0 46,-25 24-31,0 1-15,0 0-16,0 25 31,0-26-15,0 1-1,0 25 17,-25-25-17,-24 24-15,24 1 16,0-50 0,-49 49-1,74-24 1,-25-25-16,0 0 47,50 0 62,49 0-93,-49 25-1,0 0-15,49-25 16,-49 0 0,0 25-1,0-25-15,24 0 16,-24 0 15,-25 24-15</inkml:trace>
  <inkml:trace contextRef="#ctx0" brushRef="#br0" timeOffset="-165594.96">4217 13221 0,'0'-25'46,"0"0"-30,-25 25 62,1 0-47,-1 0 1,25 25 30,-25-25 1,25 25-48,-25 0 1,25 0 0,0-1 15,0 1 0,0 0-15,0 0-1,0 0 1,0-1 93,0 1-62,25-25-31,-25 25-1,25-25-15,0 25 32,-1-25-17,1 0 1,0 0 15,-25 25-31,25-25 16,0 0 31,-25 24-16,0 1 16,24-25-16,-24 25-31,0 0 63,0 0 15,-24-25-63,24 24 1,-25-24 0,0 0-1,25 25 16,-25-25-15,0 0-16,1 0 78,-1 0-47,0 0-31,0 0 125,25-25 16,0 1-78,0-1-48,0 0 1,0 0-1,0 0 32,25 25 31,0 0-62,-25-24 15,25 24 16,-1-25 0,1 0 31,0 25-78,0-25 125,-25 0-125,0 1 63,0-1-32,0 0-15,25 25-1,-25-25 63,0 0 16,0 1-78,0-1 77,-25-25-77,0 50 109,0 0-78</inkml:trace>
  <inkml:trace contextRef="#ctx0" brushRef="#br0" timeOffset="-164283.03">9649 14362 0,'50'0'141,"0"0"-126,-1 0-15,1 0 16,24 0 0,1 0-1,-26 0 1,1 0 0,-1 0-16,-24 0 15,0 0 1</inkml:trace>
  <inkml:trace contextRef="#ctx0" brushRef="#br0" timeOffset="-162475.12">9724 14560 0,'74'0'110,"-24"0"-110,-25 0 15,24 0 1,1 0 0,-25 0-1,-1 0-15,1 0 16,0 0 93,0 0-77,0 0 124,-1 0-141,1 0 17,0 0 46,-50 0 31,0 0-109</inkml:trace>
  <inkml:trace contextRef="#ctx0" brushRef="#br0" timeOffset="-160887.21">10865 14337 0,'0'25'125,"0"0"-109,0 0 15,0 24-15,0 1-1,0 24-15,0-24 16,0 24 0,0 1-1,0-26-15,0 1 16,0-25-1,0-1 1,0 1 0,0 25-16,0-25 15</inkml:trace>
  <inkml:trace contextRef="#ctx0" brushRef="#br0" timeOffset="-158375.34">11535 14362 0,'-25'0'141,"0"0"-141,0 0 15,0 25 1,1-25 0,-26 0-1,25 25-15,-25-25 16,1 24-1,24-24 1,0 0-16,0 0 16,1 0 77,24 25 64,0 0-126,0 0-15,0 24-16,0-24 31,0 0-16,0 0 1,0 0 0,24-25 187,1 0-188,0 0-15,0 0 16,0 0 0,-1 0-1,26 0 1,0 0-16,-25 0 31,-1 0-15,1 0-16,0 0 47,-25 24-32,25-24 1,-25 25 0,0 0 30,0 0-30,25 0 0,-25-1 15,0 1 0,-25 0 16,0 0-31,-25 0-1,26-1 1,-1 1 0,0-25-1,0 25 1,0-25 31,0 0-16,-24 0 0,24 0-31,0 0 16,0 0-1,1 0 17,24-25 108,0 0-93,0 1 0</inkml:trace>
  <inkml:trace contextRef="#ctx0" brushRef="#br0" timeOffset="-156701.43">11708 14387 0,'25'0'94,"0"0"-78,24 0-1,1 0 1,-25 0-16,0 0 15,24 0 1,-24 0 47,0 0 30,-25 25 48,0-1-125,0 1 15,0 0-16,0 25 1,0-1 0,0 26-16,-25-1 15,25-24 1,0-1 0,0-24-16,0 0 62,0 24-46,-25-49-1,25 25 1</inkml:trace>
  <inkml:trace contextRef="#ctx0" brushRef="#br0" timeOffset="-155579.48">10468 15478 0,'25'0'78,"24"0"-78,26 0 16,24 0 0,75 0-1,49 0 1,50-49-16,49 24 15,-49 25 1,0 0 0,-149 0-16,-75 0 15,1 0 1,-25 0 15,-50 0 250</inkml:trace>
  <inkml:trace contextRef="#ctx0" brushRef="#br0" timeOffset="-162660.13">521 15032 0,'25'0'109,"25"0"-77,-26 0-1,1 0-15,0 0-1,0 0 1,49 0-16,1 0 15,-26 0 1,26-25 0,-26 25-16,-24 0 15,25 0 1,24 0 0,1-25-1,-1 25-15,50-25 16,-25 0-1,0 1 1,25 24-16,-24 0 16,-1 0-1,25 0 1,74-25 0,-49 0-16,25 25 15,-25 0 1,-1 0-1,26 0 1,-50 0-16,50 0 16,-1 0-1,26 0 1,24 0 0,-24 0-16,-26 0 15,26 0 1,-51 0-1,76 25 1,-1-25-16,-25 25 16,26-25-1,-1 24 1,-25-24 0,-74 25-16,-49-25 15,-26 0 1,-24 0-1,-25 25 48</inkml:trace>
  <inkml:trace contextRef="#ctx0" brushRef="#br0" timeOffset="-155908.47">10766 15230 0,'0'25'31,"24"0"0,26-25-15,0 24-16,-1 1 16,26-25-1,49 25 1,49-25-16,26 0 16,24 0-1,-25 0 1,-49 0-1,-50 0-15,1 0 16,-51 0 0,-24 0-1,25 0 1,-50 25 0,0 0 30,-25-50 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4:03:59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9649 5159 0,'0'0'0,"25"0"78,0 0-78,25 0 16,-1 0-1,-24 0 1,49 0 0,1 0-16,24 0 15,-25 0 1,26 0-1,-1 0 1,0 0-16,75 0 16,-25 0-1,-1 0 1,-48 0 0,73 0-16,-24 0 15,0 0 1,49 0-1,1 0 1,-1 0-16,50 0 16,-49 0-1,98 0 1,-73-24-16,48-1 16,26 0-1,0-25 1,74 1-1,-74 24-15,-1 0 16,1 25 0,24-49-1,-24 24 1,0 25 0,49-25-16,-49 25 15,-50 0 1,24 0-16,-73 0 15,24 0 1,-49 0 0,-1 0-1,-73 0-15,24 0 16,-75 0 0,-24 25-1,0-25 1</inkml:trace>
  <inkml:trace contextRef="#ctx0" brushRef="#br0" timeOffset="20498.46">19943 10691 0,'25'0'78,"0"0"-62,25 0-1,24 0-15,0 0 16,1 0 0,74 0-1,49 0 1,0 0-16,-49 0 15,25 0 1,0 0 0,-1-25-1,-24 25-15,25 0 16,-75 0 0,-25 0-1,-24 0 1,-25 0-16,0 0 62,-50 0 345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10T04:04:27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14015 7789 0,'25'0'93,"0"0"-61,-1 0-17,1 0 16,0 0 1,0 0-17,0 0 32,-1 0-31,1 0-1,0 0 1,25 0 0,-26 0-16,26 0 31,-25 0 0,24 24-31,-24-24 16,0 0-1,25 0 1,-1 0-16,-24 0 16,0 0-1,25 0 1,24 25 0,-24-25-16,-26 0 15,26 0 1,0 0-1,-26 0 17,1 0 124,-25 25-125</inkml:trace>
  <inkml:trace contextRef="#ctx0" brushRef="#br0" timeOffset="3393.82">15057 6672 0,'0'-24'62,"0"-1"-46,25 0 0,-1-25-1,1 1 1,25-1-16,-1-24 15,51-25 1,48-1 0,26-24-1,49 0-15,-49 0 16,0 0 0,-1 50-1,-24-1 1,25 1-16,-1 24 15,26-24 1,-50 49 0,-1 0-16,-24 25 15,25 0 1,-49 0 0,73 0-1,-74 0-15,25 0 16,25 0-1,-50 50 1,25 24 0,0-24-16,-24 0 15,24 24 1,25-24 0,-50-1-1,50 26-15,-25-26 16,-25 51-1,25-26 1,0 25 0,-50 0-16,50 25 15,-99-74 1,25 0 0,-50-26-16,25-24 15,-25 25 1,0 0 46,24 0-46,-24 0 31,25-1-32,-25 1 1,0 25-16,25-50 16,-25 25-1,0-1 63,-25-24 16,-24 0-78,24 0-1,-25 0-15,-24-24 16,49 24 0,-25-25-1,1 0 1,24 25-16,0 0 31,25-25-15,25 25 109,0 0-78,-1 0-32,1 0-15,50 25 16,-26 0 0,-24-25-1,0 25 1,0-25-16,0 24 15,-1-24 64,26 0 14,-50 25-77,25-25 0,0 0-1,-1 0 1,1 0-1,-25 25 17,0-50 30,0-24-46,0-26 15,25 1-15,25-50-16,-1 25 15,-49 49 1,25 0 0,0 50-1</inkml:trace>
  <inkml:trace contextRef="#ctx0" brushRef="#br0" timeOffset="15901.17">8285 11609 0,'25'0'63,"0"0"-47,24 0-16,1 0 15,24 0 1,-24 0-1,24 0-15,-49 0 16,0 0 0,0 0-1,24 0 1,1 0 15,-75 0 110</inkml:trace>
  <inkml:trace contextRef="#ctx0" brushRef="#br0" timeOffset="17969.06">12775 11584 0,'25'0'16,"-1"0"15,1 0-31,0 0 16,25 0 0,24 0-1,50 0-15,25 0 16,-25 0-1,-25 0 1,0 25 0,-74-25-16,-25 24 31,25-24 0</inkml:trace>
  <inkml:trace contextRef="#ctx0" brushRef="#br0" timeOffset="24447.72">7814 11286 0,'0'0'0,"-50"0"31,25 0-16,-24 0 1,-1 0-16,25 0 16,-49 25-1,49-25 1,0 25-16,1-25 16,-1 0-1,0 0 1,0 0-16,-24 25 15,-1-1 1,-49 1 0,-25-25-1,49 25-15,-74 25 16,50-1 0,-50 1-1,-24-1-15,24 1 16,25-25-1,49 0 1,-24-1 0,50 26-1,-1-50-15,25 0 16,-24 25 0,24-25 202,-25 0-202,1 0 0,-26 25-16,1-1 15,-1-24 1,1 25-1,-50 0 1,74 0-16,-24 0 16,49-25-1,-24 0 1,-1 0 0,25 0-1,25 24 1,-25-24-1,0 0 17,1 0-17,-1 0 17,0 0-1,0 0-16,0 0-15,1 25 32,-1-25-17,0 0 1,0 25 0,0-25-1,1 0 16,-1 0 1,0 0-1,0 0 16,25 25-32,0 0 110,0-1-78,25 1-15,-25 0-17,25 0 16,0-25-15,-1 0 15,-24 25-15,25-25 0,-50 0 265,1 0-250,-1 0-15,0 0 31,0-25 15,0 25-31,25-25-15,-24 25 0,24-25-16,0 0 140,0 1-46,49-26-32,1 0-62,-1 1 16,1 24 0,-25 0-1,0 0 1,-1 25 0,1 0 15,-25-24-16,25 24 48</inkml:trace>
  <inkml:trace contextRef="#ctx0" brushRef="#br0" timeOffset="28770.5">8285 12824 0,'25'0'125,"0"0"-109,24 0-1,1 0-15,0 0 16,24 0 0,-24 0-1,-1 0 1,-49 25 78,25-25-79</inkml:trace>
  <inkml:trace contextRef="#ctx0" brushRef="#br0" timeOffset="30950.38">12998 12824 0,'25'0'46,"0"0"-30,24 0-16,26 0 16,-1 0-1,25 0 1,0 0 0,-49 0-16,0 0 15,-25 0 1,-1 0-1</inkml:trace>
  <inkml:trace contextRef="#ctx0" brushRef="#br0" timeOffset="35472.15">7739 12626 0,'-24'0'47,"-1"0"-32,0 0 1,0 0 0,0 0-1,-49 0-15,49 24 16,0-24-1,-24 0 1,24 25 0,-25-25-16,26 25 15,-26-25 1,0 25 0,26-25-1,-1 0-15,-25 0 16,25 0 15,-24 0-31,24 25 16,0-25-1,0 0 1,0 0 0,-24 0-16,-1 24 15,1-24 1,-1 25-1,0 0 1,1-25-16,-1 0 16,1 25-1,24 0 1,-50-1 0,51-24-16,-26 25 15,0 0 1,1-25-1,-1 25 1,25 0-16,-49-1 16,24-24-1,1 0 1,-1 0 0,25 25-1,-24 0-15,24-25 16,-25 0 15,25 0 266,-49 0-297,24 25 16,-24-25-1,24 0 1,-24 25-1,24-25-15,-24 24 16,24-24 0,1 0-1,-26 0-15,1 25 16,24-25 0,1 25-1,24-25 1,-25 0-16,25 0 15,1 0 1,-1 25 0,25 0-1,-50-25-15,25 0 47,1 25-47,-26-1 16,25 1-1,0-25 1,1 0 0,-1 0-1,0 0 1,0 0 140,25 25-46,0 0-32,50 0-63,-1-1 17,-24 1-17,0 0 32,-50-25 125,0 0-156,1 0-1,-1 0 1,0-25-1,0 25 1,0-49 0,1 49 15,24-25 47,0 0-31,0 0 0,0 0-32,24 1 1,26-26 0,0 0-1,-1 25-15,1-24 16,-25 24 0,-1 0-1,1 25 63</inkml:trace>
  <inkml:trace contextRef="#ctx0" brushRef="#br0" timeOffset="40388.89">8434 13320 0,'0'25'312,"0"0"-187,0 0-62,0-1-16,0 1-16,0 0-15,0 0-1,0 0 1,0-1-1,0 1 1,0 0 62,0 0-62,0 24 15,0-24 0,0 0-15,0 0 0,0 0 15,0-1 266,0-48 218</inkml:trace>
  <inkml:trace contextRef="#ctx0" brushRef="#br0" timeOffset="43725.72">13172 13395 0,'0'49'281,"0"-24"-265,0 0-1,0 0 1,0 24 93,0-24-93,0 25 0,0-26-16,0 1 15,0 0 1,0 0-1,0 0 126,0-1-141,0 1 16</inkml:trace>
  <inkml:trace contextRef="#ctx0" brushRef="#br0" timeOffset="45999.6">7987 13816 0,'-49'0'141,"-1"0"-126,1 0-15,-1 0 16,0 0 0,1 0-1,-26 0-15,26 0 16,-1 0 0,-24 25-1,-1-25 1,26 25-16,-26 0 15,1-25 1,24 0 0,1 24-16,-26 1 15,26-25 1,-1 0 0,0 25-1,26-25 1,-26 25-16,25-25 15,0 0 1,1 0 0,-1 0-1,0 25-15,-25-25 32,26 0-17,-1 24 1,-25 1-16,1-25 15,-1 0 1,0 25 0,-24-25-16,0 25 15,-51 0 1,26-1 0,25-24-1,-25 25 1,24 0-1,-24 0-15,25 0 16,-1-25 0,26 0-1,-26 0-15,26 24 16,-1 1 0,0-25-1,-24 0-15,0 25 16,24-25-1,-25 0 1,26 25-16,-1-25 16,25 25-1,-24-25 1,24 0 0,0 25-1,-49-25-15,49 24 16,0-24-1,0 0 1,1 25 0,-1-25-1,0 0 17,0 0-17,-24 0 1,24 0 15,25 25-31</inkml:trace>
  <inkml:trace contextRef="#ctx0" brushRef="#br0" timeOffset="51698.3">8260 15205 0,'25'0'297,"0"0"-281,0 0-1,0 0 1,-1 0-1,26 0-15,-25 0 16,0 0 0,24 0-1,-24 0 1,0 0 0,0 0-16,-1 0 15,1 0 1,0 0-1,0 0 17</inkml:trace>
  <inkml:trace contextRef="#ctx0" brushRef="#br0" timeOffset="53498.21">12899 15304 0,'25'0'31,"-1"0"0,1 0-15,0 0-1,0 0 1,24 0 0,-24 0-1,25 0 1,-1 0-1,26 0-15,-26 0 16,26 0 0,-50 25-1,-25 0 1,24-25 15,-24-25 63</inkml:trace>
  <inkml:trace contextRef="#ctx0" brushRef="#br0" timeOffset="62138.76">13941 15701 0,'0'-24'250,"0"-1"-203,0 0-32,0-25 17,0 1-17,0-26 1,0 26-16,0 24 16,0-25-1,0 25 1,0-49-1,0 0-15,0-1 16,0 1 0,0 49-1,0 0 1,0 0-16,0 1 47,0-26-32,0-24 1,0 24 0,0 25-1,0-24 1,0-1 0,0 0-16,0-24 15,0 49-15,0-24 47,0 24-31,0-25-1,0 25 17,0 0-17,0 1 220,0-26-235,0 0 15,0 1 1,0-26-1,0 26 1,0 24-16,0 0 16,0-24-1,0-1 1,0-24 0,0-26-16,0 51 15,0-1 1,0 25-1,0-24 1,0-1 0,0 25-16,0-49 15,0 24 1,0-74 0,0 75-1,0 24 1,0 0-1,0-25-15,0 26 16,0-26 0,0 0-1,0 1 1,-25-1 0,25 1-16,0 24 15,0-25 1,0 1-1,0-1 1,-25-24 0,25 24-1,0 25 1,0 0-16,0 1 16,0-26-1,0 0 1,0 1-1,0 24 1,0-25 0,0-49-1,0 74 1,0 0-16,0-24 16,0 24-1,0 0 1,0 0-1,0 1 1,0-1 0,0 0-16,0-25 15,0-24 1,0 24 0,0-24-1,0 24 1,0 1-1,0 24-15,0 0 16,0-24 0,0-1-1,0 0 1,0 26 0,0-26-16,0-25 15,50 1 16,-50 49 282,0 0-188,0 1-94,-25 24 172,0 0-187,0 24 0,0 26-1,-24-25 1,49 0-1,-50 24 1,25-24-16,25 0 16,-24 0-1,24 0 1,-25 24 0,0-49-16,25 25 15,25-50 235,0 0-234,-25-24-1,49-1 1,1 0 0,-25-24-1,24 24 1,-24 1-16,0 49 16,0 0 93,-1 0 78,1 0-171,0 0 0,25 0-1,-26 49 1,26-24 0,0 25-1,-26-1-15,26-24 16,-50 25 15,25-25-15,0 0-1,-25-50 329</inkml:trace>
  <inkml:trace contextRef="#ctx0" brushRef="#br0" timeOffset="64479.64">6896 17066 0,'25'0'78,"0"0"-62,-1 0-16,26 0 15,24 0 1,51 0-1,48 0 1,100 24 0,-149-24-1,-25 25 1,-24 0 0,24-25-1,0 25 1,50-25-1,-99 0 1,-26 0 0,1 0-16,0 0 15,0 0 1,0 0 0,24 0-1,1 0 1,-25 0-1,-1 0 17</inkml:trace>
  <inkml:trace contextRef="#ctx0" brushRef="#br0" timeOffset="68274.44">9798 16321 0,'50'0'109,"24"0"-93,1 0-1,24 0 1,-25 25 0,-24-25-1,-25 25-15,-1-25 16,1 0-1,-25 25 17,0 0 15</inkml:trace>
  <inkml:trace contextRef="#ctx0" brushRef="#br0" timeOffset="68891.39">9625 16718 0,'24'0'31,"1"0"-31,25 0 16,24 0-1,1 0 1,98 0 0,-49-24-1,-74 24 1,-1 0 15,-24 0-31,0 0 31</inkml:trace>
  <inkml:trace contextRef="#ctx0" brushRef="#br0" timeOffset="69663.37">11212 15949 0,'0'25'31,"0"0"-15,0 0 0,0 0-1,0 24-15,0 26 16,0 24 0,0-50-1,0 175 1,0-125-1,0 0 1,0-49 0,0-25-1,0-1 1</inkml:trace>
  <inkml:trace contextRef="#ctx0" brushRef="#br0" timeOffset="71107.28">11559 16049 0,'0'-25'16,"0"50"-16,0-75 0,0-24 16,0 49-1,50-25 1,-25 1 0,99 24-1,-75 25 1,1 0-1,-25 0 1,0 0 0,-1 0-1,-24 25 1,25-1 0,0 26-1,-25 49 1,0-74-1,0 25 1,0-1 0,0 26-16,-50 24 15,26-74 1,-1-1-16,-25 26 31,25-50-15,-24 25-1,-1 0-15,50 0 16,-25-1 0,75-48 109,-25 24-110,24 0 1,1 0 0,0 0-1,-1 0-15,-24 0 16,25 24-1,-50 1 1,24 50 0,-24-51-1,25 1 1,-25 25 0,0-25 15,0-1-16,0 1 1,-49 25-16,24-25 16,-25-1-16,-24 1 15,-1-25 1,-24 25 15,50-25-15,-1 0-1,25 0 1,0-25 0</inkml:trace>
  <inkml:trace contextRef="#ctx0" brushRef="#br0" timeOffset="72035.24">10939 15726 0,'-25'0'0,"-24"50"47,24-1-32,0 26 1,-49 98 0,74-73-1,-25-1 1,25 0 0,0 50-1,0-50-15,0 25 16,0-25-1,50 50 1,49 74 0,-50-148-1,1-26 1,0-24-16,-26 0 31,1 0-15,0-25-1</inkml:trace>
  <inkml:trace contextRef="#ctx0" brushRef="#br0" timeOffset="73704.14">12353 15602 0,'25'25'172,"0"25"-156,24 24-1,1 25 1,0-24-16,-1-1 15,1 100 17,-25-26-17,-25-48 1,0-26 0,0 25 15,0-24-16,0-1 1,0 50-16,0 0 16,-50 0 15,25-74-15,-24-25-1,-1 24-15,0-24 16,25 0-1,1-25 17</inkml:trace>
  <inkml:trace contextRef="#ctx0" brushRef="#br0" timeOffset="75576.06">12874 16917 0,'0'25'328,"0"-1"-297,0 26-15,0 0 0,25-1-1,-25 1 1,0 24-1,0-49 1,0 0 15,0 24 1,0-24-1</inkml:trace>
  <inkml:trace contextRef="#ctx0" brushRef="#br0" timeOffset="79097.87">13097 16942 0,'0'24'484,"-25"1"-468,25 0-16,0 0 47,0 0 15,0-1-46,0 1 0,0 0 93,0 0-93,0 0-1,25-25 48,-25 24-48,25-24 1,0 0 0,0 50-1,-1-50 48,1 0-1,0 0 32,0-25-78,-25-24 46,0 24-46,0 0 31,0 0-32,0 0 1,0-24-1,0 24 1,0 0 0,0 0 31,0 1-16,0-1 16,-25 25 171,0 0-155,0 0-16,1 0 0,-1 0-32,0 0 32,0 0 63</inkml:trace>
  <inkml:trace contextRef="#ctx0" brushRef="#br0" timeOffset="85056.56">8930 17264 0,'25'-25'141,"24"25"-126,-24 0 1,0 0-1,74 0 1,-74 0 0,0 0-1,-75 0 188,-24 25-187,24 0 0,25-25-1,1 0 1,73-25 93,-24 25-93,0-25 0,0 25-1,-1 0 1,1 0-1,25 0 1,-25 0 0,-1 0 15,-98 0 78,24 0-93,1 0 0,24-25-16,0 25 15,-24 0 1,73 0 93,26 0-93,24 0 15,-49 0-15,-50 25 140,-24-25-140,-26 25-1,51 0 1,-1-25-1,0 0 17,75 0 15,-1 0-32,1 0 1,-25 0-1</inkml:trace>
  <inkml:trace contextRef="#ctx0" brushRef="#br0" timeOffset="87261.45">12924 17487 0,'49'0'79,"-24"0"-64,25 0 1,-1 0-16,-24 25 15,0 0 1,0-25 0,-1 0-1,1 0 32,-74 0 31,-26 0-62,1 0 0,24 0-16,1 0 15,24 25 1,99-25 124,1 0-124,-26 0-16,-24 0 16,0 0-1,0 0 17</inkml:trace>
  <inkml:trace contextRef="#ctx0" brushRef="#br0" timeOffset="99254.82">21531 2902 0,'0'25'188,"0"25"-172,0-26-1,0 1 1,0 74-1,0-74 1,0 25 0,0-1-1,0-24 1,0 25-16,0-1 47,0-24-32,0 0 1,0 0 0,0 0 46,0-1-31,0 1-15,0 0 15,0 0-31,0 0 47,0-1-31</inkml:trace>
  <inkml:trace contextRef="#ctx0" brushRef="#br0" timeOffset="102939.63">21804 2977 0,'24'0'281,"1"0"-281,0 0 63,0 0-48,0 0 32,-1 0-47,1 0 31,0 0 16,0 0-31,0 0 15,0 0-15,-1 0-1,1 0 1,0 0 0,0 0-1,0 0 32,-1 0-31,1 0-1,0 0 17,0 0 15,-25 24 484,0 1-312,-25 0-94,25 0-110,-25 0 1,0 24 15,25-24-15,0 0-1,-24-25 1,24 25 0,0-1-1,-25 1 16,25 0-15,-25 0 0,25 0-1,-25-1 32,25 1-31,0 0-1,0 0 1,-25-25 0,25 25-1,0 49 142,-24-49-142,-1 49 1,0-24-1,25 0 17,-25-26-17,0-48 345</inkml:trace>
  <inkml:trace contextRef="#ctx0" brushRef="#br0" timeOffset="104158.57">21109 2604 0,'0'25'31,"0"0"0,0 0-15,-25 25-16,1-1 16,24 26-1,0-1 1,-25 25 0,25 0-1,0-24-15,0-1 16,0 50-1,0-49 1,0 73 15,49-73-15,-24-1-16,0-49 16,25 50-1,-26-26 1,1 1-1,50-25 1,-51 24 0,26 1-1,-25-50 1</inkml:trace>
  <inkml:trace contextRef="#ctx0" brushRef="#br0" timeOffset="105758.48">22647 2555 0,'0'25'78,"50"-1"-47,-26 26-15,26 0-1,0-25 1,-1 123 15,1-98-15,-25 0 0,-1 24-16,1-24 15,0 148 16,-25-99-31,0 25 32,0-25-17,0 26 1,0-76 0,-25 1-1,-24 49 1,-26 0-1,50-74 1,1 25 15,-1 24-15,0-49 0,0-25 202</inkml:trace>
  <inkml:trace contextRef="#ctx0" brushRef="#br0" timeOffset="107005.42">23267 3944 0,'0'25'110,"0"0"-95,0-1 17,0 1-32,0 0 15,0 25 1,0 24-1,0-24 17,0 49-17,0-74 1,0-1 0,0 1-1</inkml:trace>
  <inkml:trace contextRef="#ctx0" brushRef="#br0" timeOffset="108901.32">23540 3969 0,'0'0'0,"-25"0"63,0 0-47,25 25 62,-24-25-78,24 49 15,-25-24 1,0 25 0,25-26 15,0 26-16,0-25 1,0 0 31,0-1-31,0 1-16,0 0 15,0 0 1,0 0-1,0-1 17,25-24-1,0 0-15,-1 0 30,1 0-30,25 0 15,-25 0-15,-1 0 0,1 0-1,0 0 16,-25-24-15,25 24 0,-25-25 15,0-25 16,0 1-16,0-1-15,0 25-1,0 0 17,0 1 77,-25 24-47,25-50-46,-25 50 15,25-25-31,-25 25 16,25-25 0,-24 25 15,24-24-16,-25 24 48,0 0-32,0-25 0</inkml:trace>
  <inkml:trace contextRef="#ctx0" brushRef="#br0" timeOffset="137395.84">19150 3274 0,'24'0'63,"1"0"-47,50 0-1,-1 0 1,124-25 15,26 1-15,-175 24 15,26 0-31,-26 0 16,1 0-1,0 0 1,74 0-1,-75 0 1,-24 0 0,0 0 15,0 0-15,-1 0-1,26 0 1,-25 0-1,0 0 48,-1 0-32,-48-25 94,-26-25-109,0 25-1,26 1 1,-26-26 0,0 25-1,1 25 17,24 0-1,0-25 16,0 1 0,50 24 78,0 24-110,25 1 1,-1 0 15,1-25-31,24 25 16,-24 24-1,74 26 1,-99-75 0,24 25 15,-24-1-16,0-24 1,-25 25 0,0 0 77,-50 0-61,25 0-1,-74 123-15,25-73-1,-25 24-15,99-74 16,-25 0 15,25 0-15,0-75 93</inkml:trace>
  <inkml:trace contextRef="#ctx0" brushRef="#br1" timeOffset="-135892.03">1241 1587 0,'0'25'110,"0"0"-63,0 0-32,0 25 16,0-26-15,0 1-16,0 25 31,24 49-15,-24-49 0,0-26-1,25 100 1,-25-99-1,0 0 1,0 0 0,0 24 31,0-24-16,0-50 47,0 1-62,0-1 15</inkml:trace>
  <inkml:trace contextRef="#ctx0" brushRef="#br1" timeOffset="-133733.15">1563 1587 0,'25'0'172,"0"0"-141,24-24-15,50 24 0,-24 0 15,-25 0-15,-26 0 15,26-25 125,0 0-125,-26 0-31,1 25 16,0-25 0,-25 50 140,0 0-141,0 0 1,0 0 0,0-1-1,-25 26 1,25 74 0,-49 0 15,24-49-16,-25 49 1,25-50 0,25-24-1,0-26 17,-24-24-17,24 25 16,-25-25 188,25-25-188,0 1-31,-25 24 16</inkml:trace>
  <inkml:trace contextRef="#ctx0" brushRef="#br1" timeOffset="-132195.23">670 1191 0,'0'24'46,"0"1"-30,0 0 0,25 0-1,74 124 17,-74-50-17,49 149 16,-24-99-15,0 99 0,-1 0 15,-24-99-15,0 49-1,-25 25 1,0-123 15,49 172-15,-49-24 15,0-148-15,25 49-1,-25-1 1,0-98 15,25 99-15,-25 49 15,0-99 0,0 50-15,0-50-1,0-74 1,0 149 15,25-75-15,-25 0 0,0-74-1,0 0 1,25 25 15,-25-1-15,24 125-1,-24-75 1,0 75 15,0-100 16,0-49-31</inkml:trace>
  <inkml:trace contextRef="#ctx0" brushRef="#br1" timeOffset="-129370.37">273 2133 0,'0'-25'62,"0"1"63,50-1-125,-25 0 31,-1 25-15,1 0 0,0 0 30,0 0-14,0 0 30,-1 0-46,-24 25 15,0 0 0,0-1 16,0 26 0,0 0-31,0 24 15,-24-49 0,24 0-31,-50 24 31,50-24 1,-25 0-17,0 24 1,75-49 250,49-49-251,-74 49 16,0 0-31,24 0 16,-24 0 0,25 0 15</inkml:trace>
  <inkml:trace contextRef="#ctx0" brushRef="#br1" timeOffset="-127528.47">348 2877 0,'24'0'187,"26"0"-171,0 0 15,-26 0-31,51 0 16,74-24-1,-75 24 1,125 0 0,-125-25 15,124 0-16,1 0 17,-125 0-17,100 1 1,-100-1 0,150-25-1,-26 25 16,-74 0-15,25 25 0,-25 0 15,25-24-15,-1-1 15,-73 25-16,49 0 17,0-25-17,-74 25 1,-1 0 0,75-25-1,-74 25 16,49-25-15,50 25 15,-100-24-15,-24 24 0,-25-25 140</inkml:trace>
  <inkml:trace contextRef="#ctx0" brushRef="#br1" timeOffset="-121590.78">1786 2977 0,'-25'0'359,"1"0"-234,-1 0-78,0 0 16,0 0 30,25 24-61,-25-24 14,1 0-14,24 25-17,0 0 48,0 0 15,-25 0-62,25-1 30,0 1-14,0 0-17,0 0 110,25-25-125,-1 0 16,1 0 15,0 25 0,25-25-15,-26 24 31,1-24-31,0 25 15,0 0 16,-25 0 0,0 0 46,0-1-15,0 1-62,-25 0 15,0-25 16,25 25-31,-25-25-1,1 0 17,-26 0 30,25 0-46,0 0 15,25-25 141,0 0-141,0 0 0,25 25 16,-25-24-31,0-1 31,25 25 0,-25-25-32,0 0 1,25 25 15,-25-25-15,0 1 15,0-1-15,25 0-1,-25 0 1,0 0 0,0 1-1,0-1 188,0 0-187,24 0 15,-24 0 94,0 1-31,0-1-78</inkml:trace>
  <inkml:trace contextRef="#ctx0" brushRef="#br1" timeOffset="-118844.92">2406 3076 0,'50'0'125,"0"0"-109,-26 0 15,26 0-31,0 0 47,-1 0-32,-24 0 1,0 0 15,-25-25 532,25 25-548,-1 0 17,1 0-17,25 0 1,-25 0-1,-1 0 17</inkml:trace>
  <inkml:trace contextRef="#ctx0" brushRef="#br1" timeOffset="-116862.03">3324 2729 0,'0'24'156,"0"1"-125,0 0 32,0 0-32,0 0-15,0-1-1,0 1 17,0 0-17,0 25 1,0-26-1,0 1 17,0 0-1,0 25-31,0-26 16,0 26-1,25-25 32,-25 0-31,0-1 124,0 1 17</inkml:trace>
  <inkml:trace contextRef="#ctx0" brushRef="#br1" timeOffset="-114212.14">447 3324 0,'0'-25'94,"0"0"-63,0 0 0,0 1-15,25-1 31,-1 25-32,1-25 1,0 25 0,0-25-1,0 25 16,-1 0 16,1 0-31,0 0 0,0 0 15,-25 25 16,0 0 0,0 0-32,0-1 16,0 1-15,0 0 0,0 25 15,-50-1 0,25-24-15,1 0-1,-26 0 1,50-1 0,-50 1-1,26 0 17,48-25 171,26 0-188,-25 0-15,24 0 16,26 0 0,-26 0 15,-24 0-16,0 0 17</inkml:trace>
  <inkml:trace contextRef="#ctx0" brushRef="#br1" timeOffset="-112590.25">372 4093 0,'0'-25'15,"25"25"79,0 0-94,0 0 16,124 0 15,173-25 16,-223 25-31,100 0-1,-26-25 16,-98 25-15,49-24 0,-75 24-1,150-25 17,-100 25-32,0-50 15,100 25 16,-1 25-15,-99-24 0,50 24 15,223-75-15,-297 50-1,74 25 16,-1 0-15,-24-24 15,-24-1-31,98 25 32,-49 0-17,-25 0 1,-99 0-1,49-25 17,1 25-17,-51 0 17,-24-25 46</inkml:trace>
  <inkml:trace contextRef="#ctx0" brushRef="#br1" timeOffset="-108399.46">1712 4118 0,'0'24'94,"0"1"-47,0 0-16,0 25 0,0-26-15,0 1 15,0 0-15,0 0 15,25-25 109,-1 0-108,-24 25-1,25-25-15,0 24 46,0 1-46,0-25 15,0 0 31,-1 0-46,1 0 15,-25-25-15,25 25 15,-25-24 0,0-1 16,0 0-15,0 0-1,0 0 31,0 75 220,0 0-267,0-26 1,0 26-16,0 0 47,0-26-32,25 26 17,-25 0-17,0-26 16,0 1-15,0 0 218,0 0-140,0 24-78,0-24 15</inkml:trace>
  <inkml:trace contextRef="#ctx0" brushRef="#br1" timeOffset="-107475.52">2630 4291 0,'24'0'94,"1"0"-94,25-25 16,49 25 15,25 0 0,-49 0-15,-51 0-1,1 0 1,-50 25 78</inkml:trace>
  <inkml:trace contextRef="#ctx0" brushRef="#br1" timeOffset="-105755.09">3771 4018 0,'0'0'16,"-50"-24"-1,25 24 16,0 0-15,1 0 0,-1 0 15,0 0 16,25 24-47,0 1 15,0 25 64,0 24-48,0-49-16,0 0 17,0 0-17,0-1 17,0 1-1,0 0-16,25-25 17,0 0-17,-1 0 17,1 0-1,0 0-16,25 0 17,-26 0-1,-24-25-15,0 0-1,25 25 1,-25-24 31,0-26-32,0 25 63,0 0-46,0 1-1,-25-1 0,1 0-15,-1 0-16,25 0 15,-25 1 17,0 24 93,0 0-47</inkml:trace>
  <inkml:trace contextRef="#ctx0" brushRef="#br1" timeOffset="-103892.02">521 4514 0,'0'-24'109,"50"24"-77,-25-25-32,49-25 15,0 25 16,-24 25 1,-25 25 46,-25 25-47,0-1-15,0-24 15,0 0-31,-25 99 47,-25-25-16,-24-24 0,74-50-15,-25-25 62,25 24-47,25-48 126,99-1-126,0 0-16,-49 0 17,-51 25-17,26 0 32,-25 0 0</inkml:trace>
  <inkml:trace contextRef="#ctx0" brushRef="#br1" timeOffset="-102743.08">422 5209 0,'25'0'16,"24"0"-1,75-25 17,100 0-17,-51 1 16,199-26-15,0 25 15,1 0 1,-125 1-17,-25-1 16,-25 0 1,26 0-17,73 0 32,-148 25-31,-50 0 15,25 0-15,-74 0-1,99 0 17,-50 0-17,-49 0 16,24 0-15,-24 0 15,-1 0-31,-24 0 16</inkml:trace>
  <inkml:trace contextRef="#ctx0" brushRef="#br1" timeOffset="-100617.18">1886 5333 0,'0'-25'16,"0"0"0,0 1 46,24-1-31,1 25 1,25-25-32,-25 0 47,-1 25-32,1 0 16,0 0-15,0 0 15,0 25 1,-25 0-17,0 0 48,0-1-32,0 1-15,0 25 15,-25-1-16,-25 1 17,-24 49-1,24-49-15,25-25 30,50-25 111,25 0-126,-1-25-31,26 25 16,98 0 15,-73 0 16,-76 0-16</inkml:trace>
  <inkml:trace contextRef="#ctx0" brushRef="#br1" timeOffset="-99837.21">2952 5407 0,'25'0'47,"25"0"-32,24-24 17,0 24-17,-24-25 1,0 25-1,74 0 1,-100 0 15</inkml:trace>
  <inkml:trace contextRef="#ctx0" brushRef="#br1" timeOffset="-98003.4">3969 5159 0,'0'0'32,"-50"0"-17,1 0 17,24 0-17,25 25 48,0 0-48,0 0 17,0 0-1,0 24-16,0-24 17,0 0-17,0 0 17,0-1-32,0 1 31,0 0 0,25-25 32,0 0-63,-1 0 46,26 0-30,-25 0 15,0 0-15,-25-25 15,25 25-31,24-49 31,-49 24-15,0 0 62,0 0 0,0 0-31,-25 1-16,25-1-15,0 0 15,-24 25-15,-1 0 31,0 0 15,0-25-30,25 0-17,-25 25 16</inkml:trace>
  <inkml:trace contextRef="#ctx0" brushRef="#br1" timeOffset="-96331.2">620 5482 0,'0'-25'62,"25"25"-31,99-74 1,-24 49-1,-51 25-16,-24 0-15,-25 25 125,0 24-109,0 26 15,0-26-15,-74 26 15,49-26-15,-25-24-16,0 0 31,-49 49-15,74-49 15,50-25 125,74-50-125,-24 50-15,-1-24 0,50-1-1,-49 25 17,-50 0-17</inkml:trace>
  <inkml:trace contextRef="#ctx0" brushRef="#br1" timeOffset="-95218.25">1315 5705 0,'0'25'62,"0"0"-31,-25 24 1,25-24-1,0 74-15,0 1 15,0 73-16,0-98 17,0 73-17,0-98 17,0 0 93,0-1-110,0 26 1,0 49 15,0-75-15,0-24 15,0 0-15,0 0 15,0 0-16,0-1 1</inkml:trace>
  <inkml:trace contextRef="#ctx0" brushRef="#br1" timeOffset="-92875.97">521 6226 0,'50'0'94,"49"0"-63,-25 0-15,51-25-1,98-24 16,-124 24-31,50 0 32,24 25-1,125-25-15,-50 0 15,25 1-16,-99-1 17,148-25-17,-49 25 17,49 1-1,-173-1-31,223 25 15,-74-25 17,-149 0-17,74 25 17,0-25-17,-24 25 16,-100-25-15,-25 25 15,-49 0-15</inkml:trace>
  <inkml:trace contextRef="#ctx0" brushRef="#br1" timeOffset="-89775.13">2034 6201 0,'0'50'94,"0"-25"-63,25 49-15,-25 50 15,0 0 0,0 0-15,0-74 15</inkml:trace>
  <inkml:trace contextRef="#ctx0" brushRef="#br1" timeOffset="-88875.18">3076 6449 0,'25'0'110,"25"0"-110,-26 0 15,100 0 17,25-25-17,-50 25 16,-74 0-15</inkml:trace>
  <inkml:trace contextRef="#ctx0" brushRef="#br1" timeOffset="-87142.97">4093 6201 0,'-25'-25'16,"50"50"-16,-74-50 16,-1 25 30,50 25 1,0 0 0,0 25-16,0-1-15,0 1 15,0-25-31,0 24 32,0-24-17,25 0 16,0-25 16,-1 25-31,1-25 15,0 0-31,0 0 31,0 0-15,24 0 15,-24-50 1,0 25-1,-25 0 0,0 1 16,0-1-31,0 0-1,0 0 1,0 0 15,-25 25 0,25-24-15,-25 24 15,0-25-15,1 25 62,-1-25-16,0 0-30,25 0-1,-25 25-15</inkml:trace>
  <inkml:trace contextRef="#ctx0" brushRef="#br0" timeOffset="-77536.57">2010 7020 0,'24'0'266,"1"0"-188,0 0-62,0 0-16,0 0 47,24 0-16,26 0-15,-26-25 15,-24 25-16,25 0 17,-26 0-17,51 0 17,-1 0-1,-24 0-16,-25 0-15,-1 0 16,76-25 15,24 25 1,0 0-1,74-25 0,-123 1 0,98-1-15,-49 0 15,25 25 0,25-25-15,-25 0 15,-25 0-15,0 25 15,24 0 0,-24-24 1,-24-1-17,-26 25 17,-24 0-1,-26 0-16,-24-25 48,0 0-32,25 25 219,0 0-234,25-49 15,24-26 0,-24 50-31,-25 1 16,-1-26 15,1 25-15,-25-148 15,0-26 0,0-24 1,-25-75-17,-49 1 16,-25-51 1,49 224-1,-24-25-15,24 1 15,-24-76 0,24 100 0,-24-49 1,24 49-1,25 74-16,25 25 17,-25-49-1,1-1 0,24 26 32,-25-26-32,0 26-15,25-75 15,0 25 0,0 49 0,-25-24 219,0-26-218,1 51-1,-1 24-16,25 0 17,0-24-1,-25 49-15,25 24 124,-25 26-109,0 49-15,1 0 15,-51 25-15,75-99 15,0 0 0,-25-25 48,25-25-48,0 0 0,0-24 0,0 24 1,0-25-32,25 26 15,0-76 16,0 76-15,-25-26 62,25 50-47,-25-25 48,24 25-48,1 0 47,0 0-62,25 0 15,49 0 0,0 25-15,-74 0 15,0 0 0,-1-25-15,-48 0 62,-1 0-62</inkml:trace>
  <inkml:trace contextRef="#ctx0" brushRef="#br0" timeOffset="-74940.22">7392 2853 0,'0'49'141,"0"-24"-126,0 0 17,0 74-17,0-74 17,0 0 14,0-1 17,0 26-32,0 24-15,0 1 15,0-50-15,0-1 31,0-48 187</inkml:trace>
  <inkml:trace contextRef="#ctx0" brushRef="#br0" timeOffset="-73418.29">7814 2902 0,'-25'0'0,"0"0"32,0 0 14,1 0-14,24 25-17,0 0 17,0 0 14,0-1-14,0 26 15,0-25-32,0 0-15,0-1 31,0 1 1,24 0 15,26-25-1,-25 0-14,24 0-17,-24 0 17,-25-25 14,0 0-14,0 1-17,0-26 17,0 25-17,0 0 16,0 1 1,0-1 46,0 0-63,-25 25 1,1 0 0,-1 0 62,25-25-63,-25 0 17,0 25-1</inkml:trace>
  <inkml:trace contextRef="#ctx0" brushRef="#br0" timeOffset="-71934.38">8087 2902 0,'0'25'140,"0"25"-108,-25-26-17,25 26 17,0-25-1,0 24 0,0-24 0,0 0 1,25-25 30,-1 0-31,26 0 1,-25 0-1,0 0-31,0-50 47,-1 26-16,-24-1-31,0 0 16,0 0-1,0 0 48,0-24-48,0 24 17,0 0-17,-24 25 16,-1 0-15,0 0 15,0 0 1,0 0-17,0 0 32,1 0-16</inkml:trace>
  <inkml:trace contextRef="#ctx0" brushRef="#br0" timeOffset="-70309.46">8484 2877 0,'-25'0'78,"0"0"-63,25 25 17,-25 0-17,25 0 48,0 0-48,0-1 17,0 1-1,0 25-16,0-25 17,0-1 15,0 1-16,0 0 0,25-25 16,0 0-16,0 0-15,-1 0 15,1 0 16,0-25 0,-25 0-16,0 1-15,0-26 15,0-24 0,0 49 0,0 0-15,0 0 31,0-24-31,0 24 15,-25 25 63,0 0 46,1 0-109</inkml:trace>
  <inkml:trace contextRef="#ctx0" brushRef="#br0" timeOffset="-68461.56">8781 2803 0,'0'25'187,"0"0"-155,0 24-17,0 26 17,0-51-32,0 76 46,0-76-14,0 1 77,0 0 63,0 0-94</inkml:trace>
  <inkml:trace contextRef="#ctx0" brushRef="#br0" timeOffset="-67436.61">8905 2480 0,'0'25'16,"25"0"15,49 0-15,26 49 15,-51-24-31,26 124 31,-26-75 0,-49 0-15,0 0 31,0 0-31,0 25 15,-25-24 0,-49-1-15,0-50 15,49-49 0,0 0 47</inkml:trace>
  <inkml:trace contextRef="#ctx0" brushRef="#br0" timeOffset="-66322.67">7268 2530 0,'0'0'0,"-25"0"31,25 25 0,-24 74 0,24 25 1,-25 25-1,25 74 0,0-74-15,0-25 15,0-99 0,0 0 0,25-1-15,-1-24 15,1 0 1,-25 25-1,25-25-16,-25 25 17</inkml:trace>
  <inkml:trace contextRef="#ctx0" brushRef="#br0" timeOffset="-64515.76">9401 3324 0,'50'0'125,"0"-25"-110,24 25 17,-24 0-1,-26 0 31,1 0-62,-25 25 79,0 0-64,0 24 16,-49-24-15,-1 25 15,-49-1-15,49-24 15,25 25-15,1-26 15,-1-24 32,50 0 46,49 0-78,124 0 0,-148 0-15,-25 0 0,24 0-1,-24 0 17</inkml:trace>
  <inkml:trace contextRef="#ctx0" brushRef="#br0" timeOffset="-34447.33">22275 5283 0,'0'0'32,"0"25"46,0 124-47,0 49 0,25-49-15,-25-49 15,0-26-31,0-24 31,0-26 1,0-48 108</inkml:trace>
  <inkml:trace contextRef="#ctx0" brushRef="#br0" timeOffset="-32519.43">22796 5283 0,'-25'0'63,"0"25"-17,0 0-30,1 0 15,-1 49 1,0-49-32,0 25 31,0 24 0,25 0 0,0 1 1,0-26-1,0-24 0,0 0 0,0 0-15,0 0 15,25 0 0,0-25 1,49 24-1,-49-24-15,0 0 15,0 0 0,0 0 0,-25-24 110,0-1-125,0 0-1,0 0 95,0 0-79,-25 25 0,0-25 32,0 25-48,0-24 16,1 24 1,-1 0-1,0 0 0,0 0-15,0 0 78</inkml:trace>
  <inkml:trace contextRef="#ctx0" brushRef="#br0" timeOffset="-31516.48">22870 5085 0,'25'0'62,"74"50"-30,1 49-17,-1 74 16,0 26 1,-74-100-32,-25 75 31,0 49 0,-25-149 0,-25 26 1,-49-1-1,74-74 0,1-25 0</inkml:trace>
  <inkml:trace contextRef="#ctx0" brushRef="#br0" timeOffset="-30267.55">21729 4887 0,'0'24'62,"0"76"-31,-25-26-31,-49 174 32,24 74-1,26-73 0,24-51-15,0 25 15,24-24 0,51-26-15,-26-98 15,1-26-15,-25-49 31,49 25-47,1 0 31,-51-25 0,1 0-15</inkml:trace>
  <inkml:trace contextRef="#ctx0" brushRef="#br0" timeOffset="-28846.62">23540 6127 0,'0'25'172,"0"-1"-141,0 51 47,0 49-62,0 0 15,25-75-15,-25 26-1,0 24 1,25-74 15</inkml:trace>
  <inkml:trace contextRef="#ctx0" brushRef="#br0" timeOffset="-26580.74">23838 6251 0,'-25'0'16,"50"0"-16,-50 49 125,0-24-94,25 0-15,0 0 15,0 0 0,0 24 0,0-24-15,0 0 15,0 0 32,25-25-32,0 0 0,-1 0-15,1 0 15,0 0 0,-25-25 313,25 0-313,0-25 1,-25 1-17,0 24 79,0 0-78,-25 25 249,25-25-140,-25 25-109,25-24 15,-25 24 110,0 0-110</inkml:trace>
  <inkml:trace contextRef="#ctx0" brushRef="#br2" timeOffset="30805.27">23862 13444 0,'0'25'109,"0"0"-46,0 24-32,0 1 0,0 0 0,0-1-31,0 1 32,0 24-17,0-49 48,0 0-32</inkml:trace>
  <inkml:trace contextRef="#ctx0" brushRef="#br2" timeOffset="33664.12">24235 13444 0,'-50'0'125,"25"0"-94,-24 25 47,24-25-47,25 25 0,-25 0 32,25-1-47,-25 1-1,0 0 16,25 0 1,0 0 30,0-1-31,0 1 1,0 0-1,0 0 0,0 0 0,0-1 16,0 1-31,25 0 15,0-25 0,0 0 48,24 0-48,-24 0-16,25 0 17,-25 0-1,-25-25-31,24 25 31,-24-25 125,0 1-77,0-1-48,-24 25 0,24-25-31,-25 25 78,0 0-31,0 0-31,0 0 77,1 0-61,-1 0 46,0 0 0,0 0-47,25-25 79</inkml:trace>
  <inkml:trace contextRef="#ctx0" brushRef="#br2" timeOffset="36681.96">23242 13171 0,'0'50'172,"0"49"-141,0-24 0,0 49 0,0 0-15,0 0 15,0-75 1,0 249-1,0 0 0,0-174-15,0 74 15,0 75 0,0-124 0,0-25-15,0 74 15,0 25-15,0 1 15,0-76 0,0-24 1,0 50-17,0-50 17,-24-74-1,24-25-16,0 24 48,0-24-47,0 0 62,0 99-47,-25-50 0,25-24-31,-25 74 31,0 49 1,25-49-17,0-49 17,0-50-32,0 24 31,0-24 0,0 0-31,0 0 31,0 0-31,0-1 32,0 1-1,0 0 0,0 25 0,0-1-15,0 75 62,0-74-47,0-25-31,0-1 32,0 1-1</inkml:trace>
  <inkml:trace contextRef="#ctx0" brushRef="#br2" timeOffset="39006.84">22697 14163 0,'24'0'78,"1"0"-46,25 0-32,74 0 31,-25 0 0,-24 0-15,49 25 15,-100-25-31,76 0 31,-1 0 1,-25 0-17,1 25 16,24-25 1,-50 0-1,51 0 0,-1 0-15,0 0 15,-24 0 0,73 0 1,-98 0-1,49 0-16,-49 0 17,24 0-1,1 0 0,-51 0-31,26 0 31,-25 0 1,0 0 46,-1 0 0,1 0 16</inkml:trace>
  <inkml:trace contextRef="#ctx0" brushRef="#br2" timeOffset="41602.7">22721 13667 0,'25'0'281,"0"-24"-249,0 24-1,0-25 0,-1 25 0,1 0 1,0 0 77,0 0-78,-25 25 16,0-1 0,0 1 15,0 0-62,0 0 32,-25 0-1,0-1-15,-24 51 30,-1-26-14,25 1-17,0-50 17,75 0 249,0 0-266,-26 0 1,26 0 0,0 0 15,-26 0 0</inkml:trace>
  <inkml:trace contextRef="#ctx0" brushRef="#br2" timeOffset="45087.52">24036 14436 0,'-25'0'234,"0"0"-202,1 0-17,-1 0 32,0 0 31,0 0 0,0 0-31,25 25-31,-24 0 62,24 0-78,0 0 31,0-1 47,0 1 47,49-25-93,-24 50-1,25-50 0,-26 25 0,1-1 1,25 1-1,-50 0 0,0 0 78,0 0-30,0-1-48,0 1-31,-25 0 31,25 0 0,-25 0-15,0-1 15,1-24 0,-1 0 1,-25 0-1,25 0 0,1 0-15,-1 0 78,25-24-48,0-1-14,0 0-32,0-25 31,0 1 0,0 24 0,49-25 1,-49 26-1,0-1 31,50-25-30,-25 50-32,0-25 31,-25 1 0,24-1 0,1 25 1,-25-25 46</inkml:trace>
  <inkml:trace contextRef="#ctx0" brushRef="#br2" timeOffset="46596.45">24359 14709 0,'0'25'141,"24"-25"-63,76 25-47,-26-25 0,0 0 1,-49 0-1,-25 25 0,25-25 344</inkml:trace>
  <inkml:trace contextRef="#ctx0" brushRef="#br2" timeOffset="48951.32">25053 14560 0,'0'0'16,"-25"0"78,0 0-47,1 0-16,-1 0 63,0 0-48,0 25 1,25 0-15,0 0 14,0 0-14,0-1-1,0 1-31,0 0 62,0 0-30,0 0-17,0-1 17,0 1-1,0 0 0,25-25 0,0 25 32,0-25-32,-1 0 47,1 0-78,25 0 31,-25 0 1,-25-25-1,0-25 0,0 26 16,0-1 47,0-25-63,0 25 0,0-24 1,0 24 77,0 0-15,-25 25-47,0 0 31</inkml:trace>
  <inkml:trace contextRef="#ctx0" brushRef="#br2" timeOffset="53640.08">22721 14486 0,'0'-25'203,"0"0"-172,0 1 32,0-1-17,0 0-46,0 0 47,25 25-15,0 0 30,0-25-31,0 25 1,-1 0-17,26 0 63,-25 0-46,-25 25-1,25-25 0,-25 25 0,0 0 1,0 0-1,0-1 16,0 26 46,0-25-61,0 24-1,0-24-15,0 0 15,-25 0-31,0 24 31,0-49 0,25 25 1,-25 0-1,25 0-16,-49-25 48,49 49-63,-50-49 31,50 25-31,-25-25 63,25 25-48,-24-25 173,48 0-1,1 0-155,0 0-1,0 0-31,24 0 31,1 0-15,-25 0 15,0 0 0,-1 0 0,1 0 63,0 0-63</inkml:trace>
  <inkml:trace contextRef="#ctx0" brushRef="#br2" timeOffset="57432.88">22573 15304 0,'0'-24'31,"24"24"32,1 0-16,25 0-16,-25 0-31,24 0 31,26 0 16,-26 0-31,1 24 15,-1-24 0,26 0 1,-1 0 14,-49 0-30,25 0 15,24 0 1,-49 0-1,74 0 0,-74 0 0,49 0 1,-24 0-1,24 0 0,26 0 0,-26 0 1,-24 0-1,24 0 0,0 0 0,-24 0 16,0 0-16,24 0 1,25 0-1,-74 0 0,25 0 0,-25 0-15,49-24 15,0-1 1,-24 25-1,0 0 0,-26 0 0,26 0 32,-25 0-48,24 0 79,-24 0-63,0 0-31,0 0 32,0 0-1,-1 0-15,26 0 15,-25 0 47,0 0-47,-1 0 63,26 0-63,-50-25 94,0 0-94,25 25 501,0 0-470,-1 0-62,1 0 31,25 0 1,-25 0-1</inkml:trace>
  <inkml:trace contextRef="#ctx0" brushRef="#br2" timeOffset="61271.68">23838 15478 0,'0'25'140,"0"0"-108,0 0-1,-25-1 16,0 26-16,25-25-15,0 0 15,0-1 0,-25-24 0,25 75 32,-25-50-32,25-1 0,0 1 1,25-25 155,25 0-156,-1 0 1,-24 0-1,0 0 0,0 0 0,0 0 1,-25-25 30,0 1-15,0-26-16,0 25 0,0-24 1,0 24 124,0 50 16,0-1-141,0 1 0,0 0 1,0 25-32,0-26 31,0 1 0,0 25 0,0-25 32,0 49-1,0-49-30,0 0-1,0-1 78,0 1-62,0 0-16,0 0 16,0-50 109,0-25-124</inkml:trace>
  <inkml:trace contextRef="#ctx0" brushRef="#br2" timeOffset="63065.59">24284 15825 0,'25'0'203,"25"0"-172,-1 0 0,26 0 0,-26 0 16,1 0-15,-25 0-32,-1 0 31,1 0 16,0 0-16,0 0 78,-50 0 63</inkml:trace>
  <inkml:trace contextRef="#ctx0" brushRef="#br2" timeOffset="69216.27">25152 15627 0,'-25'0'125,"1"0"-78,-1 0 31,0 0-62,25-25 15,-25 25 16,0 0 0,1 0 31,-1 0-78,0 0 78,25 25-47,0 0 32,0 0 31,0-1-1,0 26-77,-25-50 15,25 25 16,0 0-16,0 24 47,0-24-46,0 0-1,0 0 0,0-1 0,0 1 1,25-25-1,0 25 0,0-25 0,-1 0 1,1 0 15,25 0-16,-25 0 0,-1 0-15,1-25 15,25-49 0,-25-1 16,0 51 16,-25-26-17,0 25 64,-25-24-79,25 24 0,-25 25 1,0-25 30,0 25 16,0 0-47,1-25 1,-1 25-1,0 0 94</inkml:trace>
  <inkml:trace contextRef="#ctx0" brushRef="#br2" timeOffset="74908.98">22721 15726 0,'0'-49'328,"0"24"-297,0 0 1,25 25-1,-25-25 0,25 0 0,0 25 1,-25-24 15,25 24-32,-1 0 48,1 0-16,0 0-16,0 0 16,-25 49-32,25-24 17,-25 0-1,0 0 0,0-1-31,0 1 63,0 0-32,0 0 0,-25 0-31,0 49 31,-49 0 1,-1 1-1,50-26 0,-24-49 16,24 25-16,50-25 172,49 0-171,-49 0-1,25 0-31,-26 0 31,26 0 0,-25 0 16</inkml:trace>
  <inkml:trace contextRef="#ctx0" brushRef="#br2" timeOffset="77375.86">22523 16371 0,'25'0'47,"0"0"-16,-1 0 1,26 0-1,0 0 0,-1 0 0,1 0 1,74 0-1,-25 0 0,-74 0-15,49 0 15,-24 0-15,49 0 30,50 0 1,-25 0-15,-25 0 14,50 0-14,-75 0-1,50 0 0,-24 0 16,-26 0-16,25 0 1,-24 0-17,24 0 32,-74 0-31,99 0 15,-75-25 0,51 0 0,-76 25 1,26 0-1,0 0 0,-1-24 0,-24 24 1,0-25-1,24 25 0,-24 0 0,50 0 1,-51 0-1,26-25 0,-25 25 0,0 0 32,0 0-1,-1 0 63</inkml:trace>
  <inkml:trace contextRef="#ctx0" brushRef="#br2" timeOffset="81333.65">23738 16545 0,'25'0'78,"0"0"0,0 0 0,0 0-46,-1 0 61,1 0-61,0 0 14,-25 25-14,25-25-32,-25 24 31,25-24 0,-25 25 0,0 0 32,0 0 15,0 0-47,0-1 1,0 1-1,0 25 0,0-25 0,0-1 1,-50 1-17,-24 74 32,49-74-16,0-25 1,-49 50-1,49-50 0,0 0-31,0 0 31,50 0 376,0 0-407,24 0 31,1 0 0,99 0 32,-100 0-17,1 0-14,-25 0-17,0 0 32,-25-25 156</inkml:trace>
  <inkml:trace contextRef="#ctx0" brushRef="#br2" timeOffset="82981.56">24408 16818 0,'25'0'125,"0"0"-94,49 0 16,1 0-16,-51 0 47,1 0-78,0 0 32,0 0 61</inkml:trace>
  <inkml:trace contextRef="#ctx0" brushRef="#br2" timeOffset="85684.42">25152 16644 0,'0'0'0,"0"-25"78,-25 25-46,1 0 15,-1 0-16,0 0 0,0 0 32,0 0-32,1 0 0,-1 25 16,0 0 0,25 0-16,0 24 0,0-24 1,0 0 30,0 24-15,0-24-31,0 0 15,0 0 0,0 0 0,0-1 32,25-24-48,0 0 17,-1 25-1,1 0-15,25-25 15,-25 0 0,49 0 0,-24 0 32,-25-25-32,-1-24 0,-24 24 1,0 0 61,0 0-46,0 0-16,0 1 1,0-1 46,0-25-47,0 25 0,-24 25 1,-1-24-1,0-1 0,0 0 0,0 25 63,0 0-63,1 0 63,24-25-47</inkml:trace>
  <inkml:trace contextRef="#ctx0" brushRef="#br2" timeOffset="91143.13">22597 16818 0,'0'-25'47,"0"0"78,0 0 47,0 0-47,0-49-47,0 49-31,50 25 0,-25-25-16,0 25 16,-1 0-16,26 0 16,-25 0 0,0 0-16,-1 0 1,-24 25-1,25 0 0,-25 0 16,0 0 15,0-1-30,0 1 15,0 0-16,0 0 0,-49 74 0,-1-49 1,25-1-32,-24 1 31,-26-1 16,26-24-16,24 25-15,0-25 15,0-25-31,50 0 234,25 0-203,-1 0 16,26 0-31,-26 0 0,1 0 15,24 0 0,-49 0 0,0 0 1,0 0-1</inkml:trace>
  <inkml:trace contextRef="#ctx0" brushRef="#br2" timeOffset="93251.03">22473 17512 0,'25'0'125,"50"0"-94,24 0 1,25-25-1,0 25 0,-25 0 0,-24 0 1,148-25-1,-50 25 0,-24 0 16,-25 0-16,-49 0-31,24 0 32,25 0-17,-25 0 16,-49-24-31,74 24 47,49 0-15,-24 0 14,-50 0-14,1-25-1,-26 25 0,25-25 0,-24 25 1,-26 0 15,26 0 15,-50 0-31,-1 0-31</inkml:trace>
  <inkml:trace contextRef="#ctx0" brushRef="#br2" timeOffset="95420.16">23912 17611 0,'0'25'312,"0"0"-281,0 0 1,0 49-1,0-49 0,0 0-15,0 24-1,0-24 17,0 50 14,0-26-14,0-24-1,0 25 0,0-26 0,0 1 48,-25-25 46,25-25-94</inkml:trace>
  <inkml:trace contextRef="#ctx0" brushRef="#br2" timeOffset="96687.26">24383 17884 0,'25'0'93,"50"0"-61,-51 0-17,51 0 16,24 0 1,-25 0-1,-49 0 31</inkml:trace>
  <inkml:trace contextRef="#ctx0" brushRef="#br2" timeOffset="99282.12">25177 17686 0,'0'-25'31,"-25"25"31,0 0 1,-24 0 31,24 0-63,0 0 31,-24 0 1,24 50-1,0-26-30,25 26 30,0-25-31,0 0-15,0-1 15,0 26 1,0-25-1,0 0 0,0 24 16,25-49-16,24 25 0,1-25 32,0 0-16,-26 0-16,26 0 0,-25 0 1,0-50 30,0 26-31,-25-1 32,24-25-32,-24 25-31,0-24 31,0 24 1,0 0 77,0 0-62,-24 25 0,-1-24-32,0 24 32,0-50-16,25 25-31,-25 25 32,0 0-1,25-25 0,-24 25 0,24-24 63</inkml:trace>
  <inkml:trace contextRef="#ctx0" brushRef="#br0" timeOffset="113999.13">23689 18157 0,'0'25'312,"0"24"-296,0-24 15,0 0 0,0 25 0,0-26 1,0 26-1,0-25 16,0 0-16,25-25 157,-1 0-142,1 0-46,25 0 16,-1 0 31,26 0-16,-26 0 0,26 0 32,-50 0 453,0 0-501,74 0 1,25 0 31,-75 0-16,26 0 0,49-25 0,-75 25 1,1 0-1,74-25 16,-99 25 0,0 0-32,24-25 32,-24 25-31,0-25 31,24 25-16,1-24 0,24 24 0,1-25 16,-25 0-15,-26 25-1,1 0 31,-25-25 298,0-49-329,0 24 0,0 1 0,0 24 16,0 0-15,0 0-1,0-24 31,0 24-30,0-50 77,25 26-78,-25-1 0,0 25 1,0 1-1,0-1 0,0-50 282,0 51-282,0-76 0,0 26 0,0 24 1,0 1 15,0-1-16,0 25 16,0-24-16,0 24 16,0-50-16,0 51 0,0-1-15,0 0 15,0-25-15,0 1 31,0 24-16,0 0 0,0-24 16,0-1-16,0 25 1,0-24-1,0 24 0,-25-50 0,25 26 1,0-26-1,-25 51 16,1-26-16,24 0 0,-25 1 0,25 24 1,0-25 15,0 25-16,-25-24 16,25-1-16,0 25 0,0-24 0,0-26 1,0 1-1,0-50 16,0 50 0,0 49 234,0-50-250,0 26 0,0-1 1,0 25-1,0 1-31,0-1 31,0 0 0,0-25 16,0 25-15,0-24-1,0-26 0,0 1 0,0 49 1,0-49-1,0-1 16,0 26-16,0-1 0,0 25 0,0-24 1,0-26 15,0 26-16,0-1 0,-25-24 0,25-50 1,0 24-1,0 26 0,0 0 16,0-1-16,0 26 16,0-1 16,-25 50 46,-24 74-78,24-74 0,25 25 391,-25 25-390,-25 49-1,50-74-16,0 0 17,-24-25-1,24 24 31,0-48 95,0-1-95,24 25-62,-24-25 31,25 25 16,0-50 31,-25 1 16,25 49-94,-25-25 31,0-25 63,49 50 172,-24 25-235,0-25-31,0 25 31,25 25 1,-50-26 14,24-24 17,-24 25-32,25-25 32,-25 25-48,0 0 32,25-25 31,-25 25 16,50-25-63,-50 24-31,24-24 63,-24 25-63</inkml:trace>
  <inkml:trace contextRef="#ctx0" brushRef="#br0" timeOffset="116931.69">17587 16694 0,'0'24'172,"0"1"-125,0 0 0,0 0 15,0 0 32,0-1-63,0 51 1,0 24 15,0-25-32,0-24 32,0-25 47,0 0 0,0 24-63,0-24 0,0 0 63,0-75 0</inkml:trace>
  <inkml:trace contextRef="#ctx0" brushRef="#br0" timeOffset="120458.51">17909 16793 0,'-49'0'109,"24"0"-30,0 0-48,25 25 0,0-1 0,-25 1 16,25 0-47,-24-25 31,24 25 1,0 24-1,0-24 16,0 25 31,0-25-31,0-1 0,0 1-16,24 0 0,1 0 47,0-25-46,25 25 30,-26-25-31,1 0 16,25 0-16,-25 0 32,-25-25-32,0 0 79,0-49-79,0 49 0,0 0 16,0-25-16,0 26 0,0-26 1,0 25 61,-25 0-46,0 1-47,0-1 63,0 25 15,1-25-47</inkml:trace>
  <inkml:trace contextRef="#ctx0" brushRef="#br0" timeOffset="122280.42">18257 16793 0,'0'25'47,"-25"-25"-16,25 24 16,-25 1-16,25 0 1,0 0 77,0 24-109,0-24 31,0 0 1,0 25 14,0-26-14,0 1-1,25 0 0,24 0 0,-24-25 16,25 0-15,-1-25-1,-24 0 16,0 0-16,0-49 0,-25 24 16,0 1-16,0-1 1,0 25 14,-25 1-30,0-1 0,25 0 15,-25 25 0,1 0 0,-26 0 1,25 0 15,-24 0-1</inkml:trace>
  <inkml:trace contextRef="#ctx0" brushRef="#br0" timeOffset="123833.33">18753 16768 0,'-100'0'47,"200"0"-47,-224 0 31,124 50 31,-25-26-30,25 1-32,0 0 31,0 49 0,0-49 0,25 74 16,24-49-16,1-50 32,49-50-16,-49 26-16,-50-1 16,25-50-16,-1-24 0,-24 74 1,0 1-32,0-1 62,-24-25-15,-1 50-16,-50 0 16,50 0-16,1 0 1,-26 0 15</inkml:trace>
  <inkml:trace contextRef="#ctx0" brushRef="#br0" timeOffset="125840.23">19199 16743 0,'-25'0'32,"1"0"-1,-1 25 31,0 0-30,25 0 15,0-1-16,0 1 31,0 50-15,0-26-16,0-24 1,0 0-1,25 0 0,0-1 0,-1-24 16,1 0-47,0 0 32,25 0 14,-1 0-14,1 0-1,-50-24 0,0-1 16,25-25 0,-25 25-16,0-49 0,0 0 16,0 49 31,-25 25-15,0-25-32,-25 0 0,-24 25 16,49 0-15,0 0-1,25-25 47</inkml:trace>
  <inkml:trace contextRef="#ctx0" brushRef="#br0" timeOffset="127595.14">17438 16297 0,'-50'0'16,"26"0"15,-76 99 1,51-25-1,24 50 0,-25 25 16,26-50 0,24 25-16,0 0 16,24-49-16,51 24 0,-26-49 1,1-1 15,-25-24-16,0 0 16</inkml:trace>
  <inkml:trace contextRef="#ctx0" brushRef="#br0" timeOffset="128934.07">19373 16371 0,'25'0'15,"49"0"17,75 99-1,-75 25 0,25 50 16,-74 0 0,-25-1-16,0-49 0,-74 99 16,-100-74-15,25 0 14,100-149-14</inkml:trace>
  <inkml:trace contextRef="#ctx0" brushRef="#br0" timeOffset="130386.5">19869 17562 0,'0'0'15,"0"-25"17,25 25-1,24 0 16,-24 0-16,0 0 0,0 25 79,-25 0-79,0 24 0,-25-24 0,-49 49 16,-75 75-16,124-124 1,50-25 93,24 0-125,1-25 47,49 25-16,25 0 0,-99 0 0,0 0 1,24 0 14,-24 0-14</inkml:trace>
  <inkml:trace contextRef="#ctx0" brushRef="#br0" timeOffset="131412.44">20167 16768 0,'148'0'125,"100"0"-93,-198 0-1,-50 25 16</inkml:trace>
  <inkml:trace contextRef="#ctx0" brushRef="#br0" timeOffset="132056.41">20241 16966 0,'50'0'63,"123"0"-32,-98 0 0,-26 25 1,-24-25 15</inkml:trace>
  <inkml:trace contextRef="#ctx0" brushRef="#br0" timeOffset="133177.37">21035 16545 0,'-25'0'15,"25"49"95,0 26-110,0 24 31,0 25 16,0-50 0</inkml:trace>
  <inkml:trace contextRef="#ctx0" brushRef="#br0" timeOffset="134822.26">21432 16570 0,'-50'0'47,"25"0"-16,0 0 1,-49 0-1,24 74 16,26-24-16,-1-26 16,25 1-16,0 25 0,0-25-31,0 24 32,0 26-1,0-51 0,0 1 0,25-25 16,24 0-15,26 0 14,-26 0-14,-49-25 61,0 1-30,0-1-16,0 0-47,-25 25 31,1 0 0,-1-25 16,0 25-16,0 0 1,0 0 46</inkml:trace>
  <inkml:trace contextRef="#ctx0" brushRef="#br0" timeOffset="136046.2">20886 16272 0,'-25'49'31,"0"76"1,25-1 14,0 148-14,0-148-17,0 50 32,0-124-16,50 24 1,-25-49-1</inkml:trace>
  <inkml:trace contextRef="#ctx0" brushRef="#br0" timeOffset="137448.13">21456 16297 0,'50'74'78,"-25"-24"-78,24 49 31,-24 124 1,-25-74 14,0-99-46,0 74 32,0-100 15,0 1 62,-25-25-31,1 50-47,-1-1 16,0-24-47,0 0 31</inkml:trace>
  <inkml:trace contextRef="#ctx0" brushRef="#br0" timeOffset="138619.07">21729 17115 0,'0'50'94,"0"24"-63,0-24-15,0 24 15,0-49 0,0 0 16,0 0-16</inkml:trace>
  <inkml:trace contextRef="#ctx0" brushRef="#br0" timeOffset="140499.76">21952 17190 0,'-24'0'94,"-1"0"-47,25 24 0,0 1-16,0 0 0,0 49 16,0-49 16,0 0-1,0 0-15,49-25-16,1 0 16,-25 0-16,0 0 47,-25-25-78,0 0 79,0-24-48,0 24 0,0-50 32,0 26-17,0 24-14,-25 25 61,-25 0-14,25 0-17</inkml:trace>
  <inkml:trace contextRef="#ctx0" brushRef="#br0" timeOffset="-121813.28">13370 2629 0,'-25'0'31,"0"0"1,-74 124 14,50 25 1,49-50-15,0 50-1,49 0 0,26-99 16,-1-26-16,25-98 0,-49 24-31,124-123 47,-125 123-15,-49 25-1,0-223 16,0 199-16,-25 49 16,-49-50-16,-25 50 16,49 0-16,25 0 0,0 0 16</inkml:trace>
  <inkml:trace contextRef="#ctx0" brushRef="#br0" timeOffset="-120655.34">14164 2555 0,'-25'0'141</inkml:trace>
  <inkml:trace contextRef="#ctx0" brushRef="#br0" timeOffset="-119924.38">14015 3175 0,'-25'50'78,"-74"222"-47,74-197-15,0 24 15,25-124 47,0-74-31,0 49-31</inkml:trace>
  <inkml:trace contextRef="#ctx0" brushRef="#br0" timeOffset="-118493.45">14213 2604 0,'0'-24'31,"-24"24"16,-1 0 0,25 24 62,0 51-78,0-50-31,25 99 47,-25-50-16,0-49 1,24 0 15,-24 0 15,0 24 47,0 100-62,0-174 125,-24 0-156</inkml:trace>
  <inkml:trace contextRef="#ctx0" brushRef="#br0" timeOffset="-117548.36">13395 2629 0,'-50'25'125,"25"-25"-125,1 25 31</inkml:trace>
  <inkml:trace contextRef="#ctx0" brushRef="#br0" timeOffset="-55732.65">620 6573 0,'0'-25'172,"0"1"-110,0-1-30,50 25 30,-50-50-46,50 25-16,-1 1 31,1-1-15,-25 25-1,0 0 16,-1 0 1,1 0-32,0 0 31,-25 25 31,25-1-30,-25 26-17,0-25 32,0 0-16,0-1-15,0 1-16,0 0 31,-25-25-15,25 50 0,-25-50-16,0 24 15,-24 26 1,24-25-1,-25 24 1,50-24-16,-25 0 16,1-25 312,-26 25-297,25 25-15,-24-26-1,24-24 17,50 0 61,-25-24-77,49 24 15,-24 0 0,0-25-31,0 25 16,49 0 0,-24 0-1,-25 0-15,-1 0 32,1 0-32,0 0 31,0 0-31</inkml:trace>
  <inkml:trace contextRef="#ctx0" brushRef="#br0" timeOffset="-40234.46">1340 6796 0,'-25'0'15,"0"0"-15,0 0 78,25 50-15,0 25-47,0-1-16,-24 0 15,24 26 1,0-1-1,-25 0 1,25 50 0,-25-75-16,25 1 15,0-1 1,0 0 0,0-49-16,0 25 15,0-1 1,0 1-1,0-25 1,-25-25 78</inkml:trace>
  <inkml:trace contextRef="#ctx0" brushRef="#br0" timeOffset="-39233.51">496 7516 0,'0'-25'62,"25"25"-46,0 0-1,49-25 1,50 25 0,25-25-1,75 1-15,24-26 16,49 25 0,-24 0-1,25 1 16,-25-1-31,24 0 0,1-74 16,0 49 0,49-24-1,-49-1 1,-26 26-16,-73 24 16,-1 25-1,1-25 1,74-25-1,-25 1-15,-25-1 16,-50 25 0,-49 25-1,25 0-15,-49-24 16,73 24 0,-74-25-1,-49 0-15,24 25 16,-49 0 15,-25 25 16</inkml:trace>
  <inkml:trace contextRef="#ctx0" brushRef="#br0" timeOffset="-36843.63">2233 7441 0,'0'0'0,"-25"0"15,0 0 1,-24 25 15,49 0-31,-25-25 16,0 0-1,25 25 1,-25-25 0,0 0-16,25 25 15,0-1 17,0 1-32,-24 0 15,24 0 16,0 0 1,0-1-17,0 1 17,0 25-32,0-25 15,0-1 1,0 1-1,0 0 1,0 0-16,24 0 16,1-1-1,0-24 1,0 25 0,24 0-1,-24-25 16,0 0-15,25 0 0,-26 0-1,1 0 1,0 0 0,0-50-16,0 1 15,24-1 1,-49 25-1,25-24-15,-25 24 47,0 0-31,0 0 0,0 1-1,-25 24 16,0 0 1,1-50-17,-1 50 1,0 0 31,0 0-32,0 0 1,1-25 0,-1 25-1,0-25 17,0 1-32,0-1 15,1 0 1,24 0-16,-25 0 219</inkml:trace>
  <inkml:trace contextRef="#ctx0" brushRef="#br0" timeOffset="-36011.67">3151 7590 0,'24'0'47,"1"-25"-32,25 25 1,-25 0 0,74-49-16,-50 24 15,51 25 1,-26 0-1,-24 0-15,-26 0 16,1 0 0,0 0-1</inkml:trace>
  <inkml:trace contextRef="#ctx0" brushRef="#br0" timeOffset="-33276.82">4217 7144 0,'0'25'78,"0"-1"-78,0 26 31,25-25-15,0 49 0,-25 1-1,25-1-15,-25 25 16,24 25 0,-24-99-1,0 25 1,0-75 78,0-25-94,0-24 15,0 24 1,0 1-1,0 24 1,0 0 0,0 0-16,-24-49 15,24 24 1,0 25 0,-25 1-1,25-1 32,0 50 47,0-1-79,0 1 1,0 0 0,0 0-1,0 0 1,0-1 0,25 1-16,-25 25 31,0-25-16,0-50 126,0 0-125,0 0-1,0 0-15,0 1 16,0-1 0,0-25-1,-25-24 1,0 24-16,25 25 15,0 1 1,0-1 0,0 50 93,0-1-93,0 1-1,0 25-15,0-25 16,0-1 0,0 26-1,0 24-15,0-49 16,25 0-1,-25 49 1,0-24 0,0 0-16,0-26 31</inkml:trace>
  <inkml:trace contextRef="#ctx0" brushRef="#br0" timeOffset="-30763.95">4118 8037 0,'25'0'15,"24"0"1,26 0-1,173-100 17,0 51-32,25-26 15,0-49 1,-50 75 0,-74-26-16,-75 51 15,-24 24 1,-50-25-1,24 0 1,-24 0-16,25-49 31,-25 24-31,0-24 16,0 49 0,0-25-16,0-49 15,0-74 1,0-1-1,0 25 1,0-99-16,-49-50 16,49 25-1,-25 50 1,0 0-16,25-50 16,0-25-1,0 75 1,0 50-1,0 98-15,-25 1 16,-24 24 0,-1 25-1,0 25 1,50-49 171,0-1-187,-24-24 16,-26-1 0,50 26-1,-25-1-15,0 1 16,25-1 0,0 0-1,0 25 1,0-24-16,-24-1 15,24-24 1,0 49 0,-25 0-1,25 50 79,-25 0-78,25 0-1,0 24-15,0 26 16,-25-26 0,0 26-1,25-26 1,-24 1-16,24 0 15,-25 24 1,0-49 0,25 0-1,0-1 1,-25-24 15,25-49 16,0-1-31,0-24-16,0 49 15,0-25 1,0-24 0,50-25-1,-1 24-15,-24 26 16,0-1-1,-25 25 1,25 0 0,0 25 77,-1 0-77,76 25 0,-26-25-1,0 25 1,1 25 0,-26-26-16,-24 1 15,0 0 16,-25 0 48,-25-25-33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7:51.7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2357 8905 0,'25'-25'31,"-1"25"-15,1 0-1,0 0 1,49 0 0,1 0-1,49 0-15,49 25 16,26 0 0,-25-25-1,49 0 1,50 0-16,-25 24 15,-25-24 1,-25 25 0,1-25-16,-1 0 15,1 0 1,24 0 0,50 0-1,0 0-15,-25 0 31,-50 0-15,1 0-16,24 25 16,-74-25-16,24 0 15,-49 0 1,0 0 0,-99 0-1,0 0 1,0 0 15,0 0 0,-1 0 1,26 0 327,24 0-359,26 0 16,-1 0-1,25 0 1,99 0-1,25 0-15,-49 0 16,24 0 0,-25 0-1,-24 0 1,-1 0-16,-73 0 16,24 0-1,-25 0 1,75 0-16,24 0 15,-24 0 1,-26 0 0,26 0-1,-25 0-15,-25 0 16,50 0 0,-26-25-1,-24 25 1,-49-25-16,-1 25 15,-24 0 1,24 0 0,-24 0-1,49 0-15,50 0 16,0 0 0,49 0-1,-24 0 1,-1 0-16,1 0 15,-25 0 1,-50 0 0,25 0-16,-74 0 15,-1 0 1,1 0 0,24 0-1,-49 0-15,25 0 16,24 0-1,-24 0 1,-1 0 0,26 0-16,-25 0 15,24 0 1,-24 0 0,-26 0-1,26 0-15,-25 0 16,0 0-1,-1 0 1,1 0 15,0 0 1,0 0-17,0 0 32,-1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12-08T11:07:53.9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6226 9624 0,'25'0'31,"-25"-25"-16,25 25 17,0 0-17,0 0 1,24 0-16,-24 0 16,25 0-1,-1 0 1,26 0-16,-1 0 15,0 0 1,26 0 0,24 0-1,0 0-15,-25 0 16,50 0 0,0 0-1,99 0 1,0 0-16,25 0 15,-75 0 1,0 25 0,-24-25-1,24 0-15,1 0 16,-25 0 0,-75 0-1,0 0 1,-25 0-16,-49 0 15,50 0 1,24-25 0,0 25-16,0 0 15,50 0 1,-75 0 0,1 0-1,-25 0-15,-26 0 16,1 0-1,0 0 1,0 0 0,0 0-1,-1 0 1,1 0 15,25 0 16,-25 0-31,-1 0-1,1 0 17,-50-24 30,1 24-46,-26-50-1,25 50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7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4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47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4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47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6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6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6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4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46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46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55.xml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53.xml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62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customXml" Target="../ink/ink57.xml"/><Relationship Id="rId21" Type="http://schemas.openxmlformats.org/officeDocument/2006/relationships/customXml" Target="../ink/ink66.xml"/><Relationship Id="rId7" Type="http://schemas.openxmlformats.org/officeDocument/2006/relationships/customXml" Target="../ink/ink59.xml"/><Relationship Id="rId12" Type="http://schemas.openxmlformats.org/officeDocument/2006/relationships/image" Target="../media/image66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61.xml"/><Relationship Id="rId24" Type="http://schemas.openxmlformats.org/officeDocument/2006/relationships/image" Target="../media/image72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65.xml"/><Relationship Id="rId4" Type="http://schemas.openxmlformats.org/officeDocument/2006/relationships/image" Target="../media/image62.png"/><Relationship Id="rId9" Type="http://schemas.openxmlformats.org/officeDocument/2006/relationships/customXml" Target="../ink/ink60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80.png"/><Relationship Id="rId18" Type="http://schemas.openxmlformats.org/officeDocument/2006/relationships/customXml" Target="../ink/ink77.xml"/><Relationship Id="rId3" Type="http://schemas.openxmlformats.org/officeDocument/2006/relationships/image" Target="../media/image75.gif"/><Relationship Id="rId7" Type="http://schemas.openxmlformats.org/officeDocument/2006/relationships/image" Target="../media/image77.png"/><Relationship Id="rId12" Type="http://schemas.openxmlformats.org/officeDocument/2006/relationships/customXml" Target="../ink/ink74.xml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1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73.xml"/><Relationship Id="rId19" Type="http://schemas.openxmlformats.org/officeDocument/2006/relationships/image" Target="../media/image83.png"/><Relationship Id="rId4" Type="http://schemas.openxmlformats.org/officeDocument/2006/relationships/customXml" Target="../ink/ink70.xml"/><Relationship Id="rId9" Type="http://schemas.openxmlformats.org/officeDocument/2006/relationships/image" Target="../media/image78.png"/><Relationship Id="rId14" Type="http://schemas.openxmlformats.org/officeDocument/2006/relationships/customXml" Target="../ink/ink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12" Type="http://schemas.openxmlformats.org/officeDocument/2006/relationships/customXml" Target="../ink/ink10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2.png"/><Relationship Id="rId14" Type="http://schemas.openxmlformats.org/officeDocument/2006/relationships/customXml" Target="../ink/ink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7.png"/><Relationship Id="rId4" Type="http://schemas.openxmlformats.org/officeDocument/2006/relationships/customXml" Target="../ink/ink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19.png"/><Relationship Id="rId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42.png"/><Relationship Id="rId50" Type="http://schemas.openxmlformats.org/officeDocument/2006/relationships/customXml" Target="../ink/ink40.xml"/><Relationship Id="rId55" Type="http://schemas.openxmlformats.org/officeDocument/2006/relationships/image" Target="../media/image4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3.png"/><Relationship Id="rId41" Type="http://schemas.openxmlformats.org/officeDocument/2006/relationships/image" Target="../media/image39.png"/><Relationship Id="rId54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4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7.png"/><Relationship Id="rId40" Type="http://schemas.openxmlformats.org/officeDocument/2006/relationships/customXml" Target="../ink/ink35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44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61" Type="http://schemas.openxmlformats.org/officeDocument/2006/relationships/image" Target="../media/image49.png"/><Relationship Id="rId10" Type="http://schemas.openxmlformats.org/officeDocument/2006/relationships/customXml" Target="../ink/ink20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4" Type="http://schemas.openxmlformats.org/officeDocument/2006/relationships/customXml" Target="../ink/ink17.xml"/><Relationship Id="rId9" Type="http://schemas.openxmlformats.org/officeDocument/2006/relationships/image" Target="../media/image23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2.png"/><Relationship Id="rId30" Type="http://schemas.openxmlformats.org/officeDocument/2006/relationships/customXml" Target="../ink/ink30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8" Type="http://schemas.openxmlformats.org/officeDocument/2006/relationships/customXml" Target="../ink/ink19.xml"/><Relationship Id="rId51" Type="http://schemas.openxmlformats.org/officeDocument/2006/relationships/image" Target="../media/image44.png"/><Relationship Id="rId3" Type="http://schemas.openxmlformats.org/officeDocument/2006/relationships/image" Target="../media/image21.jpg"/><Relationship Id="rId12" Type="http://schemas.openxmlformats.org/officeDocument/2006/relationships/customXml" Target="../ink/ink21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952500" y="1219200"/>
            <a:ext cx="723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Basics of Electronics Engineering</a:t>
            </a:r>
            <a:endParaRPr dirty="0"/>
          </a:p>
        </p:txBody>
      </p:sp>
      <p:sp>
        <p:nvSpPr>
          <p:cNvPr id="52" name="Google Shape;52;p1"/>
          <p:cNvSpPr txBox="1"/>
          <p:nvPr/>
        </p:nvSpPr>
        <p:spPr>
          <a:xfrm>
            <a:off x="1447800" y="4463502"/>
            <a:ext cx="6438900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Gurjinder Singh</a:t>
            </a:r>
            <a:endParaRPr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Chitkara University, Punjab, India</a:t>
            </a:r>
            <a:endParaRPr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0" y="935038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-304800" y="1640983"/>
            <a:ext cx="8705850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495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 0101 in the digital  computer</a:t>
            </a:r>
            <a:endParaRPr/>
          </a:p>
        </p:txBody>
      </p:sp>
      <p:graphicFrame>
        <p:nvGraphicFramePr>
          <p:cNvPr id="113" name="Google Shape;113;p10"/>
          <p:cNvGraphicFramePr/>
          <p:nvPr/>
        </p:nvGraphicFramePr>
        <p:xfrm>
          <a:off x="685800" y="2362200"/>
          <a:ext cx="8229600" cy="1338570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9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Bit7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(MSB)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(LSB)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10"/>
          <p:cNvSpPr/>
          <p:nvPr/>
        </p:nvSpPr>
        <p:spPr>
          <a:xfrm>
            <a:off x="838200" y="3892866"/>
            <a:ext cx="7467600" cy="260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0190" marR="0" lvl="0" indent="-2381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8 bits in the above table</a:t>
            </a:r>
            <a:endParaRPr/>
          </a:p>
          <a:p>
            <a:pPr marL="257809" marR="0" lvl="0" indent="-245744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of 4 bits= 1 Nibble</a:t>
            </a:r>
            <a:endParaRPr/>
          </a:p>
          <a:p>
            <a:pPr marL="257809" marR="0" lvl="0" indent="-245744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of 8 bits= 1 Byte</a:t>
            </a:r>
            <a:endParaRPr/>
          </a:p>
          <a:p>
            <a:pPr marL="257809" marR="0" lvl="0" indent="-245744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of 16 bits = 1 Word	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809" marR="0" lvl="0" indent="-245744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Bytes = 1 Word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674736-096E-4EEC-BB81-25AA266BCE8D}"/>
                  </a:ext>
                </a:extLst>
              </p14:cNvPr>
              <p14:cNvContentPartPr/>
              <p14:nvPr/>
            </p14:nvContentPartPr>
            <p14:xfrm>
              <a:off x="62640" y="1267920"/>
              <a:ext cx="9001440" cy="517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674736-096E-4EEC-BB81-25AA266BC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" y="1258560"/>
                <a:ext cx="9020160" cy="519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1704975" y="1230313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460375" y="2078038"/>
            <a:ext cx="8420100" cy="344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7175" marR="0" lvl="0" indent="-244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bit can represent two</a:t>
            </a:r>
            <a:r>
              <a:rPr lang="en-US" sz="3200" b="0" i="0" u="none" strike="noStrike" cap="none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states:0 1</a:t>
            </a:r>
            <a:endParaRPr/>
          </a:p>
          <a:p>
            <a:pPr marL="257175" marR="0" lvl="0" indent="-244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if you take two bits, you can use them  to represent four unique states:</a:t>
            </a:r>
            <a:endParaRPr/>
          </a:p>
          <a:p>
            <a:pPr marL="257175" marR="0" lvl="0" indent="-2444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00, 01, 10, &amp; 11</a:t>
            </a:r>
            <a:endParaRPr/>
          </a:p>
          <a:p>
            <a:pPr marL="257175" marR="0" lvl="0" indent="-244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if you have three bits, then you can use them  to represent eight unique states:</a:t>
            </a:r>
            <a:endParaRPr/>
          </a:p>
          <a:p>
            <a:pPr marL="257175" marR="0" lvl="0" indent="-2444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000, 001, 010, 011, 100, 101, 110, &amp; 111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856B99-E090-41E3-8F48-4BC9E35316AB}"/>
                  </a:ext>
                </a:extLst>
              </p14:cNvPr>
              <p14:cNvContentPartPr/>
              <p14:nvPr/>
            </p14:nvContentPartPr>
            <p14:xfrm>
              <a:off x="1062720" y="2178720"/>
              <a:ext cx="1732680" cy="26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856B99-E090-41E3-8F48-4BC9E3531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80" y="2115360"/>
                <a:ext cx="1764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40C00D-89E3-4A6C-A0DA-FDF740170FD8}"/>
                  </a:ext>
                </a:extLst>
              </p14:cNvPr>
              <p14:cNvContentPartPr/>
              <p14:nvPr/>
            </p14:nvContentPartPr>
            <p14:xfrm>
              <a:off x="6697440" y="2250360"/>
              <a:ext cx="571680" cy="19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40C00D-89E3-4A6C-A0DA-FDF740170F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1600" y="2187000"/>
                <a:ext cx="6030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F8837-69DD-46C9-AFEE-782F51D290B4}"/>
                  </a:ext>
                </a:extLst>
              </p14:cNvPr>
              <p14:cNvContentPartPr/>
              <p14:nvPr/>
            </p14:nvContentPartPr>
            <p14:xfrm>
              <a:off x="4393440" y="2804040"/>
              <a:ext cx="1545120" cy="1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F8837-69DD-46C9-AFEE-782F51D290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7600" y="2740680"/>
                <a:ext cx="1576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3C871A-CCE0-42A5-AA60-5C7D7E859704}"/>
                  </a:ext>
                </a:extLst>
              </p14:cNvPr>
              <p14:cNvContentPartPr/>
              <p14:nvPr/>
            </p14:nvContentPartPr>
            <p14:xfrm>
              <a:off x="2786040" y="3313080"/>
              <a:ext cx="2634840" cy="6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3C871A-CCE0-42A5-AA60-5C7D7E8597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0200" y="3249720"/>
                <a:ext cx="2666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BD2EFF-857C-4F12-9CF7-981DDAEF9E06}"/>
                  </a:ext>
                </a:extLst>
              </p14:cNvPr>
              <p14:cNvContentPartPr/>
              <p14:nvPr/>
            </p14:nvContentPartPr>
            <p14:xfrm>
              <a:off x="3571920" y="4179240"/>
              <a:ext cx="1616760" cy="14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BD2EFF-857C-4F12-9CF7-981DDAEF9E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6080" y="4115880"/>
                <a:ext cx="1648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5D0235-CD32-47BB-925A-A9C9C8C4CBDF}"/>
                  </a:ext>
                </a:extLst>
              </p14:cNvPr>
              <p14:cNvContentPartPr/>
              <p14:nvPr/>
            </p14:nvContentPartPr>
            <p14:xfrm>
              <a:off x="3786480" y="4607640"/>
              <a:ext cx="3125520" cy="26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5D0235-CD32-47BB-925A-A9C9C8C4CB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0640" y="4544280"/>
                <a:ext cx="3156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97B7C3-1601-4C76-81CD-CBD41AD62748}"/>
                  </a:ext>
                </a:extLst>
              </p14:cNvPr>
              <p14:cNvContentPartPr/>
              <p14:nvPr/>
            </p14:nvContentPartPr>
            <p14:xfrm>
              <a:off x="527040" y="2473560"/>
              <a:ext cx="6733440" cy="162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97B7C3-1601-4C76-81CD-CBD41AD627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7680" y="2464200"/>
                <a:ext cx="6752160" cy="164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1704975" y="1230313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519113" y="2881313"/>
          <a:ext cx="8229600" cy="2514600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04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Bit7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2857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Google Shape;127;p12"/>
          <p:cNvSpPr txBox="1"/>
          <p:nvPr/>
        </p:nvSpPr>
        <p:spPr>
          <a:xfrm>
            <a:off x="536575" y="2078038"/>
            <a:ext cx="47688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positions and their values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9B1933-0EB1-41DD-9DE6-A6435EB13DA6}"/>
                  </a:ext>
                </a:extLst>
              </p14:cNvPr>
              <p14:cNvContentPartPr/>
              <p14:nvPr/>
            </p14:nvContentPartPr>
            <p14:xfrm>
              <a:off x="536040" y="2348640"/>
              <a:ext cx="4831200" cy="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9B1933-0EB1-41DD-9DE6-A6435EB13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200" y="2285280"/>
                <a:ext cx="4862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52807F-3BC1-45B8-9CD9-3164B235EE01}"/>
                  </a:ext>
                </a:extLst>
              </p14:cNvPr>
              <p14:cNvContentPartPr/>
              <p14:nvPr/>
            </p14:nvContentPartPr>
            <p14:xfrm>
              <a:off x="732240" y="3018240"/>
              <a:ext cx="7822800" cy="23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52807F-3BC1-45B8-9CD9-3164B235EE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400" y="2954880"/>
                <a:ext cx="78541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620D3D-6057-4645-AE30-502C2A211A36}"/>
                  </a:ext>
                </a:extLst>
              </p14:cNvPr>
              <p14:cNvContentPartPr/>
              <p14:nvPr/>
            </p14:nvContentPartPr>
            <p14:xfrm>
              <a:off x="8099280" y="3813120"/>
              <a:ext cx="321840" cy="16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620D3D-6057-4645-AE30-502C2A211A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3440" y="3749760"/>
                <a:ext cx="353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4034E-6C6F-429E-B6CF-34E26AC2613C}"/>
                  </a:ext>
                </a:extLst>
              </p14:cNvPr>
              <p14:cNvContentPartPr/>
              <p14:nvPr/>
            </p14:nvContentPartPr>
            <p14:xfrm>
              <a:off x="7027920" y="3839760"/>
              <a:ext cx="339480" cy="15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4034E-6C6F-429E-B6CF-34E26AC261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2080" y="3776400"/>
                <a:ext cx="370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AFCA47-E514-4D4E-900E-DA715A102515}"/>
                  </a:ext>
                </a:extLst>
              </p14:cNvPr>
              <p14:cNvContentPartPr/>
              <p14:nvPr/>
            </p14:nvContentPartPr>
            <p14:xfrm>
              <a:off x="5920560" y="3813120"/>
              <a:ext cx="437760" cy="18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AFCA47-E514-4D4E-900E-DA715A1025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4720" y="3749760"/>
                <a:ext cx="469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987DC7-0556-483B-B324-F5A8A05820D0}"/>
                  </a:ext>
                </a:extLst>
              </p14:cNvPr>
              <p14:cNvContentPartPr/>
              <p14:nvPr/>
            </p14:nvContentPartPr>
            <p14:xfrm>
              <a:off x="839520" y="3821760"/>
              <a:ext cx="357480" cy="19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987DC7-0556-483B-B324-F5A8A05820D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680" y="3758400"/>
                <a:ext cx="3888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9F6455-CDBB-4D6D-B9BC-FD9ACD195757}"/>
                  </a:ext>
                </a:extLst>
              </p14:cNvPr>
              <p14:cNvContentPartPr/>
              <p14:nvPr/>
            </p14:nvContentPartPr>
            <p14:xfrm>
              <a:off x="8188560" y="4732560"/>
              <a:ext cx="116640" cy="11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9F6455-CDBB-4D6D-B9BC-FD9ACD1957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72720" y="4669200"/>
                <a:ext cx="147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0C1E9D-DC1D-4F1C-83E1-0E627EA7BC04}"/>
                  </a:ext>
                </a:extLst>
              </p14:cNvPr>
              <p14:cNvContentPartPr/>
              <p14:nvPr/>
            </p14:nvContentPartPr>
            <p14:xfrm>
              <a:off x="6974280" y="4750560"/>
              <a:ext cx="303840" cy="11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0C1E9D-DC1D-4F1C-83E1-0E627EA7BC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58440" y="4687200"/>
                <a:ext cx="335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8E09E-E0DF-4E01-922C-825E87FA81AD}"/>
                  </a:ext>
                </a:extLst>
              </p14:cNvPr>
              <p14:cNvContentPartPr/>
              <p14:nvPr/>
            </p14:nvContentPartPr>
            <p14:xfrm>
              <a:off x="6090120" y="4777560"/>
              <a:ext cx="169920" cy="3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8E09E-E0DF-4E01-922C-825E87FA81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74280" y="4714200"/>
                <a:ext cx="201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26D67B-9933-4878-BD1D-50ABF3D466BE}"/>
                  </a:ext>
                </a:extLst>
              </p14:cNvPr>
              <p14:cNvContentPartPr/>
              <p14:nvPr/>
            </p14:nvContentPartPr>
            <p14:xfrm>
              <a:off x="5072040" y="4732560"/>
              <a:ext cx="143280" cy="9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26D67B-9933-4878-BD1D-50ABF3D466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6200" y="4669200"/>
                <a:ext cx="174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03B777-26E0-4EFC-BB26-944A94486BCD}"/>
                  </a:ext>
                </a:extLst>
              </p14:cNvPr>
              <p14:cNvContentPartPr/>
              <p14:nvPr/>
            </p14:nvContentPartPr>
            <p14:xfrm>
              <a:off x="1000080" y="4732560"/>
              <a:ext cx="509400" cy="13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03B777-26E0-4EFC-BB26-944A94486B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4240" y="4669200"/>
                <a:ext cx="540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3543237-0828-4C09-B5FA-C593AD822D64}"/>
                  </a:ext>
                </a:extLst>
              </p14:cNvPr>
              <p14:cNvContentPartPr/>
              <p14:nvPr/>
            </p14:nvContentPartPr>
            <p14:xfrm>
              <a:off x="1259280" y="619704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3543237-0828-4C09-B5FA-C593AD822D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43440" y="6133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BE67F0-022A-44FF-836A-20610EE525A1}"/>
                  </a:ext>
                </a:extLst>
              </p14:cNvPr>
              <p14:cNvContentPartPr/>
              <p14:nvPr/>
            </p14:nvContentPartPr>
            <p14:xfrm>
              <a:off x="53640" y="1071720"/>
              <a:ext cx="8671320" cy="5474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BE67F0-022A-44FF-836A-20610EE525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280" y="1062360"/>
                <a:ext cx="8690040" cy="549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>
            <a:off x="0" y="228600"/>
            <a:ext cx="41394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Number Systems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3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33525"/>
            <a:ext cx="6739467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>
            <a:off x="5257800" y="5181600"/>
            <a:ext cx="3581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two levels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represent binary values electrically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implemented using circuits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the building blocks of modern computers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03A1B9-987E-4865-BBE8-48892900822D}"/>
                  </a:ext>
                </a:extLst>
              </p14:cNvPr>
              <p14:cNvContentPartPr/>
              <p14:nvPr/>
            </p14:nvContentPartPr>
            <p14:xfrm>
              <a:off x="4661280" y="2500200"/>
              <a:ext cx="455760" cy="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03A1B9-987E-4865-BBE8-488929008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440" y="2436840"/>
                <a:ext cx="487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BE2EC-FD59-4531-B128-3FC105AD2703}"/>
                  </a:ext>
                </a:extLst>
              </p14:cNvPr>
              <p14:cNvContentPartPr/>
              <p14:nvPr/>
            </p14:nvContentPartPr>
            <p14:xfrm>
              <a:off x="1170000" y="2455560"/>
              <a:ext cx="643320" cy="1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BE2EC-FD59-4531-B128-3FC105AD27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160" y="2392200"/>
                <a:ext cx="674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F5A29-F497-40C8-8609-BA055E9372F4}"/>
                  </a:ext>
                </a:extLst>
              </p14:cNvPr>
              <p14:cNvContentPartPr/>
              <p14:nvPr/>
            </p14:nvContentPartPr>
            <p14:xfrm>
              <a:off x="1268280" y="2982600"/>
              <a:ext cx="3795480" cy="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F5A29-F497-40C8-8609-BA055E9372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2440" y="2919240"/>
                <a:ext cx="3826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D42BF2-D1F1-4E6A-A2CE-DB084B38177E}"/>
                  </a:ext>
                </a:extLst>
              </p14:cNvPr>
              <p14:cNvContentPartPr/>
              <p14:nvPr/>
            </p14:nvContentPartPr>
            <p14:xfrm>
              <a:off x="4929480" y="4545360"/>
              <a:ext cx="125280" cy="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42BF2-D1F1-4E6A-A2CE-DB084B3817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3640" y="4482000"/>
                <a:ext cx="156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E2F981-B175-42BE-82DE-FD37D5AB85A1}"/>
                  </a:ext>
                </a:extLst>
              </p14:cNvPr>
              <p14:cNvContentPartPr/>
              <p14:nvPr/>
            </p14:nvContentPartPr>
            <p14:xfrm>
              <a:off x="4491720" y="4554000"/>
              <a:ext cx="8964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E2F981-B175-42BE-82DE-FD37D5AB85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5880" y="4490640"/>
                <a:ext cx="120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A7D535-37F3-4EE0-99FA-2F85A1BACE73}"/>
                  </a:ext>
                </a:extLst>
              </p14:cNvPr>
              <p14:cNvContentPartPr/>
              <p14:nvPr/>
            </p14:nvContentPartPr>
            <p14:xfrm>
              <a:off x="3965040" y="4581000"/>
              <a:ext cx="14328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A7D535-37F3-4EE0-99FA-2F85A1BACE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9200" y="4517640"/>
                <a:ext cx="174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64C328-DE09-4C4D-A2CE-705AF09DAD3A}"/>
                  </a:ext>
                </a:extLst>
              </p14:cNvPr>
              <p14:cNvContentPartPr/>
              <p14:nvPr/>
            </p14:nvContentPartPr>
            <p14:xfrm>
              <a:off x="6197400" y="3053880"/>
              <a:ext cx="155412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64C328-DE09-4C4D-A2CE-705AF09DAD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1560" y="2990520"/>
                <a:ext cx="1585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412EA2-0635-4836-B75E-7D8CEBD26D0B}"/>
                  </a:ext>
                </a:extLst>
              </p14:cNvPr>
              <p14:cNvContentPartPr/>
              <p14:nvPr/>
            </p14:nvContentPartPr>
            <p14:xfrm>
              <a:off x="187560" y="4143240"/>
              <a:ext cx="4813560" cy="142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412EA2-0635-4836-B75E-7D8CEBD26D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200" y="4133880"/>
                <a:ext cx="4832280" cy="144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124408" y="990600"/>
            <a:ext cx="8610600" cy="647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14375" marR="0" lvl="1" indent="-2444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is extremely simple to implement. Any system that has an "on" and "off" or "high" and "low" state can be used to encode and/or manipulate data. </a:t>
            </a:r>
            <a:endParaRPr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4375" marR="0" lvl="1" indent="-2444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is the lowest "base" possible (base 2) and hence any higher counting system can be easily encoded (e.g. decimal, octal, hexadecimal, etc.).</a:t>
            </a:r>
            <a:endParaRPr/>
          </a:p>
          <a:p>
            <a:pPr marL="714375" marR="0" lvl="1" indent="-920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4375" marR="0" lvl="1" indent="-2444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would be the most effective way to attempt to communicate with any type of alien civilization. Just as "math" is a type of universal language (any alien civilization would understand a sequence of prime numbers, for example) binary is a universal alphabet.</a:t>
            </a:r>
            <a:endParaRPr/>
          </a:p>
          <a:p>
            <a:pPr marL="714375" marR="0" lvl="1" indent="-920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4375" marR="0" lvl="1" indent="-920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4375" marR="0" lvl="1" indent="-920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4375" marR="0" lvl="1" indent="-92075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52400" y="168533"/>
            <a:ext cx="571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Advantages- Binary Numbers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493838" y="1230313"/>
            <a:ext cx="59245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Decimal to Binary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60375" y="2306638"/>
            <a:ext cx="8024813" cy="344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Digit Position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decimal number by the base (e.g. 2)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marR="0" lvl="0" indent="-3994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lowest-order digit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407033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first two steps until no </a:t>
            </a:r>
            <a:r>
              <a:rPr lang="en-US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divisor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D49F81-8B67-4EB5-832E-E3D4B17966B5}"/>
                  </a:ext>
                </a:extLst>
              </p14:cNvPr>
              <p14:cNvContentPartPr/>
              <p14:nvPr/>
            </p14:nvContentPartPr>
            <p14:xfrm>
              <a:off x="3473640" y="1741320"/>
              <a:ext cx="4474440" cy="210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D49F81-8B67-4EB5-832E-E3D4B1796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4280" y="1731960"/>
                <a:ext cx="4493160" cy="212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493838" y="1230313"/>
            <a:ext cx="59245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Decimal to Binary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434975" y="2306638"/>
            <a:ext cx="8024813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Decimal 13 (13 </a:t>
            </a:r>
            <a:r>
              <a:rPr lang="en-US" sz="31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Binary :  Repeated division by 2 (till quotient is zero)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290513" y="3338513"/>
          <a:ext cx="8229600" cy="2230425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50">
                <a:tc>
                  <a:txBody>
                    <a:bodyPr/>
                    <a:lstStyle/>
                    <a:p>
                      <a:pPr marL="196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Divide-by -2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Quotient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391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Bits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/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/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/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0 = 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1 = 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3 = 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4 = 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" name="Google Shape;154;p16"/>
          <p:cNvSpPr/>
          <p:nvPr/>
        </p:nvSpPr>
        <p:spPr>
          <a:xfrm>
            <a:off x="1143000" y="3956050"/>
            <a:ext cx="1830388" cy="482600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143000" y="4489450"/>
            <a:ext cx="1830388" cy="409575"/>
          </a:xfrm>
          <a:custGeom>
            <a:avLst/>
            <a:gdLst/>
            <a:ahLst/>
            <a:cxnLst/>
            <a:rect l="l" t="t" r="r" b="b"/>
            <a:pathLst>
              <a:path w="1830070" h="408939" extrusionOk="0">
                <a:moveTo>
                  <a:pt x="66827" y="334391"/>
                </a:moveTo>
                <a:lnTo>
                  <a:pt x="0" y="387223"/>
                </a:lnTo>
                <a:lnTo>
                  <a:pt x="82372" y="408940"/>
                </a:lnTo>
                <a:lnTo>
                  <a:pt x="76440" y="380492"/>
                </a:lnTo>
                <a:lnTo>
                  <a:pt x="63461" y="380492"/>
                </a:lnTo>
                <a:lnTo>
                  <a:pt x="60871" y="368046"/>
                </a:lnTo>
                <a:lnTo>
                  <a:pt x="73304" y="365455"/>
                </a:lnTo>
                <a:lnTo>
                  <a:pt x="66827" y="334391"/>
                </a:lnTo>
                <a:close/>
              </a:path>
              <a:path w="1830070" h="408939" extrusionOk="0">
                <a:moveTo>
                  <a:pt x="73304" y="365455"/>
                </a:moveTo>
                <a:lnTo>
                  <a:pt x="60871" y="368046"/>
                </a:lnTo>
                <a:lnTo>
                  <a:pt x="63461" y="380492"/>
                </a:lnTo>
                <a:lnTo>
                  <a:pt x="75899" y="377900"/>
                </a:lnTo>
                <a:lnTo>
                  <a:pt x="73304" y="365455"/>
                </a:lnTo>
                <a:close/>
              </a:path>
              <a:path w="1830070" h="408939" extrusionOk="0">
                <a:moveTo>
                  <a:pt x="75899" y="377900"/>
                </a:moveTo>
                <a:lnTo>
                  <a:pt x="63461" y="380492"/>
                </a:lnTo>
                <a:lnTo>
                  <a:pt x="76440" y="380492"/>
                </a:lnTo>
                <a:lnTo>
                  <a:pt x="75899" y="377900"/>
                </a:lnTo>
                <a:close/>
              </a:path>
              <a:path w="1830070" h="408939" extrusionOk="0">
                <a:moveTo>
                  <a:pt x="1827530" y="0"/>
                </a:moveTo>
                <a:lnTo>
                  <a:pt x="73304" y="365455"/>
                </a:lnTo>
                <a:lnTo>
                  <a:pt x="75899" y="377900"/>
                </a:lnTo>
                <a:lnTo>
                  <a:pt x="1830070" y="12446"/>
                </a:lnTo>
                <a:lnTo>
                  <a:pt x="182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63575" y="5659438"/>
            <a:ext cx="2711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1101</a:t>
            </a:r>
            <a:r>
              <a:rPr lang="en-US" sz="3150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15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143000" y="4946650"/>
            <a:ext cx="1830388" cy="409575"/>
          </a:xfrm>
          <a:custGeom>
            <a:avLst/>
            <a:gdLst/>
            <a:ahLst/>
            <a:cxnLst/>
            <a:rect l="l" t="t" r="r" b="b"/>
            <a:pathLst>
              <a:path w="1830070" h="408939" extrusionOk="0">
                <a:moveTo>
                  <a:pt x="66827" y="334391"/>
                </a:moveTo>
                <a:lnTo>
                  <a:pt x="0" y="387223"/>
                </a:lnTo>
                <a:lnTo>
                  <a:pt x="82372" y="408940"/>
                </a:lnTo>
                <a:lnTo>
                  <a:pt x="76440" y="380492"/>
                </a:lnTo>
                <a:lnTo>
                  <a:pt x="63461" y="380492"/>
                </a:lnTo>
                <a:lnTo>
                  <a:pt x="60871" y="368046"/>
                </a:lnTo>
                <a:lnTo>
                  <a:pt x="73304" y="365455"/>
                </a:lnTo>
                <a:lnTo>
                  <a:pt x="66827" y="334391"/>
                </a:lnTo>
                <a:close/>
              </a:path>
              <a:path w="1830070" h="408939" extrusionOk="0">
                <a:moveTo>
                  <a:pt x="73304" y="365455"/>
                </a:moveTo>
                <a:lnTo>
                  <a:pt x="60871" y="368046"/>
                </a:lnTo>
                <a:lnTo>
                  <a:pt x="63461" y="380492"/>
                </a:lnTo>
                <a:lnTo>
                  <a:pt x="75899" y="377900"/>
                </a:lnTo>
                <a:lnTo>
                  <a:pt x="73304" y="365455"/>
                </a:lnTo>
                <a:close/>
              </a:path>
              <a:path w="1830070" h="408939" extrusionOk="0">
                <a:moveTo>
                  <a:pt x="75899" y="377900"/>
                </a:moveTo>
                <a:lnTo>
                  <a:pt x="63461" y="380492"/>
                </a:lnTo>
                <a:lnTo>
                  <a:pt x="76440" y="380492"/>
                </a:lnTo>
                <a:lnTo>
                  <a:pt x="75899" y="377900"/>
                </a:lnTo>
                <a:close/>
              </a:path>
              <a:path w="1830070" h="408939" extrusionOk="0">
                <a:moveTo>
                  <a:pt x="1827530" y="0"/>
                </a:moveTo>
                <a:lnTo>
                  <a:pt x="73304" y="365455"/>
                </a:lnTo>
                <a:lnTo>
                  <a:pt x="75899" y="377900"/>
                </a:lnTo>
                <a:lnTo>
                  <a:pt x="1830070" y="12446"/>
                </a:lnTo>
                <a:lnTo>
                  <a:pt x="182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 rot="5967176">
            <a:off x="7289800" y="4508501"/>
            <a:ext cx="1190625" cy="279400"/>
          </a:xfrm>
          <a:custGeom>
            <a:avLst/>
            <a:gdLst/>
            <a:ahLst/>
            <a:cxnLst/>
            <a:rect l="l" t="t" r="r" b="b"/>
            <a:pathLst>
              <a:path w="1830070" h="408939" extrusionOk="0">
                <a:moveTo>
                  <a:pt x="66827" y="334391"/>
                </a:moveTo>
                <a:lnTo>
                  <a:pt x="0" y="387223"/>
                </a:lnTo>
                <a:lnTo>
                  <a:pt x="82372" y="408940"/>
                </a:lnTo>
                <a:lnTo>
                  <a:pt x="76440" y="380492"/>
                </a:lnTo>
                <a:lnTo>
                  <a:pt x="63461" y="380492"/>
                </a:lnTo>
                <a:lnTo>
                  <a:pt x="60871" y="368046"/>
                </a:lnTo>
                <a:lnTo>
                  <a:pt x="73304" y="365455"/>
                </a:lnTo>
                <a:lnTo>
                  <a:pt x="66827" y="334391"/>
                </a:lnTo>
                <a:close/>
              </a:path>
              <a:path w="1830070" h="408939" extrusionOk="0">
                <a:moveTo>
                  <a:pt x="73304" y="365455"/>
                </a:moveTo>
                <a:lnTo>
                  <a:pt x="60871" y="368046"/>
                </a:lnTo>
                <a:lnTo>
                  <a:pt x="63461" y="380492"/>
                </a:lnTo>
                <a:lnTo>
                  <a:pt x="75899" y="377900"/>
                </a:lnTo>
                <a:lnTo>
                  <a:pt x="73304" y="365455"/>
                </a:lnTo>
                <a:close/>
              </a:path>
              <a:path w="1830070" h="408939" extrusionOk="0">
                <a:moveTo>
                  <a:pt x="75899" y="377900"/>
                </a:moveTo>
                <a:lnTo>
                  <a:pt x="63461" y="380492"/>
                </a:lnTo>
                <a:lnTo>
                  <a:pt x="76440" y="380492"/>
                </a:lnTo>
                <a:lnTo>
                  <a:pt x="75899" y="377900"/>
                </a:lnTo>
                <a:close/>
              </a:path>
              <a:path w="1830070" h="408939" extrusionOk="0">
                <a:moveTo>
                  <a:pt x="1827530" y="0"/>
                </a:moveTo>
                <a:lnTo>
                  <a:pt x="73304" y="365455"/>
                </a:lnTo>
                <a:lnTo>
                  <a:pt x="75899" y="377900"/>
                </a:lnTo>
                <a:lnTo>
                  <a:pt x="1830070" y="12446"/>
                </a:lnTo>
                <a:lnTo>
                  <a:pt x="182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AFB510-A335-4DDD-8476-6955FBB044A1}"/>
                  </a:ext>
                </a:extLst>
              </p14:cNvPr>
              <p14:cNvContentPartPr/>
              <p14:nvPr/>
            </p14:nvContentPartPr>
            <p14:xfrm>
              <a:off x="98280" y="428760"/>
              <a:ext cx="9046080" cy="621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AFB510-A335-4DDD-8476-6955FBB04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20" y="419400"/>
                <a:ext cx="9064800" cy="62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73914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Decimal to Binary (Fraction)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81000" y="1752600"/>
            <a:ext cx="8078788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Decimal (.625 </a:t>
            </a:r>
            <a:r>
              <a:rPr lang="en-US" sz="31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Binary :  Repeated multiplication by 2 </a:t>
            </a:r>
            <a:endParaRPr/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381000" y="3277394"/>
          <a:ext cx="8229600" cy="2230425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50">
                <a:tc>
                  <a:txBody>
                    <a:bodyPr/>
                    <a:lstStyle/>
                    <a:p>
                      <a:pPr marL="196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Mult-by -2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391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Bits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.625 * 2</a:t>
                      </a:r>
                      <a:endParaRPr/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.250 * 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 *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* 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1.250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/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/>
                    </a:p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Google Shape;166;p17"/>
          <p:cNvSpPr/>
          <p:nvPr/>
        </p:nvSpPr>
        <p:spPr>
          <a:xfrm>
            <a:off x="1143000" y="4114800"/>
            <a:ext cx="1981200" cy="323850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1295400" y="4572000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30070" h="408939" extrusionOk="0">
                <a:moveTo>
                  <a:pt x="66827" y="334391"/>
                </a:moveTo>
                <a:lnTo>
                  <a:pt x="0" y="387223"/>
                </a:lnTo>
                <a:lnTo>
                  <a:pt x="82372" y="408940"/>
                </a:lnTo>
                <a:lnTo>
                  <a:pt x="76440" y="380492"/>
                </a:lnTo>
                <a:lnTo>
                  <a:pt x="63461" y="380492"/>
                </a:lnTo>
                <a:lnTo>
                  <a:pt x="60871" y="368046"/>
                </a:lnTo>
                <a:lnTo>
                  <a:pt x="73304" y="365455"/>
                </a:lnTo>
                <a:lnTo>
                  <a:pt x="66827" y="334391"/>
                </a:lnTo>
                <a:close/>
              </a:path>
              <a:path w="1830070" h="408939" extrusionOk="0">
                <a:moveTo>
                  <a:pt x="73304" y="365455"/>
                </a:moveTo>
                <a:lnTo>
                  <a:pt x="60871" y="368046"/>
                </a:lnTo>
                <a:lnTo>
                  <a:pt x="63461" y="380492"/>
                </a:lnTo>
                <a:lnTo>
                  <a:pt x="75899" y="377900"/>
                </a:lnTo>
                <a:lnTo>
                  <a:pt x="73304" y="365455"/>
                </a:lnTo>
                <a:close/>
              </a:path>
              <a:path w="1830070" h="408939" extrusionOk="0">
                <a:moveTo>
                  <a:pt x="75899" y="377900"/>
                </a:moveTo>
                <a:lnTo>
                  <a:pt x="63461" y="380492"/>
                </a:lnTo>
                <a:lnTo>
                  <a:pt x="76440" y="380492"/>
                </a:lnTo>
                <a:lnTo>
                  <a:pt x="75899" y="377900"/>
                </a:lnTo>
                <a:close/>
              </a:path>
              <a:path w="1830070" h="408939" extrusionOk="0">
                <a:moveTo>
                  <a:pt x="1827530" y="0"/>
                </a:moveTo>
                <a:lnTo>
                  <a:pt x="73304" y="365455"/>
                </a:lnTo>
                <a:lnTo>
                  <a:pt x="75899" y="377900"/>
                </a:lnTo>
                <a:lnTo>
                  <a:pt x="1830070" y="12446"/>
                </a:lnTo>
                <a:lnTo>
                  <a:pt x="182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663575" y="5659438"/>
            <a:ext cx="2711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.101</a:t>
            </a:r>
            <a:r>
              <a:rPr lang="en-US" sz="3150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15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143000" y="5029200"/>
            <a:ext cx="1524000" cy="327025"/>
          </a:xfrm>
          <a:custGeom>
            <a:avLst/>
            <a:gdLst/>
            <a:ahLst/>
            <a:cxnLst/>
            <a:rect l="l" t="t" r="r" b="b"/>
            <a:pathLst>
              <a:path w="1830070" h="408939" extrusionOk="0">
                <a:moveTo>
                  <a:pt x="66827" y="334391"/>
                </a:moveTo>
                <a:lnTo>
                  <a:pt x="0" y="387223"/>
                </a:lnTo>
                <a:lnTo>
                  <a:pt x="82372" y="408940"/>
                </a:lnTo>
                <a:lnTo>
                  <a:pt x="76440" y="380492"/>
                </a:lnTo>
                <a:lnTo>
                  <a:pt x="63461" y="380492"/>
                </a:lnTo>
                <a:lnTo>
                  <a:pt x="60871" y="368046"/>
                </a:lnTo>
                <a:lnTo>
                  <a:pt x="73304" y="365455"/>
                </a:lnTo>
                <a:lnTo>
                  <a:pt x="66827" y="334391"/>
                </a:lnTo>
                <a:close/>
              </a:path>
              <a:path w="1830070" h="408939" extrusionOk="0">
                <a:moveTo>
                  <a:pt x="73304" y="365455"/>
                </a:moveTo>
                <a:lnTo>
                  <a:pt x="60871" y="368046"/>
                </a:lnTo>
                <a:lnTo>
                  <a:pt x="63461" y="380492"/>
                </a:lnTo>
                <a:lnTo>
                  <a:pt x="75899" y="377900"/>
                </a:lnTo>
                <a:lnTo>
                  <a:pt x="73304" y="365455"/>
                </a:lnTo>
                <a:close/>
              </a:path>
              <a:path w="1830070" h="408939" extrusionOk="0">
                <a:moveTo>
                  <a:pt x="75899" y="377900"/>
                </a:moveTo>
                <a:lnTo>
                  <a:pt x="63461" y="380492"/>
                </a:lnTo>
                <a:lnTo>
                  <a:pt x="76440" y="380492"/>
                </a:lnTo>
                <a:lnTo>
                  <a:pt x="75899" y="377900"/>
                </a:lnTo>
                <a:close/>
              </a:path>
              <a:path w="1830070" h="408939" extrusionOk="0">
                <a:moveTo>
                  <a:pt x="1827530" y="0"/>
                </a:moveTo>
                <a:lnTo>
                  <a:pt x="73304" y="365455"/>
                </a:lnTo>
                <a:lnTo>
                  <a:pt x="75899" y="377900"/>
                </a:lnTo>
                <a:lnTo>
                  <a:pt x="1830070" y="12446"/>
                </a:lnTo>
                <a:lnTo>
                  <a:pt x="18275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 rot="-9481332">
            <a:off x="2841625" y="3762375"/>
            <a:ext cx="1447800" cy="398463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 rot="-9481332">
            <a:off x="2949575" y="4181475"/>
            <a:ext cx="1568450" cy="593725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 rot="-4249051">
            <a:off x="7542213" y="4295775"/>
            <a:ext cx="962025" cy="358775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 rot="-9481332">
            <a:off x="3025775" y="4538663"/>
            <a:ext cx="1568450" cy="595312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434975" y="1122363"/>
            <a:ext cx="701040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375" rIns="0" bIns="0" anchor="ctr" anchorCtr="0">
            <a:spAutoFit/>
          </a:bodyPr>
          <a:lstStyle/>
          <a:p>
            <a:pPr marL="103568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Binary to Decimal</a:t>
            </a:r>
            <a:br>
              <a:rPr lang="en-US"/>
            </a:b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1101</a:t>
            </a:r>
            <a:r>
              <a:rPr lang="en-US" sz="315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150"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60375" y="2900363"/>
            <a:ext cx="8047038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each 1 bit by the appropriate power of 2  and add them together.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460375" y="4364038"/>
            <a:ext cx="2286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351213" y="4641850"/>
            <a:ext cx="1296987" cy="403225"/>
          </a:xfrm>
          <a:custGeom>
            <a:avLst/>
            <a:gdLst/>
            <a:ahLst/>
            <a:cxnLst/>
            <a:rect l="l" t="t" r="r" b="b"/>
            <a:pathLst>
              <a:path w="1297304" h="402589" extrusionOk="0">
                <a:moveTo>
                  <a:pt x="1222284" y="371709"/>
                </a:moveTo>
                <a:lnTo>
                  <a:pt x="1213357" y="402082"/>
                </a:lnTo>
                <a:lnTo>
                  <a:pt x="1297177" y="387096"/>
                </a:lnTo>
                <a:lnTo>
                  <a:pt x="1284488" y="375285"/>
                </a:lnTo>
                <a:lnTo>
                  <a:pt x="1234439" y="375285"/>
                </a:lnTo>
                <a:lnTo>
                  <a:pt x="1222284" y="371709"/>
                </a:lnTo>
                <a:close/>
              </a:path>
              <a:path w="1297304" h="402589" extrusionOk="0">
                <a:moveTo>
                  <a:pt x="1225866" y="359525"/>
                </a:moveTo>
                <a:lnTo>
                  <a:pt x="1222284" y="371709"/>
                </a:lnTo>
                <a:lnTo>
                  <a:pt x="1234439" y="375285"/>
                </a:lnTo>
                <a:lnTo>
                  <a:pt x="1237995" y="363093"/>
                </a:lnTo>
                <a:lnTo>
                  <a:pt x="1225866" y="359525"/>
                </a:lnTo>
                <a:close/>
              </a:path>
              <a:path w="1297304" h="402589" extrusionOk="0">
                <a:moveTo>
                  <a:pt x="1234820" y="329057"/>
                </a:moveTo>
                <a:lnTo>
                  <a:pt x="1225866" y="359525"/>
                </a:lnTo>
                <a:lnTo>
                  <a:pt x="1237995" y="363093"/>
                </a:lnTo>
                <a:lnTo>
                  <a:pt x="1234439" y="375285"/>
                </a:lnTo>
                <a:lnTo>
                  <a:pt x="1284488" y="375285"/>
                </a:lnTo>
                <a:lnTo>
                  <a:pt x="1234820" y="329057"/>
                </a:lnTo>
                <a:close/>
              </a:path>
              <a:path w="1297304" h="402589" extrusionOk="0">
                <a:moveTo>
                  <a:pt x="3555" y="0"/>
                </a:moveTo>
                <a:lnTo>
                  <a:pt x="0" y="12192"/>
                </a:lnTo>
                <a:lnTo>
                  <a:pt x="1222284" y="371709"/>
                </a:lnTo>
                <a:lnTo>
                  <a:pt x="1225866" y="359525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08013" y="4718050"/>
            <a:ext cx="1296987" cy="403225"/>
          </a:xfrm>
          <a:custGeom>
            <a:avLst/>
            <a:gdLst/>
            <a:ahLst/>
            <a:cxnLst/>
            <a:rect l="l" t="t" r="r" b="b"/>
            <a:pathLst>
              <a:path w="1297305" h="402589" extrusionOk="0">
                <a:moveTo>
                  <a:pt x="1222297" y="371709"/>
                </a:moveTo>
                <a:lnTo>
                  <a:pt x="1213370" y="402082"/>
                </a:lnTo>
                <a:lnTo>
                  <a:pt x="1297190" y="387096"/>
                </a:lnTo>
                <a:lnTo>
                  <a:pt x="1284500" y="375285"/>
                </a:lnTo>
                <a:lnTo>
                  <a:pt x="1234452" y="375285"/>
                </a:lnTo>
                <a:lnTo>
                  <a:pt x="1222297" y="371709"/>
                </a:lnTo>
                <a:close/>
              </a:path>
              <a:path w="1297305" h="402589" extrusionOk="0">
                <a:moveTo>
                  <a:pt x="1225878" y="359525"/>
                </a:moveTo>
                <a:lnTo>
                  <a:pt x="1222297" y="371709"/>
                </a:lnTo>
                <a:lnTo>
                  <a:pt x="1234452" y="375285"/>
                </a:lnTo>
                <a:lnTo>
                  <a:pt x="1238008" y="363093"/>
                </a:lnTo>
                <a:lnTo>
                  <a:pt x="1225878" y="359525"/>
                </a:lnTo>
                <a:close/>
              </a:path>
              <a:path w="1297305" h="402589" extrusionOk="0">
                <a:moveTo>
                  <a:pt x="1234833" y="329057"/>
                </a:moveTo>
                <a:lnTo>
                  <a:pt x="1225878" y="359525"/>
                </a:lnTo>
                <a:lnTo>
                  <a:pt x="1238008" y="363093"/>
                </a:lnTo>
                <a:lnTo>
                  <a:pt x="1234452" y="375285"/>
                </a:lnTo>
                <a:lnTo>
                  <a:pt x="1284500" y="375285"/>
                </a:lnTo>
                <a:lnTo>
                  <a:pt x="1234833" y="329057"/>
                </a:lnTo>
                <a:close/>
              </a:path>
              <a:path w="1297305" h="402589" extrusionOk="0">
                <a:moveTo>
                  <a:pt x="3581" y="0"/>
                </a:moveTo>
                <a:lnTo>
                  <a:pt x="0" y="12192"/>
                </a:lnTo>
                <a:lnTo>
                  <a:pt x="1222297" y="371709"/>
                </a:lnTo>
                <a:lnTo>
                  <a:pt x="1225878" y="359525"/>
                </a:lnTo>
                <a:lnTo>
                  <a:pt x="35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979613" y="4718050"/>
            <a:ext cx="1296987" cy="403225"/>
          </a:xfrm>
          <a:custGeom>
            <a:avLst/>
            <a:gdLst/>
            <a:ahLst/>
            <a:cxnLst/>
            <a:rect l="l" t="t" r="r" b="b"/>
            <a:pathLst>
              <a:path w="1297304" h="402589" extrusionOk="0">
                <a:moveTo>
                  <a:pt x="1222284" y="371709"/>
                </a:moveTo>
                <a:lnTo>
                  <a:pt x="1213358" y="402082"/>
                </a:lnTo>
                <a:lnTo>
                  <a:pt x="1297177" y="387096"/>
                </a:lnTo>
                <a:lnTo>
                  <a:pt x="1284488" y="375285"/>
                </a:lnTo>
                <a:lnTo>
                  <a:pt x="1234439" y="375285"/>
                </a:lnTo>
                <a:lnTo>
                  <a:pt x="1222284" y="371709"/>
                </a:lnTo>
                <a:close/>
              </a:path>
              <a:path w="1297304" h="402589" extrusionOk="0">
                <a:moveTo>
                  <a:pt x="1225866" y="359525"/>
                </a:moveTo>
                <a:lnTo>
                  <a:pt x="1222284" y="371709"/>
                </a:lnTo>
                <a:lnTo>
                  <a:pt x="1234439" y="375285"/>
                </a:lnTo>
                <a:lnTo>
                  <a:pt x="1237995" y="363093"/>
                </a:lnTo>
                <a:lnTo>
                  <a:pt x="1225866" y="359525"/>
                </a:lnTo>
                <a:close/>
              </a:path>
              <a:path w="1297304" h="402589" extrusionOk="0">
                <a:moveTo>
                  <a:pt x="1234820" y="329057"/>
                </a:moveTo>
                <a:lnTo>
                  <a:pt x="1225866" y="359525"/>
                </a:lnTo>
                <a:lnTo>
                  <a:pt x="1237995" y="363093"/>
                </a:lnTo>
                <a:lnTo>
                  <a:pt x="1234439" y="375285"/>
                </a:lnTo>
                <a:lnTo>
                  <a:pt x="1284488" y="375285"/>
                </a:lnTo>
                <a:lnTo>
                  <a:pt x="1234820" y="329057"/>
                </a:lnTo>
                <a:close/>
              </a:path>
              <a:path w="1297304" h="402589" extrusionOk="0">
                <a:moveTo>
                  <a:pt x="3555" y="0"/>
                </a:moveTo>
                <a:lnTo>
                  <a:pt x="0" y="12192"/>
                </a:lnTo>
                <a:lnTo>
                  <a:pt x="1222284" y="371709"/>
                </a:lnTo>
                <a:lnTo>
                  <a:pt x="1225866" y="359525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625975" y="4300538"/>
            <a:ext cx="80486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0500" marR="0" lvl="0" indent="0" algn="l" rtl="0"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3203575" y="4198938"/>
            <a:ext cx="779463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8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marR="0" lvl="0" indent="0" algn="l" rtl="0"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781175" y="4198938"/>
            <a:ext cx="828675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8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5900" marR="0" lvl="0" indent="0" algn="l" rtl="0"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799013" y="4641850"/>
            <a:ext cx="1525587" cy="333375"/>
          </a:xfrm>
          <a:custGeom>
            <a:avLst/>
            <a:gdLst/>
            <a:ahLst/>
            <a:cxnLst/>
            <a:rect l="l" t="t" r="r" b="b"/>
            <a:pathLst>
              <a:path w="1525270" h="333375" extrusionOk="0">
                <a:moveTo>
                  <a:pt x="1449283" y="302302"/>
                </a:moveTo>
                <a:lnTo>
                  <a:pt x="1443101" y="333375"/>
                </a:lnTo>
                <a:lnTo>
                  <a:pt x="1525270" y="311023"/>
                </a:lnTo>
                <a:lnTo>
                  <a:pt x="1517264" y="304800"/>
                </a:lnTo>
                <a:lnTo>
                  <a:pt x="1461770" y="304800"/>
                </a:lnTo>
                <a:lnTo>
                  <a:pt x="1449283" y="302302"/>
                </a:lnTo>
                <a:close/>
              </a:path>
              <a:path w="1525270" h="333375" extrusionOk="0">
                <a:moveTo>
                  <a:pt x="1451762" y="289844"/>
                </a:moveTo>
                <a:lnTo>
                  <a:pt x="1449283" y="302302"/>
                </a:lnTo>
                <a:lnTo>
                  <a:pt x="1461770" y="304800"/>
                </a:lnTo>
                <a:lnTo>
                  <a:pt x="1464310" y="292354"/>
                </a:lnTo>
                <a:lnTo>
                  <a:pt x="1451762" y="289844"/>
                </a:lnTo>
                <a:close/>
              </a:path>
              <a:path w="1525270" h="333375" extrusionOk="0">
                <a:moveTo>
                  <a:pt x="1457960" y="258699"/>
                </a:moveTo>
                <a:lnTo>
                  <a:pt x="1451762" y="289844"/>
                </a:lnTo>
                <a:lnTo>
                  <a:pt x="1464310" y="292354"/>
                </a:lnTo>
                <a:lnTo>
                  <a:pt x="1461770" y="304800"/>
                </a:lnTo>
                <a:lnTo>
                  <a:pt x="1517264" y="304800"/>
                </a:lnTo>
                <a:lnTo>
                  <a:pt x="1457960" y="258699"/>
                </a:lnTo>
                <a:close/>
              </a:path>
              <a:path w="1525270" h="333375" extrusionOk="0">
                <a:moveTo>
                  <a:pt x="2540" y="0"/>
                </a:moveTo>
                <a:lnTo>
                  <a:pt x="0" y="12446"/>
                </a:lnTo>
                <a:lnTo>
                  <a:pt x="1449283" y="302302"/>
                </a:lnTo>
                <a:lnTo>
                  <a:pt x="1451762" y="289844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403975" y="4822825"/>
            <a:ext cx="627063" cy="39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34975" y="1082675"/>
            <a:ext cx="7010400" cy="123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375" rIns="0" bIns="0" anchor="ctr" anchorCtr="0">
            <a:spAutoFit/>
          </a:bodyPr>
          <a:lstStyle/>
          <a:p>
            <a:pPr marL="103568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Binary to Decimal</a:t>
            </a:r>
            <a:br>
              <a:rPr lang="en-US"/>
            </a:b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1101</a:t>
            </a:r>
            <a:r>
              <a:rPr lang="en-US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" name="Google Shape;194;p19"/>
          <p:cNvGraphicFramePr/>
          <p:nvPr/>
        </p:nvGraphicFramePr>
        <p:xfrm>
          <a:off x="519113" y="2424113"/>
          <a:ext cx="8229600" cy="2032000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904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Bit7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857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endParaRPr sz="25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endParaRPr sz="25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endParaRPr sz="25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endParaRPr sz="25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Google Shape;195;p19"/>
          <p:cNvSpPr/>
          <p:nvPr/>
        </p:nvSpPr>
        <p:spPr>
          <a:xfrm>
            <a:off x="2667000" y="3651250"/>
            <a:ext cx="5411788" cy="1622425"/>
          </a:xfrm>
          <a:custGeom>
            <a:avLst/>
            <a:gdLst/>
            <a:ahLst/>
            <a:cxnLst/>
            <a:rect l="l" t="t" r="r" b="b"/>
            <a:pathLst>
              <a:path w="5412105" h="1621789" extrusionOk="0">
                <a:moveTo>
                  <a:pt x="3279394" y="11430"/>
                </a:moveTo>
                <a:lnTo>
                  <a:pt x="3273806" y="0"/>
                </a:lnTo>
                <a:lnTo>
                  <a:pt x="65671" y="1566799"/>
                </a:lnTo>
                <a:lnTo>
                  <a:pt x="51689" y="1538224"/>
                </a:lnTo>
                <a:lnTo>
                  <a:pt x="0" y="1605915"/>
                </a:lnTo>
                <a:lnTo>
                  <a:pt x="85217" y="1606677"/>
                </a:lnTo>
                <a:lnTo>
                  <a:pt x="74015" y="1583817"/>
                </a:lnTo>
                <a:lnTo>
                  <a:pt x="71272" y="1578229"/>
                </a:lnTo>
                <a:lnTo>
                  <a:pt x="3279394" y="11430"/>
                </a:lnTo>
                <a:close/>
              </a:path>
              <a:path w="5412105" h="1621789" extrusionOk="0">
                <a:moveTo>
                  <a:pt x="4345559" y="164084"/>
                </a:moveTo>
                <a:lnTo>
                  <a:pt x="4341241" y="152146"/>
                </a:lnTo>
                <a:lnTo>
                  <a:pt x="298361" y="1574660"/>
                </a:lnTo>
                <a:lnTo>
                  <a:pt x="287782" y="1544701"/>
                </a:lnTo>
                <a:lnTo>
                  <a:pt x="228600" y="1605915"/>
                </a:lnTo>
                <a:lnTo>
                  <a:pt x="313182" y="1616583"/>
                </a:lnTo>
                <a:lnTo>
                  <a:pt x="304063" y="1590802"/>
                </a:lnTo>
                <a:lnTo>
                  <a:pt x="302577" y="1586585"/>
                </a:lnTo>
                <a:lnTo>
                  <a:pt x="4345559" y="164084"/>
                </a:lnTo>
                <a:close/>
              </a:path>
              <a:path w="5412105" h="1621789" extrusionOk="0">
                <a:moveTo>
                  <a:pt x="5411978" y="164211"/>
                </a:moveTo>
                <a:lnTo>
                  <a:pt x="5408422" y="152019"/>
                </a:lnTo>
                <a:lnTo>
                  <a:pt x="452513" y="1578749"/>
                </a:lnTo>
                <a:lnTo>
                  <a:pt x="443738" y="1548269"/>
                </a:lnTo>
                <a:lnTo>
                  <a:pt x="381000" y="1605915"/>
                </a:lnTo>
                <a:lnTo>
                  <a:pt x="464820" y="1621409"/>
                </a:lnTo>
                <a:lnTo>
                  <a:pt x="457060" y="1594485"/>
                </a:lnTo>
                <a:lnTo>
                  <a:pt x="456031" y="1590954"/>
                </a:lnTo>
                <a:lnTo>
                  <a:pt x="5411978" y="1642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069975" y="5205413"/>
            <a:ext cx="170815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with  these values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3432175" y="5099050"/>
            <a:ext cx="5264150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55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x 1 + 4 x 1 + 2 x 0 + 1x 1 = 8 + 4 + 0 + 1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934" marR="0" lvl="0" indent="0" algn="ctr" rtl="0"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13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438400" y="3729038"/>
            <a:ext cx="2670175" cy="1528762"/>
          </a:xfrm>
          <a:custGeom>
            <a:avLst/>
            <a:gdLst/>
            <a:ahLst/>
            <a:cxnLst/>
            <a:rect l="l" t="t" r="r" b="b"/>
            <a:pathLst>
              <a:path w="2670175" h="1529714" extrusionOk="0">
                <a:moveTo>
                  <a:pt x="47243" y="1458595"/>
                </a:moveTo>
                <a:lnTo>
                  <a:pt x="0" y="1529461"/>
                </a:lnTo>
                <a:lnTo>
                  <a:pt x="85089" y="1524762"/>
                </a:lnTo>
                <a:lnTo>
                  <a:pt x="72886" y="1503426"/>
                </a:lnTo>
                <a:lnTo>
                  <a:pt x="58293" y="1503426"/>
                </a:lnTo>
                <a:lnTo>
                  <a:pt x="51943" y="1492504"/>
                </a:lnTo>
                <a:lnTo>
                  <a:pt x="63019" y="1486174"/>
                </a:lnTo>
                <a:lnTo>
                  <a:pt x="47243" y="1458595"/>
                </a:lnTo>
                <a:close/>
              </a:path>
              <a:path w="2670175" h="1529714" extrusionOk="0">
                <a:moveTo>
                  <a:pt x="63019" y="1486174"/>
                </a:moveTo>
                <a:lnTo>
                  <a:pt x="51943" y="1492504"/>
                </a:lnTo>
                <a:lnTo>
                  <a:pt x="58293" y="1503426"/>
                </a:lnTo>
                <a:lnTo>
                  <a:pt x="69291" y="1497141"/>
                </a:lnTo>
                <a:lnTo>
                  <a:pt x="63019" y="1486174"/>
                </a:lnTo>
                <a:close/>
              </a:path>
              <a:path w="2670175" h="1529714" extrusionOk="0">
                <a:moveTo>
                  <a:pt x="69291" y="1497141"/>
                </a:moveTo>
                <a:lnTo>
                  <a:pt x="58293" y="1503426"/>
                </a:lnTo>
                <a:lnTo>
                  <a:pt x="72886" y="1503426"/>
                </a:lnTo>
                <a:lnTo>
                  <a:pt x="69291" y="1497141"/>
                </a:lnTo>
                <a:close/>
              </a:path>
              <a:path w="2670175" h="1529714" extrusionOk="0">
                <a:moveTo>
                  <a:pt x="2663825" y="0"/>
                </a:moveTo>
                <a:lnTo>
                  <a:pt x="63019" y="1486174"/>
                </a:lnTo>
                <a:lnTo>
                  <a:pt x="69291" y="1497141"/>
                </a:lnTo>
                <a:lnTo>
                  <a:pt x="2670175" y="10922"/>
                </a:lnTo>
                <a:lnTo>
                  <a:pt x="2663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477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Why was digital electronics needed??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643890" y="1801351"/>
            <a:ext cx="3765550" cy="381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0" marR="119379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3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analog systems were  less accurate, and were slow  in computation and  performance.</a:t>
            </a: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82600" marR="15875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Digital system have the  ability to work faster than  analog equivalents, and can  operate on very high  frequencies too ! ! ! ! !</a:t>
            </a:r>
            <a:endParaRPr/>
          </a:p>
          <a:p>
            <a:pPr marL="482600" marR="5080" lvl="0" indent="0" algn="just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was much economical than  analog methodologies as the  performance was faster !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2209800"/>
            <a:ext cx="3657600" cy="3365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3A13FF-0248-4955-90BE-9724D94794E9}"/>
                  </a:ext>
                </a:extLst>
              </p14:cNvPr>
              <p14:cNvContentPartPr/>
              <p14:nvPr/>
            </p14:nvContentPartPr>
            <p14:xfrm>
              <a:off x="2322000" y="3527280"/>
              <a:ext cx="127728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3A13FF-0248-4955-90BE-9724D9479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6160" y="3463920"/>
                <a:ext cx="1308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1ACFE2-0F42-4F24-930F-2CAD5A12CD8D}"/>
                  </a:ext>
                </a:extLst>
              </p14:cNvPr>
              <p14:cNvContentPartPr/>
              <p14:nvPr/>
            </p14:nvContentPartPr>
            <p14:xfrm>
              <a:off x="1170000" y="3857760"/>
              <a:ext cx="183996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1ACFE2-0F42-4F24-930F-2CAD5A12CD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160" y="3794400"/>
                <a:ext cx="1871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6A6CF5-F25D-4266-AD3B-771FC69A2C76}"/>
                  </a:ext>
                </a:extLst>
              </p14:cNvPr>
              <p14:cNvContentPartPr/>
              <p14:nvPr/>
            </p14:nvContentPartPr>
            <p14:xfrm>
              <a:off x="2902320" y="4187880"/>
              <a:ext cx="1330920" cy="1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6A6CF5-F25D-4266-AD3B-771FC69A2C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6480" y="4124520"/>
                <a:ext cx="1362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F47956-FCFB-4E95-9B30-A06A9B5C627E}"/>
                  </a:ext>
                </a:extLst>
              </p14:cNvPr>
              <p14:cNvContentPartPr/>
              <p14:nvPr/>
            </p14:nvContentPartPr>
            <p14:xfrm>
              <a:off x="1134360" y="4393440"/>
              <a:ext cx="1634400" cy="5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F47956-FCFB-4E95-9B30-A06A9B5C62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8520" y="4330080"/>
                <a:ext cx="1665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41B09D-DF4A-42A8-AAD1-A1D027110DB7}"/>
                  </a:ext>
                </a:extLst>
              </p14:cNvPr>
              <p14:cNvContentPartPr/>
              <p14:nvPr/>
            </p14:nvContentPartPr>
            <p14:xfrm>
              <a:off x="1893240" y="562680"/>
              <a:ext cx="7170840" cy="5634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41B09D-DF4A-42A8-AAD1-A1D027110D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3880" y="553320"/>
                <a:ext cx="7189560" cy="565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434975" y="1082675"/>
            <a:ext cx="7010400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375" rIns="0" bIns="0" anchor="ctr" anchorCtr="0">
            <a:spAutoFit/>
          </a:bodyPr>
          <a:lstStyle/>
          <a:p>
            <a:pPr marL="103568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Binary to Decimal (Fraction)</a:t>
            </a:r>
            <a:br>
              <a:rPr lang="en-US"/>
            </a:b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.1101</a:t>
            </a:r>
            <a:r>
              <a:rPr lang="en-US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4" name="Google Shape;204;p20"/>
          <p:cNvGraphicFramePr/>
          <p:nvPr/>
        </p:nvGraphicFramePr>
        <p:xfrm>
          <a:off x="519113" y="2424113"/>
          <a:ext cx="8229600" cy="2032000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904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-1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-6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2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2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857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" name="Google Shape;205;p20"/>
          <p:cNvSpPr txBox="1"/>
          <p:nvPr/>
        </p:nvSpPr>
        <p:spPr>
          <a:xfrm>
            <a:off x="1069975" y="5205413"/>
            <a:ext cx="170815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with  these values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432175" y="5099050"/>
            <a:ext cx="5264150" cy="14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55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 x 1 + 0.25 x 1 + 0.125 x 0 + 0.062 x 1 = 0.5 + 0.25 + 0 + 0.062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934" marR="0" lvl="0" indent="0" algn="ctr" rtl="0"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0.8125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0"/>
          <p:cNvSpPr/>
          <p:nvPr/>
        </p:nvSpPr>
        <p:spPr>
          <a:xfrm flipH="1">
            <a:off x="1219200" y="3886200"/>
            <a:ext cx="2209800" cy="1371600"/>
          </a:xfrm>
          <a:custGeom>
            <a:avLst/>
            <a:gdLst/>
            <a:ahLst/>
            <a:cxnLst/>
            <a:rect l="l" t="t" r="r" b="b"/>
            <a:pathLst>
              <a:path w="2670175" h="1529714" extrusionOk="0">
                <a:moveTo>
                  <a:pt x="47243" y="1458595"/>
                </a:moveTo>
                <a:lnTo>
                  <a:pt x="0" y="1529461"/>
                </a:lnTo>
                <a:lnTo>
                  <a:pt x="85089" y="1524762"/>
                </a:lnTo>
                <a:lnTo>
                  <a:pt x="72886" y="1503426"/>
                </a:lnTo>
                <a:lnTo>
                  <a:pt x="58293" y="1503426"/>
                </a:lnTo>
                <a:lnTo>
                  <a:pt x="51943" y="1492504"/>
                </a:lnTo>
                <a:lnTo>
                  <a:pt x="63019" y="1486174"/>
                </a:lnTo>
                <a:lnTo>
                  <a:pt x="47243" y="1458595"/>
                </a:lnTo>
                <a:close/>
              </a:path>
              <a:path w="2670175" h="1529714" extrusionOk="0">
                <a:moveTo>
                  <a:pt x="63019" y="1486174"/>
                </a:moveTo>
                <a:lnTo>
                  <a:pt x="51943" y="1492504"/>
                </a:lnTo>
                <a:lnTo>
                  <a:pt x="58293" y="1503426"/>
                </a:lnTo>
                <a:lnTo>
                  <a:pt x="69291" y="1497141"/>
                </a:lnTo>
                <a:lnTo>
                  <a:pt x="63019" y="1486174"/>
                </a:lnTo>
                <a:close/>
              </a:path>
              <a:path w="2670175" h="1529714" extrusionOk="0">
                <a:moveTo>
                  <a:pt x="69291" y="1497141"/>
                </a:moveTo>
                <a:lnTo>
                  <a:pt x="58293" y="1503426"/>
                </a:lnTo>
                <a:lnTo>
                  <a:pt x="72886" y="1503426"/>
                </a:lnTo>
                <a:lnTo>
                  <a:pt x="69291" y="1497141"/>
                </a:lnTo>
                <a:close/>
              </a:path>
              <a:path w="2670175" h="1529714" extrusionOk="0">
                <a:moveTo>
                  <a:pt x="2663825" y="0"/>
                </a:moveTo>
                <a:lnTo>
                  <a:pt x="63019" y="1486174"/>
                </a:lnTo>
                <a:lnTo>
                  <a:pt x="69291" y="1497141"/>
                </a:lnTo>
                <a:lnTo>
                  <a:pt x="2670175" y="10922"/>
                </a:lnTo>
                <a:lnTo>
                  <a:pt x="2663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 flipH="1">
            <a:off x="2209800" y="3886200"/>
            <a:ext cx="2209800" cy="1371600"/>
          </a:xfrm>
          <a:custGeom>
            <a:avLst/>
            <a:gdLst/>
            <a:ahLst/>
            <a:cxnLst/>
            <a:rect l="l" t="t" r="r" b="b"/>
            <a:pathLst>
              <a:path w="2670175" h="1529714" extrusionOk="0">
                <a:moveTo>
                  <a:pt x="47243" y="1458595"/>
                </a:moveTo>
                <a:lnTo>
                  <a:pt x="0" y="1529461"/>
                </a:lnTo>
                <a:lnTo>
                  <a:pt x="85089" y="1524762"/>
                </a:lnTo>
                <a:lnTo>
                  <a:pt x="72886" y="1503426"/>
                </a:lnTo>
                <a:lnTo>
                  <a:pt x="58293" y="1503426"/>
                </a:lnTo>
                <a:lnTo>
                  <a:pt x="51943" y="1492504"/>
                </a:lnTo>
                <a:lnTo>
                  <a:pt x="63019" y="1486174"/>
                </a:lnTo>
                <a:lnTo>
                  <a:pt x="47243" y="1458595"/>
                </a:lnTo>
                <a:close/>
              </a:path>
              <a:path w="2670175" h="1529714" extrusionOk="0">
                <a:moveTo>
                  <a:pt x="63019" y="1486174"/>
                </a:moveTo>
                <a:lnTo>
                  <a:pt x="51943" y="1492504"/>
                </a:lnTo>
                <a:lnTo>
                  <a:pt x="58293" y="1503426"/>
                </a:lnTo>
                <a:lnTo>
                  <a:pt x="69291" y="1497141"/>
                </a:lnTo>
                <a:lnTo>
                  <a:pt x="63019" y="1486174"/>
                </a:lnTo>
                <a:close/>
              </a:path>
              <a:path w="2670175" h="1529714" extrusionOk="0">
                <a:moveTo>
                  <a:pt x="69291" y="1497141"/>
                </a:moveTo>
                <a:lnTo>
                  <a:pt x="58293" y="1503426"/>
                </a:lnTo>
                <a:lnTo>
                  <a:pt x="72886" y="1503426"/>
                </a:lnTo>
                <a:lnTo>
                  <a:pt x="69291" y="1497141"/>
                </a:lnTo>
                <a:close/>
              </a:path>
              <a:path w="2670175" h="1529714" extrusionOk="0">
                <a:moveTo>
                  <a:pt x="2663825" y="0"/>
                </a:moveTo>
                <a:lnTo>
                  <a:pt x="63019" y="1486174"/>
                </a:lnTo>
                <a:lnTo>
                  <a:pt x="69291" y="1497141"/>
                </a:lnTo>
                <a:lnTo>
                  <a:pt x="2670175" y="10922"/>
                </a:lnTo>
                <a:lnTo>
                  <a:pt x="2663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/>
          <p:nvPr/>
        </p:nvSpPr>
        <p:spPr>
          <a:xfrm flipH="1">
            <a:off x="3276600" y="3886200"/>
            <a:ext cx="2743200" cy="1447800"/>
          </a:xfrm>
          <a:custGeom>
            <a:avLst/>
            <a:gdLst/>
            <a:ahLst/>
            <a:cxnLst/>
            <a:rect l="l" t="t" r="r" b="b"/>
            <a:pathLst>
              <a:path w="2670175" h="1529714" extrusionOk="0">
                <a:moveTo>
                  <a:pt x="47243" y="1458595"/>
                </a:moveTo>
                <a:lnTo>
                  <a:pt x="0" y="1529461"/>
                </a:lnTo>
                <a:lnTo>
                  <a:pt x="85089" y="1524762"/>
                </a:lnTo>
                <a:lnTo>
                  <a:pt x="72886" y="1503426"/>
                </a:lnTo>
                <a:lnTo>
                  <a:pt x="58293" y="1503426"/>
                </a:lnTo>
                <a:lnTo>
                  <a:pt x="51943" y="1492504"/>
                </a:lnTo>
                <a:lnTo>
                  <a:pt x="63019" y="1486174"/>
                </a:lnTo>
                <a:lnTo>
                  <a:pt x="47243" y="1458595"/>
                </a:lnTo>
                <a:close/>
              </a:path>
              <a:path w="2670175" h="1529714" extrusionOk="0">
                <a:moveTo>
                  <a:pt x="63019" y="1486174"/>
                </a:moveTo>
                <a:lnTo>
                  <a:pt x="51943" y="1492504"/>
                </a:lnTo>
                <a:lnTo>
                  <a:pt x="58293" y="1503426"/>
                </a:lnTo>
                <a:lnTo>
                  <a:pt x="69291" y="1497141"/>
                </a:lnTo>
                <a:lnTo>
                  <a:pt x="63019" y="1486174"/>
                </a:lnTo>
                <a:close/>
              </a:path>
              <a:path w="2670175" h="1529714" extrusionOk="0">
                <a:moveTo>
                  <a:pt x="69291" y="1497141"/>
                </a:moveTo>
                <a:lnTo>
                  <a:pt x="58293" y="1503426"/>
                </a:lnTo>
                <a:lnTo>
                  <a:pt x="72886" y="1503426"/>
                </a:lnTo>
                <a:lnTo>
                  <a:pt x="69291" y="1497141"/>
                </a:lnTo>
                <a:close/>
              </a:path>
              <a:path w="2670175" h="1529714" extrusionOk="0">
                <a:moveTo>
                  <a:pt x="2663825" y="0"/>
                </a:moveTo>
                <a:lnTo>
                  <a:pt x="63019" y="1486174"/>
                </a:lnTo>
                <a:lnTo>
                  <a:pt x="69291" y="1497141"/>
                </a:lnTo>
                <a:lnTo>
                  <a:pt x="2670175" y="10922"/>
                </a:lnTo>
                <a:lnTo>
                  <a:pt x="2663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 flipH="1">
            <a:off x="4191000" y="3810000"/>
            <a:ext cx="3429000" cy="1524000"/>
          </a:xfrm>
          <a:custGeom>
            <a:avLst/>
            <a:gdLst/>
            <a:ahLst/>
            <a:cxnLst/>
            <a:rect l="l" t="t" r="r" b="b"/>
            <a:pathLst>
              <a:path w="2670175" h="1529714" extrusionOk="0">
                <a:moveTo>
                  <a:pt x="47243" y="1458595"/>
                </a:moveTo>
                <a:lnTo>
                  <a:pt x="0" y="1529461"/>
                </a:lnTo>
                <a:lnTo>
                  <a:pt x="85089" y="1524762"/>
                </a:lnTo>
                <a:lnTo>
                  <a:pt x="72886" y="1503426"/>
                </a:lnTo>
                <a:lnTo>
                  <a:pt x="58293" y="1503426"/>
                </a:lnTo>
                <a:lnTo>
                  <a:pt x="51943" y="1492504"/>
                </a:lnTo>
                <a:lnTo>
                  <a:pt x="63019" y="1486174"/>
                </a:lnTo>
                <a:lnTo>
                  <a:pt x="47243" y="1458595"/>
                </a:lnTo>
                <a:close/>
              </a:path>
              <a:path w="2670175" h="1529714" extrusionOk="0">
                <a:moveTo>
                  <a:pt x="63019" y="1486174"/>
                </a:moveTo>
                <a:lnTo>
                  <a:pt x="51943" y="1492504"/>
                </a:lnTo>
                <a:lnTo>
                  <a:pt x="58293" y="1503426"/>
                </a:lnTo>
                <a:lnTo>
                  <a:pt x="69291" y="1497141"/>
                </a:lnTo>
                <a:lnTo>
                  <a:pt x="63019" y="1486174"/>
                </a:lnTo>
                <a:close/>
              </a:path>
              <a:path w="2670175" h="1529714" extrusionOk="0">
                <a:moveTo>
                  <a:pt x="69291" y="1497141"/>
                </a:moveTo>
                <a:lnTo>
                  <a:pt x="58293" y="1503426"/>
                </a:lnTo>
                <a:lnTo>
                  <a:pt x="72886" y="1503426"/>
                </a:lnTo>
                <a:lnTo>
                  <a:pt x="69291" y="1497141"/>
                </a:lnTo>
                <a:close/>
              </a:path>
              <a:path w="2670175" h="1529714" extrusionOk="0">
                <a:moveTo>
                  <a:pt x="2663825" y="0"/>
                </a:moveTo>
                <a:lnTo>
                  <a:pt x="63019" y="1486174"/>
                </a:lnTo>
                <a:lnTo>
                  <a:pt x="69291" y="1497141"/>
                </a:lnTo>
                <a:lnTo>
                  <a:pt x="2670175" y="10922"/>
                </a:lnTo>
                <a:lnTo>
                  <a:pt x="2663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1704975" y="1230313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28600" y="2335166"/>
            <a:ext cx="7543800" cy="265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489075" marR="0" lvl="0" indent="2460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3200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3200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 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31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89075" marR="0" lvl="0" indent="2460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+ 0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1489075" marR="0" lvl="0" indent="2460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8 + 0 + 2 +1</a:t>
            </a:r>
            <a:endParaRPr/>
          </a:p>
          <a:p>
            <a:pPr marL="1489075" marR="0" lvl="0" indent="2460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11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1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-685800" y="1828800"/>
            <a:ext cx="8523386" cy="265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98625" marR="0" lvl="0" indent="4619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3200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10110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3200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10110 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31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98625" marR="0" lvl="0" indent="4619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+0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+ 0 x </a:t>
            </a:r>
            <a:r>
              <a:rPr lang="en-US" sz="3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1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1698625" marR="0" lvl="0" indent="4619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16 + 0 + 4 +2+0</a:t>
            </a:r>
            <a:endParaRPr/>
          </a:p>
          <a:p>
            <a:pPr marL="1698625" marR="0" lvl="0" indent="461963" algn="ctr" rtl="0">
              <a:spcBef>
                <a:spcPts val="1538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22</a:t>
            </a:r>
            <a:r>
              <a:rPr lang="en-US" sz="31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1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1789113" y="1230313"/>
            <a:ext cx="533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Number Systems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384175" y="2535238"/>
            <a:ext cx="8294688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and hex are a convenient way to represent  binary numbers, as used by computers.</a:t>
            </a:r>
            <a:endParaRPr/>
          </a:p>
          <a:p>
            <a:pPr marL="355600" marR="0" lvl="0" indent="-342900" algn="l" rtl="0"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mechanics often need to write out  binary quantities, but in practice writing out a  binary number such 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1789113" y="1230313"/>
            <a:ext cx="533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Number Systems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57200" y="2434155"/>
            <a:ext cx="7586663" cy="32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1001001101010001 is tedious, and prone to errors.</a:t>
            </a:r>
            <a:endParaRPr/>
          </a:p>
          <a:p>
            <a:pPr marL="355600" marR="0" lvl="0" indent="-342900" algn="l" rtl="0"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binary quantities are written in a  base-8 ("octal") or, much more commonly, a  base-16 ("hexadecimal" or "hex") number  format.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651668" y="1272080"/>
            <a:ext cx="5249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84175" y="2438400"/>
            <a:ext cx="5784850" cy="119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457200" marR="0" lvl="0" indent="-4451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= 8 or ‘o’ or ‘Oct’</a:t>
            </a:r>
            <a:endParaRPr/>
          </a:p>
          <a:p>
            <a:pPr marL="355600" marR="0" lvl="0" indent="-342900" algn="l" rtl="0"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symbols: { 0, 1, 2, 3, 4, 5, 6, 7}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84175" y="3705225"/>
            <a:ext cx="18161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314575" y="3608388"/>
            <a:ext cx="4456113" cy="119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2762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123, 567, 7654 etc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987	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incorrect why?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384175" y="4875213"/>
            <a:ext cx="7627938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represent a Decimal Number using a  Octal Number System ?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981200" y="4343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 extrusionOk="0">
                <a:moveTo>
                  <a:pt x="1219200" y="76200"/>
                </a:moveTo>
                <a:lnTo>
                  <a:pt x="0" y="457200"/>
                </a:lnTo>
              </a:path>
              <a:path w="1295400" h="457200" extrusionOk="0">
                <a:moveTo>
                  <a:pt x="152400" y="0"/>
                </a:moveTo>
                <a:lnTo>
                  <a:pt x="1295400" y="4572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1828800" y="990600"/>
            <a:ext cx="524827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 </a:t>
            </a:r>
            <a:br>
              <a:rPr lang="en-US"/>
            </a:br>
            <a:r>
              <a:rPr lang="en-US"/>
              <a:t>(Decimal to Octal)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371475" y="2032000"/>
            <a:ext cx="38401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513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 Division by 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l" rtl="0"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7235" marR="0" lvl="0" indent="0" algn="l" rtl="0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 )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1" name="Google Shape;251;p26"/>
          <p:cNvGraphicFramePr/>
          <p:nvPr/>
        </p:nvGraphicFramePr>
        <p:xfrm>
          <a:off x="290513" y="3795713"/>
          <a:ext cx="8229600" cy="1792275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6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Divide-by -8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Quotient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893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 digit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213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845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digit = 5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1805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digit =2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81660" marR="0" lvl="0" indent="0" algn="l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Third digit =3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Google Shape;252;p26"/>
          <p:cNvSpPr txBox="1"/>
          <p:nvPr/>
        </p:nvSpPr>
        <p:spPr>
          <a:xfrm>
            <a:off x="663575" y="5661025"/>
            <a:ext cx="2595563" cy="4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	=	325</a:t>
            </a:r>
            <a:r>
              <a:rPr lang="en-US" sz="2775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1831975" y="1230313"/>
            <a:ext cx="524986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</a:t>
            </a:r>
            <a:br>
              <a:rPr lang="en-US"/>
            </a:br>
            <a:r>
              <a:rPr lang="en-US"/>
              <a:t> (Decimal to Octal)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384175" y="2128838"/>
            <a:ext cx="3382963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44513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393 to octal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27"/>
          <p:cNvGraphicFramePr/>
          <p:nvPr/>
        </p:nvGraphicFramePr>
        <p:xfrm>
          <a:off x="290513" y="3033713"/>
          <a:ext cx="8229600" cy="1792300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25">
                <a:tc>
                  <a:txBody>
                    <a:bodyPr/>
                    <a:lstStyle/>
                    <a:p>
                      <a:pPr marL="196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Divide-by -8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Quotient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893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 digit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393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/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845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digit = 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1805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digit =1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81660" marR="0" lvl="0" indent="0" algn="l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Third digit =6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0" name="Google Shape;260;p27"/>
          <p:cNvSpPr txBox="1"/>
          <p:nvPr/>
        </p:nvSpPr>
        <p:spPr>
          <a:xfrm>
            <a:off x="663575" y="5661025"/>
            <a:ext cx="2581275" cy="4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	=	611</a:t>
            </a:r>
            <a:r>
              <a:rPr lang="en-US" sz="2775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73914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 Decimal to Octal (Fraction)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381000" y="1752600"/>
            <a:ext cx="8078788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Convert Decimal (.625 </a:t>
            </a:r>
            <a:r>
              <a:rPr lang="en-US" sz="31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Octal :  Repeated multiplication by 8 </a:t>
            </a:r>
            <a:endParaRPr/>
          </a:p>
        </p:txBody>
      </p:sp>
      <p:graphicFrame>
        <p:nvGraphicFramePr>
          <p:cNvPr id="267" name="Google Shape;267;p28"/>
          <p:cNvGraphicFramePr/>
          <p:nvPr/>
        </p:nvGraphicFramePr>
        <p:xfrm>
          <a:off x="262845" y="3302059"/>
          <a:ext cx="8229600" cy="2230425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50">
                <a:tc>
                  <a:txBody>
                    <a:bodyPr/>
                    <a:lstStyle/>
                    <a:p>
                      <a:pPr marL="196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Mult-by -8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391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.625 *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.00 *  8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1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8" name="Google Shape;268;p28"/>
          <p:cNvSpPr/>
          <p:nvPr/>
        </p:nvSpPr>
        <p:spPr>
          <a:xfrm>
            <a:off x="1143000" y="4114800"/>
            <a:ext cx="1981200" cy="323850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63575" y="5659438"/>
            <a:ext cx="2711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.50</a:t>
            </a:r>
            <a:r>
              <a:rPr lang="en-US" sz="3150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15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8"/>
          <p:cNvSpPr/>
          <p:nvPr/>
        </p:nvSpPr>
        <p:spPr>
          <a:xfrm rot="-9481332">
            <a:off x="2841625" y="3762375"/>
            <a:ext cx="1447800" cy="398463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 rot="-9481332">
            <a:off x="2949575" y="4181475"/>
            <a:ext cx="1568450" cy="593725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/>
          <p:nvPr/>
        </p:nvSpPr>
        <p:spPr>
          <a:xfrm rot="-4249051">
            <a:off x="6475413" y="4295775"/>
            <a:ext cx="962025" cy="358775"/>
          </a:xfrm>
          <a:custGeom>
            <a:avLst/>
            <a:gdLst/>
            <a:ahLst/>
            <a:cxnLst/>
            <a:rect l="l" t="t" r="r" b="b"/>
            <a:pathLst>
              <a:path w="1830705" h="481964" extrusionOk="0">
                <a:moveTo>
                  <a:pt x="64681" y="407924"/>
                </a:moveTo>
                <a:lnTo>
                  <a:pt x="0" y="463423"/>
                </a:lnTo>
                <a:lnTo>
                  <a:pt x="83159" y="481965"/>
                </a:lnTo>
                <a:lnTo>
                  <a:pt x="76218" y="454152"/>
                </a:lnTo>
                <a:lnTo>
                  <a:pt x="63144" y="454152"/>
                </a:lnTo>
                <a:lnTo>
                  <a:pt x="60058" y="441833"/>
                </a:lnTo>
                <a:lnTo>
                  <a:pt x="72375" y="438753"/>
                </a:lnTo>
                <a:lnTo>
                  <a:pt x="64681" y="407924"/>
                </a:lnTo>
                <a:close/>
              </a:path>
              <a:path w="1830705" h="481964" extrusionOk="0">
                <a:moveTo>
                  <a:pt x="72375" y="438753"/>
                </a:moveTo>
                <a:lnTo>
                  <a:pt x="60058" y="441833"/>
                </a:lnTo>
                <a:lnTo>
                  <a:pt x="63144" y="454152"/>
                </a:lnTo>
                <a:lnTo>
                  <a:pt x="75450" y="451075"/>
                </a:lnTo>
                <a:lnTo>
                  <a:pt x="72375" y="438753"/>
                </a:lnTo>
                <a:close/>
              </a:path>
              <a:path w="1830705" h="481964" extrusionOk="0">
                <a:moveTo>
                  <a:pt x="75450" y="451075"/>
                </a:moveTo>
                <a:lnTo>
                  <a:pt x="63144" y="454152"/>
                </a:lnTo>
                <a:lnTo>
                  <a:pt x="76218" y="454152"/>
                </a:lnTo>
                <a:lnTo>
                  <a:pt x="75450" y="451075"/>
                </a:lnTo>
                <a:close/>
              </a:path>
              <a:path w="1830705" h="481964" extrusionOk="0">
                <a:moveTo>
                  <a:pt x="1827276" y="0"/>
                </a:moveTo>
                <a:lnTo>
                  <a:pt x="72375" y="438753"/>
                </a:lnTo>
                <a:lnTo>
                  <a:pt x="75450" y="451075"/>
                </a:lnTo>
                <a:lnTo>
                  <a:pt x="1830324" y="12318"/>
                </a:lnTo>
                <a:lnTo>
                  <a:pt x="1827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1752600" y="990600"/>
            <a:ext cx="524827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 </a:t>
            </a:r>
            <a:br>
              <a:rPr lang="en-US"/>
            </a:br>
            <a:r>
              <a:rPr lang="en-US"/>
              <a:t>(Octal to Decimal)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371475" y="2032000"/>
            <a:ext cx="809625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convert	325</a:t>
            </a:r>
            <a:r>
              <a:rPr lang="en-US" sz="27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Decimal ?</a:t>
            </a:r>
            <a:endParaRPr/>
          </a:p>
          <a:p>
            <a:pPr marL="469900" marR="0" lvl="0" indent="-4445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table and multiply the digits with the position  values</a:t>
            </a:r>
            <a:endParaRPr/>
          </a:p>
        </p:txBody>
      </p:sp>
      <p:graphicFrame>
        <p:nvGraphicFramePr>
          <p:cNvPr id="279" name="Google Shape;279;p29"/>
          <p:cNvGraphicFramePr/>
          <p:nvPr/>
        </p:nvGraphicFramePr>
        <p:xfrm>
          <a:off x="519113" y="3643313"/>
          <a:ext cx="8229600" cy="2447925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8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7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85763" marR="0" lvl="0" indent="0" algn="l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6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L="0" marR="0" marT="362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32768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4096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6324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What are Integrated Circuits (IC’s) ???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609600" y="1786890"/>
            <a:ext cx="4305706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3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IC’s are the micro circuits  which are fabricated on a very  small silicon wafers (chip) at  which various components  like BJT, CMOS etc. are  mounted up to make a  wholesome functional unit.</a:t>
            </a:r>
            <a:endParaRPr/>
          </a:p>
          <a:p>
            <a:pPr marL="355600" marR="241300" lvl="0" indent="-342900" algn="just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3000" b="0" i="0" u="none" strike="noStrike" cap="none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3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days, various types of  circuit integrations are  possible at large extent, i.e.  small scale, large scale, and  very large scale integration  (VLSI).</a:t>
            </a: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786890"/>
            <a:ext cx="3581400" cy="34624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CDA534-C605-4012-954F-709DC34CD10E}"/>
                  </a:ext>
                </a:extLst>
              </p14:cNvPr>
              <p14:cNvContentPartPr/>
              <p14:nvPr/>
            </p14:nvContentPartPr>
            <p14:xfrm>
              <a:off x="2187720" y="1946520"/>
              <a:ext cx="1411560" cy="5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CDA534-C605-4012-954F-709DC34CD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1880" y="1883160"/>
                <a:ext cx="14428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061644-9FA9-477B-92FE-26F40A0DBEC1}"/>
                  </a:ext>
                </a:extLst>
              </p14:cNvPr>
              <p14:cNvContentPartPr/>
              <p14:nvPr/>
            </p14:nvContentPartPr>
            <p14:xfrm>
              <a:off x="2571840" y="2830680"/>
              <a:ext cx="241128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061644-9FA9-477B-92FE-26F40A0DB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000" y="2767320"/>
                <a:ext cx="2442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8832FC-FD8B-44BD-87EE-E0A69D86E0AE}"/>
                  </a:ext>
                </a:extLst>
              </p14:cNvPr>
              <p14:cNvContentPartPr/>
              <p14:nvPr/>
            </p14:nvContentPartPr>
            <p14:xfrm>
              <a:off x="848520" y="3196800"/>
              <a:ext cx="4179240" cy="4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8832FC-FD8B-44BD-87EE-E0A69D86E0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680" y="3133440"/>
                <a:ext cx="4210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A16476-6669-4ADA-B3D4-D69261CEAF71}"/>
                  </a:ext>
                </a:extLst>
              </p14:cNvPr>
              <p14:cNvContentPartPr/>
              <p14:nvPr/>
            </p14:nvContentPartPr>
            <p14:xfrm>
              <a:off x="2241360" y="3429000"/>
              <a:ext cx="1607760" cy="3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A16476-6669-4ADA-B3D4-D69261CEAF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5520" y="3365640"/>
                <a:ext cx="16390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90EDB7-7DBC-40FA-944E-4C860E107BC6}"/>
                  </a:ext>
                </a:extLst>
              </p14:cNvPr>
              <p14:cNvContentPartPr/>
              <p14:nvPr/>
            </p14:nvContentPartPr>
            <p14:xfrm>
              <a:off x="6608160" y="3804120"/>
              <a:ext cx="455760" cy="41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90EDB7-7DBC-40FA-944E-4C860E107B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2320" y="3740760"/>
                <a:ext cx="4870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AAAFFF-EB5B-4736-BDFD-9F05C1FAA5ED}"/>
                  </a:ext>
                </a:extLst>
              </p14:cNvPr>
              <p14:cNvContentPartPr/>
              <p14:nvPr/>
            </p14:nvContentPartPr>
            <p14:xfrm>
              <a:off x="455400" y="723240"/>
              <a:ext cx="7108560" cy="532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AAAFFF-EB5B-4736-BDFD-9F05C1FAA5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040" y="713880"/>
                <a:ext cx="7127280" cy="53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8D8511-F08C-4419-A9E2-EECD93AEAE08}"/>
                  </a:ext>
                </a:extLst>
              </p14:cNvPr>
              <p14:cNvContentPartPr/>
              <p14:nvPr/>
            </p14:nvContentPartPr>
            <p14:xfrm>
              <a:off x="2330640" y="3679200"/>
              <a:ext cx="5563800" cy="151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8D8511-F08C-4419-A9E2-EECD93AEAE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1280" y="3669840"/>
                <a:ext cx="5582520" cy="153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1752600" y="1066800"/>
            <a:ext cx="524827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 </a:t>
            </a:r>
            <a:br>
              <a:rPr lang="en-US"/>
            </a:br>
            <a:r>
              <a:rPr lang="en-US"/>
              <a:t>(Octal to Decimal Example)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1180646" y="2041234"/>
            <a:ext cx="6226175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513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convert	325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Decimal 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l" rtl="0"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above number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1158875" y="3163888"/>
            <a:ext cx="1301750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2	5 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358775" y="4713288"/>
            <a:ext cx="586105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+ 5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 x 64 + 2 x 8 + 5 x 1</a:t>
            </a:r>
            <a:endParaRPr/>
          </a:p>
          <a:p>
            <a:pPr marL="2934335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192	+16 + 5</a:t>
            </a:r>
            <a:endParaRPr/>
          </a:p>
          <a:p>
            <a:pPr marL="2934335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213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457200" y="3576638"/>
            <a:ext cx="765175" cy="538162"/>
          </a:xfrm>
          <a:custGeom>
            <a:avLst/>
            <a:gdLst/>
            <a:ahLst/>
            <a:cxnLst/>
            <a:rect l="l" t="t" r="r" b="b"/>
            <a:pathLst>
              <a:path w="765810" h="539114" extrusionOk="0">
                <a:moveTo>
                  <a:pt x="40576" y="463677"/>
                </a:moveTo>
                <a:lnTo>
                  <a:pt x="0" y="538607"/>
                </a:lnTo>
                <a:lnTo>
                  <a:pt x="84277" y="526161"/>
                </a:lnTo>
                <a:lnTo>
                  <a:pt x="71131" y="507365"/>
                </a:lnTo>
                <a:lnTo>
                  <a:pt x="55664" y="507365"/>
                </a:lnTo>
                <a:lnTo>
                  <a:pt x="48374" y="496951"/>
                </a:lnTo>
                <a:lnTo>
                  <a:pt x="58762" y="489679"/>
                </a:lnTo>
                <a:lnTo>
                  <a:pt x="40576" y="463677"/>
                </a:lnTo>
                <a:close/>
              </a:path>
              <a:path w="765810" h="539114" extrusionOk="0">
                <a:moveTo>
                  <a:pt x="58762" y="489679"/>
                </a:moveTo>
                <a:lnTo>
                  <a:pt x="48374" y="496951"/>
                </a:lnTo>
                <a:lnTo>
                  <a:pt x="55664" y="507365"/>
                </a:lnTo>
                <a:lnTo>
                  <a:pt x="66048" y="500096"/>
                </a:lnTo>
                <a:lnTo>
                  <a:pt x="58762" y="489679"/>
                </a:lnTo>
                <a:close/>
              </a:path>
              <a:path w="765810" h="539114" extrusionOk="0">
                <a:moveTo>
                  <a:pt x="66048" y="500096"/>
                </a:moveTo>
                <a:lnTo>
                  <a:pt x="55664" y="507365"/>
                </a:lnTo>
                <a:lnTo>
                  <a:pt x="71131" y="507365"/>
                </a:lnTo>
                <a:lnTo>
                  <a:pt x="66048" y="500096"/>
                </a:lnTo>
                <a:close/>
              </a:path>
              <a:path w="765810" h="539114" extrusionOk="0">
                <a:moveTo>
                  <a:pt x="758355" y="0"/>
                </a:moveTo>
                <a:lnTo>
                  <a:pt x="58762" y="489679"/>
                </a:lnTo>
                <a:lnTo>
                  <a:pt x="66048" y="500096"/>
                </a:lnTo>
                <a:lnTo>
                  <a:pt x="765644" y="10414"/>
                </a:lnTo>
                <a:lnTo>
                  <a:pt x="7583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673225" y="3576638"/>
            <a:ext cx="1146175" cy="842962"/>
          </a:xfrm>
          <a:custGeom>
            <a:avLst/>
            <a:gdLst/>
            <a:ahLst/>
            <a:cxnLst/>
            <a:rect l="l" t="t" r="r" b="b"/>
            <a:pathLst>
              <a:path w="1146810" h="843279" extrusionOk="0">
                <a:moveTo>
                  <a:pt x="1081591" y="803394"/>
                </a:moveTo>
                <a:lnTo>
                  <a:pt x="1062863" y="828928"/>
                </a:lnTo>
                <a:lnTo>
                  <a:pt x="1146810" y="843279"/>
                </a:lnTo>
                <a:lnTo>
                  <a:pt x="1130210" y="810894"/>
                </a:lnTo>
                <a:lnTo>
                  <a:pt x="1091819" y="810894"/>
                </a:lnTo>
                <a:lnTo>
                  <a:pt x="1081591" y="803394"/>
                </a:lnTo>
                <a:close/>
              </a:path>
              <a:path w="1146810" h="843279" extrusionOk="0">
                <a:moveTo>
                  <a:pt x="1089118" y="793132"/>
                </a:moveTo>
                <a:lnTo>
                  <a:pt x="1081591" y="803394"/>
                </a:lnTo>
                <a:lnTo>
                  <a:pt x="1091819" y="810894"/>
                </a:lnTo>
                <a:lnTo>
                  <a:pt x="1099312" y="800607"/>
                </a:lnTo>
                <a:lnTo>
                  <a:pt x="1089118" y="793132"/>
                </a:lnTo>
                <a:close/>
              </a:path>
              <a:path w="1146810" h="843279" extrusionOk="0">
                <a:moveTo>
                  <a:pt x="1107948" y="767460"/>
                </a:moveTo>
                <a:lnTo>
                  <a:pt x="1089118" y="793132"/>
                </a:lnTo>
                <a:lnTo>
                  <a:pt x="1099312" y="800607"/>
                </a:lnTo>
                <a:lnTo>
                  <a:pt x="1091819" y="810894"/>
                </a:lnTo>
                <a:lnTo>
                  <a:pt x="1130210" y="810894"/>
                </a:lnTo>
                <a:lnTo>
                  <a:pt x="1107948" y="767460"/>
                </a:lnTo>
                <a:close/>
              </a:path>
              <a:path w="1146810" h="843279" extrusionOk="0">
                <a:moveTo>
                  <a:pt x="7620" y="0"/>
                </a:moveTo>
                <a:lnTo>
                  <a:pt x="0" y="10159"/>
                </a:lnTo>
                <a:lnTo>
                  <a:pt x="1081591" y="803394"/>
                </a:lnTo>
                <a:lnTo>
                  <a:pt x="1089118" y="79313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2133600" y="3314700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 extrusionOk="0">
                <a:moveTo>
                  <a:pt x="1676400" y="0"/>
                </a:moveTo>
                <a:lnTo>
                  <a:pt x="1676400" y="76200"/>
                </a:lnTo>
                <a:lnTo>
                  <a:pt x="1739900" y="44450"/>
                </a:lnTo>
                <a:lnTo>
                  <a:pt x="1689100" y="44450"/>
                </a:lnTo>
                <a:lnTo>
                  <a:pt x="1689100" y="31750"/>
                </a:lnTo>
                <a:lnTo>
                  <a:pt x="1739900" y="31750"/>
                </a:lnTo>
                <a:lnTo>
                  <a:pt x="1676400" y="0"/>
                </a:lnTo>
                <a:close/>
              </a:path>
              <a:path w="1752600" h="76200" extrusionOk="0">
                <a:moveTo>
                  <a:pt x="1676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752600" h="76200" extrusionOk="0">
                <a:moveTo>
                  <a:pt x="17399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39900" y="44450"/>
                </a:lnTo>
                <a:lnTo>
                  <a:pt x="1752600" y="38100"/>
                </a:lnTo>
                <a:lnTo>
                  <a:pt x="17399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3965575" y="3146425"/>
            <a:ext cx="879475" cy="39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2898775" y="4138613"/>
            <a:ext cx="879475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79375" y="4062413"/>
            <a:ext cx="87788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1752600" y="914400"/>
            <a:ext cx="524827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Number Systems</a:t>
            </a:r>
            <a:br>
              <a:rPr lang="en-US"/>
            </a:br>
            <a:r>
              <a:rPr lang="en-US"/>
              <a:t>(Octal to Decimal Example) 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371475" y="1978025"/>
            <a:ext cx="43053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750" rIns="0" bIns="0" anchor="t" anchorCtr="0">
            <a:spAutoFit/>
          </a:bodyPr>
          <a:lstStyle/>
          <a:p>
            <a:pPr marL="469900" marR="0" lvl="0" indent="-4451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611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above number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1158875" y="3163888"/>
            <a:ext cx="1301750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1	1 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58775" y="4713288"/>
            <a:ext cx="586105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x 8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6 x 64 + 1 x 8 + 1 x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34335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384 + 8 + 1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34335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393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457200" y="3576638"/>
            <a:ext cx="765175" cy="538162"/>
          </a:xfrm>
          <a:custGeom>
            <a:avLst/>
            <a:gdLst/>
            <a:ahLst/>
            <a:cxnLst/>
            <a:rect l="l" t="t" r="r" b="b"/>
            <a:pathLst>
              <a:path w="765810" h="539114" extrusionOk="0">
                <a:moveTo>
                  <a:pt x="40576" y="463677"/>
                </a:moveTo>
                <a:lnTo>
                  <a:pt x="0" y="538607"/>
                </a:lnTo>
                <a:lnTo>
                  <a:pt x="84277" y="526161"/>
                </a:lnTo>
                <a:lnTo>
                  <a:pt x="71131" y="507365"/>
                </a:lnTo>
                <a:lnTo>
                  <a:pt x="55664" y="507365"/>
                </a:lnTo>
                <a:lnTo>
                  <a:pt x="48374" y="496951"/>
                </a:lnTo>
                <a:lnTo>
                  <a:pt x="58762" y="489679"/>
                </a:lnTo>
                <a:lnTo>
                  <a:pt x="40576" y="463677"/>
                </a:lnTo>
                <a:close/>
              </a:path>
              <a:path w="765810" h="539114" extrusionOk="0">
                <a:moveTo>
                  <a:pt x="58762" y="489679"/>
                </a:moveTo>
                <a:lnTo>
                  <a:pt x="48374" y="496951"/>
                </a:lnTo>
                <a:lnTo>
                  <a:pt x="55664" y="507365"/>
                </a:lnTo>
                <a:lnTo>
                  <a:pt x="66048" y="500096"/>
                </a:lnTo>
                <a:lnTo>
                  <a:pt x="58762" y="489679"/>
                </a:lnTo>
                <a:close/>
              </a:path>
              <a:path w="765810" h="539114" extrusionOk="0">
                <a:moveTo>
                  <a:pt x="66048" y="500096"/>
                </a:moveTo>
                <a:lnTo>
                  <a:pt x="55664" y="507365"/>
                </a:lnTo>
                <a:lnTo>
                  <a:pt x="71131" y="507365"/>
                </a:lnTo>
                <a:lnTo>
                  <a:pt x="66048" y="500096"/>
                </a:lnTo>
                <a:close/>
              </a:path>
              <a:path w="765810" h="539114" extrusionOk="0">
                <a:moveTo>
                  <a:pt x="758355" y="0"/>
                </a:moveTo>
                <a:lnTo>
                  <a:pt x="58762" y="489679"/>
                </a:lnTo>
                <a:lnTo>
                  <a:pt x="66048" y="500096"/>
                </a:lnTo>
                <a:lnTo>
                  <a:pt x="765644" y="10414"/>
                </a:lnTo>
                <a:lnTo>
                  <a:pt x="7583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1673225" y="3576638"/>
            <a:ext cx="1146175" cy="842962"/>
          </a:xfrm>
          <a:custGeom>
            <a:avLst/>
            <a:gdLst/>
            <a:ahLst/>
            <a:cxnLst/>
            <a:rect l="l" t="t" r="r" b="b"/>
            <a:pathLst>
              <a:path w="1146810" h="843279" extrusionOk="0">
                <a:moveTo>
                  <a:pt x="1081591" y="803394"/>
                </a:moveTo>
                <a:lnTo>
                  <a:pt x="1062863" y="828928"/>
                </a:lnTo>
                <a:lnTo>
                  <a:pt x="1146810" y="843279"/>
                </a:lnTo>
                <a:lnTo>
                  <a:pt x="1130210" y="810894"/>
                </a:lnTo>
                <a:lnTo>
                  <a:pt x="1091819" y="810894"/>
                </a:lnTo>
                <a:lnTo>
                  <a:pt x="1081591" y="803394"/>
                </a:lnTo>
                <a:close/>
              </a:path>
              <a:path w="1146810" h="843279" extrusionOk="0">
                <a:moveTo>
                  <a:pt x="1089118" y="793132"/>
                </a:moveTo>
                <a:lnTo>
                  <a:pt x="1081591" y="803394"/>
                </a:lnTo>
                <a:lnTo>
                  <a:pt x="1091819" y="810894"/>
                </a:lnTo>
                <a:lnTo>
                  <a:pt x="1099312" y="800607"/>
                </a:lnTo>
                <a:lnTo>
                  <a:pt x="1089118" y="793132"/>
                </a:lnTo>
                <a:close/>
              </a:path>
              <a:path w="1146810" h="843279" extrusionOk="0">
                <a:moveTo>
                  <a:pt x="1107948" y="767460"/>
                </a:moveTo>
                <a:lnTo>
                  <a:pt x="1089118" y="793132"/>
                </a:lnTo>
                <a:lnTo>
                  <a:pt x="1099312" y="800607"/>
                </a:lnTo>
                <a:lnTo>
                  <a:pt x="1091819" y="810894"/>
                </a:lnTo>
                <a:lnTo>
                  <a:pt x="1130210" y="810894"/>
                </a:lnTo>
                <a:lnTo>
                  <a:pt x="1107948" y="767460"/>
                </a:lnTo>
                <a:close/>
              </a:path>
              <a:path w="1146810" h="843279" extrusionOk="0">
                <a:moveTo>
                  <a:pt x="7620" y="0"/>
                </a:moveTo>
                <a:lnTo>
                  <a:pt x="0" y="10159"/>
                </a:lnTo>
                <a:lnTo>
                  <a:pt x="1081591" y="803394"/>
                </a:lnTo>
                <a:lnTo>
                  <a:pt x="1089118" y="79313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133600" y="3314700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 extrusionOk="0">
                <a:moveTo>
                  <a:pt x="1676400" y="0"/>
                </a:moveTo>
                <a:lnTo>
                  <a:pt x="1676400" y="76200"/>
                </a:lnTo>
                <a:lnTo>
                  <a:pt x="1739900" y="44450"/>
                </a:lnTo>
                <a:lnTo>
                  <a:pt x="1689100" y="44450"/>
                </a:lnTo>
                <a:lnTo>
                  <a:pt x="1689100" y="31750"/>
                </a:lnTo>
                <a:lnTo>
                  <a:pt x="1739900" y="31750"/>
                </a:lnTo>
                <a:lnTo>
                  <a:pt x="1676400" y="0"/>
                </a:lnTo>
                <a:close/>
              </a:path>
              <a:path w="1752600" h="76200" extrusionOk="0">
                <a:moveTo>
                  <a:pt x="1676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752600" h="76200" extrusionOk="0">
                <a:moveTo>
                  <a:pt x="17399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39900" y="44450"/>
                </a:lnTo>
                <a:lnTo>
                  <a:pt x="1752600" y="38100"/>
                </a:lnTo>
                <a:lnTo>
                  <a:pt x="17399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965575" y="3146425"/>
            <a:ext cx="879475" cy="39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2898775" y="4138613"/>
            <a:ext cx="879475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79375" y="4062413"/>
            <a:ext cx="87788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533400" y="9144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Number Systems (Octal to Binary)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 descr="Binary Numbers and Binary Math - Engineering and Technology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 descr="Binary Numbers and Binary Math - Engineering and Technology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2" descr="Binary Numbers and Binary Math - Engineering and Technology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673" y="1447799"/>
            <a:ext cx="466883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/>
          <p:nvPr/>
        </p:nvSpPr>
        <p:spPr>
          <a:xfrm>
            <a:off x="1905000" y="2514600"/>
            <a:ext cx="12573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1	1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066800" y="1752600"/>
            <a:ext cx="29765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 combination of 2 bits</a:t>
            </a:r>
            <a:endParaRPr/>
          </a:p>
        </p:txBody>
      </p:sp>
      <p:cxnSp>
        <p:nvCxnSpPr>
          <p:cNvPr id="318" name="Google Shape;318;p32"/>
          <p:cNvCxnSpPr/>
          <p:nvPr/>
        </p:nvCxnSpPr>
        <p:spPr>
          <a:xfrm rot="-5400000" flipH="1">
            <a:off x="2705100" y="29337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9" name="Google Shape;319;p32"/>
          <p:cNvSpPr txBox="1"/>
          <p:nvPr/>
        </p:nvSpPr>
        <p:spPr>
          <a:xfrm>
            <a:off x="2895600" y="3276600"/>
            <a:ext cx="534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  <a:endParaRPr/>
          </a:p>
        </p:txBody>
      </p:sp>
      <p:cxnSp>
        <p:nvCxnSpPr>
          <p:cNvPr id="320" name="Google Shape;320;p32"/>
          <p:cNvCxnSpPr/>
          <p:nvPr/>
        </p:nvCxnSpPr>
        <p:spPr>
          <a:xfrm rot="-5400000" flipH="1">
            <a:off x="2247900" y="29337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1" name="Google Shape;321;p32"/>
          <p:cNvSpPr txBox="1"/>
          <p:nvPr/>
        </p:nvSpPr>
        <p:spPr>
          <a:xfrm>
            <a:off x="2438400" y="3276600"/>
            <a:ext cx="534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  <a:endParaRPr/>
          </a:p>
        </p:txBody>
      </p:sp>
      <p:cxnSp>
        <p:nvCxnSpPr>
          <p:cNvPr id="322" name="Google Shape;322;p32"/>
          <p:cNvCxnSpPr/>
          <p:nvPr/>
        </p:nvCxnSpPr>
        <p:spPr>
          <a:xfrm rot="5400000">
            <a:off x="1714500" y="29337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3" name="Google Shape;323;p32"/>
          <p:cNvSpPr txBox="1"/>
          <p:nvPr/>
        </p:nvSpPr>
        <p:spPr>
          <a:xfrm>
            <a:off x="1676400" y="3276600"/>
            <a:ext cx="534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1905000" y="4038600"/>
            <a:ext cx="15113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110 001 001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533400" y="9144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Number Systems (Binary to Octal)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 descr="Binary Numbers and Binary Math - Engineering and Technology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 descr="Binary Numbers and Binary Math - Engineering and Technology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3" descr="Binary Numbers and Binary Math - Engineering and Technology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933" y="1594644"/>
            <a:ext cx="466883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 txBox="1"/>
          <p:nvPr/>
        </p:nvSpPr>
        <p:spPr>
          <a:xfrm>
            <a:off x="1066800" y="1752600"/>
            <a:ext cx="23082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the procedure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1600200" y="2286000"/>
            <a:ext cx="14716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11011010101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1066800" y="2971800"/>
            <a:ext cx="4013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combination of three bits, starting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LSB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066800" y="3886200"/>
            <a:ext cx="3352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011	010	101</a:t>
            </a:r>
            <a:endParaRPr/>
          </a:p>
        </p:txBody>
      </p:sp>
      <p:cxnSp>
        <p:nvCxnSpPr>
          <p:cNvPr id="337" name="Google Shape;337;p33"/>
          <p:cNvCxnSpPr/>
          <p:nvPr/>
        </p:nvCxnSpPr>
        <p:spPr>
          <a:xfrm rot="-5400000" flipH="1">
            <a:off x="4076700" y="43053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8" name="Google Shape;338;p33"/>
          <p:cNvSpPr txBox="1"/>
          <p:nvPr/>
        </p:nvSpPr>
        <p:spPr>
          <a:xfrm>
            <a:off x="4343400" y="45720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39" name="Google Shape;339;p33"/>
          <p:cNvCxnSpPr/>
          <p:nvPr/>
        </p:nvCxnSpPr>
        <p:spPr>
          <a:xfrm rot="-5400000" flipH="1">
            <a:off x="3162300" y="43053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0" name="Google Shape;340;p33"/>
          <p:cNvSpPr txBox="1"/>
          <p:nvPr/>
        </p:nvSpPr>
        <p:spPr>
          <a:xfrm>
            <a:off x="3429000" y="45720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41" name="Google Shape;341;p33"/>
          <p:cNvCxnSpPr/>
          <p:nvPr/>
        </p:nvCxnSpPr>
        <p:spPr>
          <a:xfrm rot="-5400000" flipH="1">
            <a:off x="2171700" y="43053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2" name="Google Shape;342;p33"/>
          <p:cNvSpPr txBox="1"/>
          <p:nvPr/>
        </p:nvSpPr>
        <p:spPr>
          <a:xfrm>
            <a:off x="2438400" y="45720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343" name="Google Shape;343;p33"/>
          <p:cNvCxnSpPr/>
          <p:nvPr/>
        </p:nvCxnSpPr>
        <p:spPr>
          <a:xfrm rot="-5400000" flipH="1">
            <a:off x="1181100" y="43053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4" name="Google Shape;344;p33"/>
          <p:cNvSpPr txBox="1"/>
          <p:nvPr/>
        </p:nvSpPr>
        <p:spPr>
          <a:xfrm>
            <a:off x="1447800" y="45720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2590800" y="5334000"/>
            <a:ext cx="178593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:-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3325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2005013" y="925513"/>
            <a:ext cx="49053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477963" lvl="0" indent="-14668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Number  Systems</a:t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384175" y="2535238"/>
            <a:ext cx="7443788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marR="0" lvl="0" indent="-4451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= 16 or ‘H’ or ‘Hex’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None/>
            </a:pP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symbols: { 0, 1, 2, 3, 4, 5, 6, 7,8,9 }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10=A, 11=B, 12=C, 13=D, 14=E, 15= F}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2005013" y="925513"/>
            <a:ext cx="49053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477963" lvl="0" indent="-14668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Number  Systems</a:t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384175" y="2535238"/>
            <a:ext cx="7885113" cy="32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862013" marR="0" lvl="0" indent="-850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0,1,2,3,4,5,6,7,8,9,A,B,C,D,E,F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It uses 6</a:t>
            </a:r>
            <a:endParaRPr/>
          </a:p>
          <a:p>
            <a:pPr marL="862013" marR="0" lvl="0" indent="-850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Letters !</a:t>
            </a:r>
            <a:endParaRPr/>
          </a:p>
          <a:p>
            <a:pPr marL="862013" marR="0" lvl="0" indent="-850900" algn="l" rtl="0"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	AB12, 876F, FFFF etc</a:t>
            </a:r>
            <a:endParaRPr/>
          </a:p>
          <a:p>
            <a:pPr marL="862013" marR="0" lvl="0" indent="-5588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imes New Roman"/>
              <a:buNone/>
            </a:pP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013" marR="0" lvl="0" indent="-850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represent a Decimal Number using a  Hexadecimal Number System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1973263" y="1230313"/>
            <a:ext cx="4967287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 Number Systems (Decimal to Hexadecimal)</a:t>
            </a: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371475" y="2032000"/>
            <a:ext cx="40179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513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 Division by 16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l" rtl="0"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7235" marR="0" lvl="0" indent="0" algn="l" rtl="0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 )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4" name="Google Shape;364;p36"/>
          <p:cNvGraphicFramePr/>
          <p:nvPr/>
        </p:nvGraphicFramePr>
        <p:xfrm>
          <a:off x="290513" y="3719513"/>
          <a:ext cx="8229600" cy="1792275"/>
        </p:xfrm>
        <a:graphic>
          <a:graphicData uri="http://schemas.openxmlformats.org/drawingml/2006/table">
            <a:tbl>
              <a:tblPr firstRow="1" bandRow="1">
                <a:noFill/>
                <a:tableStyleId>{C0167D5B-34C2-4831-B222-07CD93038CFC}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1206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Divide-by -16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95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Quotient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637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55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digit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100">
                <a:tc>
                  <a:txBody>
                    <a:bodyPr/>
                    <a:lstStyle/>
                    <a:p>
                      <a:pPr marL="4806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213 / 16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56895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 / 16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845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digit = 5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8784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digit =D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Google Shape;365;p36"/>
          <p:cNvSpPr txBox="1"/>
          <p:nvPr/>
        </p:nvSpPr>
        <p:spPr>
          <a:xfrm>
            <a:off x="663575" y="5661025"/>
            <a:ext cx="2613025" cy="4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	=	D5</a:t>
            </a:r>
            <a:r>
              <a:rPr lang="en-US" sz="2775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304800" y="1230313"/>
            <a:ext cx="84582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 Number Systems (Hexadecimal to Decimal)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371475" y="2032000"/>
            <a:ext cx="809625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convert	D5</a:t>
            </a:r>
            <a:r>
              <a:rPr lang="en-US" sz="27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Decimal ?</a:t>
            </a:r>
            <a:endParaRPr/>
          </a:p>
          <a:p>
            <a:pPr marL="469900" marR="0" lvl="0" indent="-4445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table and multiply the digits with the position  values</a:t>
            </a:r>
            <a:endParaRPr/>
          </a:p>
        </p:txBody>
      </p:sp>
      <p:graphicFrame>
        <p:nvGraphicFramePr>
          <p:cNvPr id="372" name="Google Shape;372;p37"/>
          <p:cNvGraphicFramePr/>
          <p:nvPr/>
        </p:nvGraphicFramePr>
        <p:xfrm>
          <a:off x="519113" y="3643313"/>
          <a:ext cx="8229600" cy="2447925"/>
        </p:xfrm>
        <a:graphic>
          <a:graphicData uri="http://schemas.openxmlformats.org/drawingml/2006/table">
            <a:tbl>
              <a:tblPr>
                <a:noFill/>
                <a:tableStyleId>{4F79C379-8DA6-4A53-98F7-4DF417C5F236}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8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7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  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355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30956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35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L="0" marR="0" marT="362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…..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……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4096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36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1973263" y="1230313"/>
            <a:ext cx="496728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 Number Systems</a:t>
            </a:r>
            <a:endParaRPr/>
          </a:p>
        </p:txBody>
      </p:sp>
      <p:sp>
        <p:nvSpPr>
          <p:cNvPr id="378" name="Google Shape;378;p38"/>
          <p:cNvSpPr txBox="1"/>
          <p:nvPr/>
        </p:nvSpPr>
        <p:spPr>
          <a:xfrm>
            <a:off x="371475" y="2032000"/>
            <a:ext cx="62484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469900" marR="0" lvl="0" indent="-44513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convert	D5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Decimal 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l" rtl="0"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above number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1336675" y="3251200"/>
            <a:ext cx="1143000" cy="4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	5 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1673225" y="3576638"/>
            <a:ext cx="1146175" cy="842962"/>
          </a:xfrm>
          <a:custGeom>
            <a:avLst/>
            <a:gdLst/>
            <a:ahLst/>
            <a:cxnLst/>
            <a:rect l="l" t="t" r="r" b="b"/>
            <a:pathLst>
              <a:path w="1146810" h="843279" extrusionOk="0">
                <a:moveTo>
                  <a:pt x="1081591" y="803394"/>
                </a:moveTo>
                <a:lnTo>
                  <a:pt x="1062863" y="828928"/>
                </a:lnTo>
                <a:lnTo>
                  <a:pt x="1146810" y="843279"/>
                </a:lnTo>
                <a:lnTo>
                  <a:pt x="1130210" y="810894"/>
                </a:lnTo>
                <a:lnTo>
                  <a:pt x="1091819" y="810894"/>
                </a:lnTo>
                <a:lnTo>
                  <a:pt x="1081591" y="803394"/>
                </a:lnTo>
                <a:close/>
              </a:path>
              <a:path w="1146810" h="843279" extrusionOk="0">
                <a:moveTo>
                  <a:pt x="1089118" y="793132"/>
                </a:moveTo>
                <a:lnTo>
                  <a:pt x="1081591" y="803394"/>
                </a:lnTo>
                <a:lnTo>
                  <a:pt x="1091819" y="810894"/>
                </a:lnTo>
                <a:lnTo>
                  <a:pt x="1099312" y="800607"/>
                </a:lnTo>
                <a:lnTo>
                  <a:pt x="1089118" y="793132"/>
                </a:lnTo>
                <a:close/>
              </a:path>
              <a:path w="1146810" h="843279" extrusionOk="0">
                <a:moveTo>
                  <a:pt x="1107948" y="767460"/>
                </a:moveTo>
                <a:lnTo>
                  <a:pt x="1089118" y="793132"/>
                </a:lnTo>
                <a:lnTo>
                  <a:pt x="1099312" y="800607"/>
                </a:lnTo>
                <a:lnTo>
                  <a:pt x="1091819" y="810894"/>
                </a:lnTo>
                <a:lnTo>
                  <a:pt x="1130210" y="810894"/>
                </a:lnTo>
                <a:lnTo>
                  <a:pt x="1107948" y="767460"/>
                </a:lnTo>
                <a:close/>
              </a:path>
              <a:path w="1146810" h="843279" extrusionOk="0">
                <a:moveTo>
                  <a:pt x="7620" y="0"/>
                </a:moveTo>
                <a:lnTo>
                  <a:pt x="0" y="10159"/>
                </a:lnTo>
                <a:lnTo>
                  <a:pt x="1081591" y="803394"/>
                </a:lnTo>
                <a:lnTo>
                  <a:pt x="1089118" y="79313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133600" y="3314700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 extrusionOk="0">
                <a:moveTo>
                  <a:pt x="1676400" y="0"/>
                </a:moveTo>
                <a:lnTo>
                  <a:pt x="1676400" y="76200"/>
                </a:lnTo>
                <a:lnTo>
                  <a:pt x="1739900" y="44450"/>
                </a:lnTo>
                <a:lnTo>
                  <a:pt x="1689100" y="44450"/>
                </a:lnTo>
                <a:lnTo>
                  <a:pt x="1689100" y="31750"/>
                </a:lnTo>
                <a:lnTo>
                  <a:pt x="1739900" y="31750"/>
                </a:lnTo>
                <a:lnTo>
                  <a:pt x="1676400" y="0"/>
                </a:lnTo>
                <a:close/>
              </a:path>
              <a:path w="1752600" h="76200" extrusionOk="0">
                <a:moveTo>
                  <a:pt x="1676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1752600" h="76200" extrusionOk="0">
                <a:moveTo>
                  <a:pt x="17399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39900" y="44450"/>
                </a:lnTo>
                <a:lnTo>
                  <a:pt x="1752600" y="38100"/>
                </a:lnTo>
                <a:lnTo>
                  <a:pt x="1739900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1260475" y="4138613"/>
            <a:ext cx="4443413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2</a:t>
            </a:r>
            <a:endParaRPr/>
          </a:p>
          <a:p>
            <a:pPr marL="0" marR="0" lvl="0" indent="0" algn="l" rtl="0">
              <a:spcBef>
                <a:spcPts val="22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x 16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+ 5 x 16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13 x 16 + 5 x 1</a:t>
            </a:r>
            <a:endParaRPr/>
          </a:p>
          <a:p>
            <a:pPr marL="0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208 + 5</a:t>
            </a:r>
            <a:endParaRPr/>
          </a:p>
          <a:p>
            <a:pPr marL="0" marR="0" lvl="0" indent="0" algn="l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213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3965575" y="3146425"/>
            <a:ext cx="879475" cy="39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/>
        </p:nvSpPr>
        <p:spPr>
          <a:xfrm>
            <a:off x="1143000" y="1066800"/>
            <a:ext cx="22812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Hexadecimal</a:t>
            </a:r>
            <a:endParaRPr/>
          </a:p>
        </p:txBody>
      </p:sp>
      <p:pic>
        <p:nvPicPr>
          <p:cNvPr id="389" name="Google Shape;389;p39" descr="Binary Numbering System Basics and conversion it to Hexadecim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143000"/>
            <a:ext cx="3124200" cy="42878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 txBox="1"/>
          <p:nvPr/>
        </p:nvSpPr>
        <p:spPr>
          <a:xfrm>
            <a:off x="533400" y="1828800"/>
            <a:ext cx="27479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combination of 4 bits</a:t>
            </a:r>
            <a:endParaRPr/>
          </a:p>
        </p:txBody>
      </p:sp>
      <p:sp>
        <p:nvSpPr>
          <p:cNvPr id="391" name="Google Shape;391;p39"/>
          <p:cNvSpPr txBox="1"/>
          <p:nvPr/>
        </p:nvSpPr>
        <p:spPr>
          <a:xfrm>
            <a:off x="838200" y="2667000"/>
            <a:ext cx="14716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11011010101</a:t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381000" y="3849688"/>
            <a:ext cx="39338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combination of Four bits, starting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LSB</a:t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381000" y="4764088"/>
            <a:ext cx="3886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110	1101         0101</a:t>
            </a:r>
            <a:endParaRPr/>
          </a:p>
        </p:txBody>
      </p:sp>
      <p:cxnSp>
        <p:nvCxnSpPr>
          <p:cNvPr id="394" name="Google Shape;394;p39"/>
          <p:cNvCxnSpPr/>
          <p:nvPr/>
        </p:nvCxnSpPr>
        <p:spPr>
          <a:xfrm rot="-5400000" flipH="1">
            <a:off x="33909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5" name="Google Shape;395;p39"/>
          <p:cNvSpPr txBox="1"/>
          <p:nvPr/>
        </p:nvSpPr>
        <p:spPr>
          <a:xfrm>
            <a:off x="3657600" y="5449888"/>
            <a:ext cx="3016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96" name="Google Shape;396;p39"/>
          <p:cNvCxnSpPr/>
          <p:nvPr/>
        </p:nvCxnSpPr>
        <p:spPr>
          <a:xfrm rot="-5400000" flipH="1">
            <a:off x="24765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7" name="Google Shape;397;p39"/>
          <p:cNvSpPr txBox="1"/>
          <p:nvPr/>
        </p:nvSpPr>
        <p:spPr>
          <a:xfrm>
            <a:off x="2743200" y="5449888"/>
            <a:ext cx="3270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cxnSp>
        <p:nvCxnSpPr>
          <p:cNvPr id="398" name="Google Shape;398;p39"/>
          <p:cNvCxnSpPr/>
          <p:nvPr/>
        </p:nvCxnSpPr>
        <p:spPr>
          <a:xfrm rot="-5400000" flipH="1">
            <a:off x="14859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9" name="Google Shape;399;p39"/>
          <p:cNvSpPr txBox="1"/>
          <p:nvPr/>
        </p:nvSpPr>
        <p:spPr>
          <a:xfrm>
            <a:off x="1752600" y="5449888"/>
            <a:ext cx="3016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00" name="Google Shape;400;p39"/>
          <p:cNvSpPr txBox="1"/>
          <p:nvPr/>
        </p:nvSpPr>
        <p:spPr>
          <a:xfrm>
            <a:off x="1905000" y="6211888"/>
            <a:ext cx="17300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6D5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subTitle" idx="1"/>
          </p:nvPr>
        </p:nvSpPr>
        <p:spPr>
          <a:xfrm>
            <a:off x="304800" y="990599"/>
            <a:ext cx="8153400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>
                <a:solidFill>
                  <a:srgbClr val="000000"/>
                </a:solidFill>
              </a:rPr>
              <a:t>When we type some letters or words, the computer translates them in numbers as computers can understand only numbers. 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>
                <a:solidFill>
                  <a:srgbClr val="000000"/>
                </a:solidFill>
              </a:rPr>
              <a:t>A computer can understand the positional number system where there are only a few symbols called digits and these symbols represent different values depending on the position they occupy in the number.</a:t>
            </a:r>
            <a:endParaRPr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>
                <a:solidFill>
                  <a:srgbClr val="000000"/>
                </a:solidFill>
              </a:rPr>
              <a:t>The value of each digit in a number can be determined using −</a:t>
            </a:r>
            <a:endParaRPr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</a:rPr>
              <a:t>The digit</a:t>
            </a:r>
            <a:endParaRPr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</a:rPr>
              <a:t>The position of the digit in the number</a:t>
            </a:r>
            <a:endParaRPr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</a:rPr>
              <a:t>The base of the number system (where the base is defined as the total number of digits available in the number system)</a:t>
            </a:r>
            <a:endParaRPr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/>
          </a:p>
        </p:txBody>
      </p:sp>
      <p:pic>
        <p:nvPicPr>
          <p:cNvPr id="74" name="Google Shape;74;p4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4495800"/>
            <a:ext cx="2747579" cy="215157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FD94D6-44C2-428C-A705-2BF16B5CF2DA}"/>
                  </a:ext>
                </a:extLst>
              </p14:cNvPr>
              <p14:cNvContentPartPr/>
              <p14:nvPr/>
            </p14:nvContentPartPr>
            <p14:xfrm>
              <a:off x="375120" y="3116520"/>
              <a:ext cx="8724600" cy="346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FD94D6-44C2-428C-A705-2BF16B5CF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60" y="3107160"/>
                <a:ext cx="8743320" cy="34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42F053-5F02-4C8F-AA87-40CC847518B7}"/>
                  </a:ext>
                </a:extLst>
              </p14:cNvPr>
              <p14:cNvContentPartPr/>
              <p14:nvPr/>
            </p14:nvContentPartPr>
            <p14:xfrm>
              <a:off x="6411600" y="5268600"/>
              <a:ext cx="259200" cy="117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42F053-5F02-4C8F-AA87-40CC847518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2240" y="5259240"/>
                <a:ext cx="277920" cy="118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1143000" y="1066800"/>
            <a:ext cx="22812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to Binary</a:t>
            </a:r>
            <a:endParaRPr/>
          </a:p>
        </p:txBody>
      </p:sp>
      <p:pic>
        <p:nvPicPr>
          <p:cNvPr id="406" name="Google Shape;406;p40" descr="Binary Numbering System Basics and conversion it to Hexadecim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143000"/>
            <a:ext cx="3124200" cy="42878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0"/>
          <p:cNvSpPr txBox="1"/>
          <p:nvPr/>
        </p:nvSpPr>
        <p:spPr>
          <a:xfrm>
            <a:off x="533400" y="1828800"/>
            <a:ext cx="374173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the procedure and write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bit in combination of 4 bits</a:t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81000" y="4764088"/>
            <a:ext cx="3886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	A         	  6</a:t>
            </a:r>
            <a:endParaRPr/>
          </a:p>
        </p:txBody>
      </p:sp>
      <p:cxnSp>
        <p:nvCxnSpPr>
          <p:cNvPr id="409" name="Google Shape;409;p40"/>
          <p:cNvCxnSpPr/>
          <p:nvPr/>
        </p:nvCxnSpPr>
        <p:spPr>
          <a:xfrm rot="-5400000" flipH="1">
            <a:off x="33909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0" name="Google Shape;410;p40"/>
          <p:cNvSpPr txBox="1"/>
          <p:nvPr/>
        </p:nvSpPr>
        <p:spPr>
          <a:xfrm>
            <a:off x="3657600" y="5449888"/>
            <a:ext cx="6524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/>
          </a:p>
        </p:txBody>
      </p:sp>
      <p:cxnSp>
        <p:nvCxnSpPr>
          <p:cNvPr id="411" name="Google Shape;411;p40"/>
          <p:cNvCxnSpPr/>
          <p:nvPr/>
        </p:nvCxnSpPr>
        <p:spPr>
          <a:xfrm rot="-5400000" flipH="1">
            <a:off x="24765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2" name="Google Shape;412;p40"/>
          <p:cNvSpPr txBox="1"/>
          <p:nvPr/>
        </p:nvSpPr>
        <p:spPr>
          <a:xfrm>
            <a:off x="2438400" y="5486400"/>
            <a:ext cx="652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</a:t>
            </a:r>
            <a:endParaRPr/>
          </a:p>
        </p:txBody>
      </p:sp>
      <p:cxnSp>
        <p:nvCxnSpPr>
          <p:cNvPr id="413" name="Google Shape;413;p40"/>
          <p:cNvCxnSpPr/>
          <p:nvPr/>
        </p:nvCxnSpPr>
        <p:spPr>
          <a:xfrm rot="-5400000" flipH="1">
            <a:off x="1485900" y="5183188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1524000" y="5486400"/>
            <a:ext cx="652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</a:t>
            </a:r>
            <a:endParaRPr/>
          </a:p>
        </p:txBody>
      </p:sp>
      <p:sp>
        <p:nvSpPr>
          <p:cNvPr id="415" name="Google Shape;415;p40"/>
          <p:cNvSpPr txBox="1"/>
          <p:nvPr/>
        </p:nvSpPr>
        <p:spPr>
          <a:xfrm>
            <a:off x="1905000" y="6211888"/>
            <a:ext cx="26955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:-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001010100110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1981200" y="3352800"/>
            <a:ext cx="8588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2A6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/>
        </p:nvSpPr>
        <p:spPr>
          <a:xfrm>
            <a:off x="1905000" y="1143000"/>
            <a:ext cx="21732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to Hexadecimal</a:t>
            </a:r>
            <a:endParaRPr/>
          </a:p>
        </p:txBody>
      </p:sp>
      <p:sp>
        <p:nvSpPr>
          <p:cNvPr id="422" name="Google Shape;422;p41"/>
          <p:cNvSpPr txBox="1"/>
          <p:nvPr/>
        </p:nvSpPr>
        <p:spPr>
          <a:xfrm>
            <a:off x="914400" y="1828800"/>
            <a:ext cx="45370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Octal into Binary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combination of 4 bits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equivalent Hexadecimal Number</a:t>
            </a:r>
            <a:endParaRPr/>
          </a:p>
        </p:txBody>
      </p:sp>
      <p:pic>
        <p:nvPicPr>
          <p:cNvPr id="423" name="Google Shape;423;p41" descr="Binary Numbering System Basics and conversion it to Hexadecim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613" y="1524000"/>
            <a:ext cx="2846387" cy="39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/>
          <p:nvPr/>
        </p:nvSpPr>
        <p:spPr>
          <a:xfrm>
            <a:off x="1219200" y="3048000"/>
            <a:ext cx="23225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24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?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1143000" y="3581400"/>
            <a:ext cx="27765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Binary equivalent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41"/>
          <p:cNvCxnSpPr/>
          <p:nvPr/>
        </p:nvCxnSpPr>
        <p:spPr>
          <a:xfrm>
            <a:off x="1447800" y="3810000"/>
            <a:ext cx="6096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7" name="Google Shape;427;p41"/>
          <p:cNvSpPr txBox="1"/>
          <p:nvPr/>
        </p:nvSpPr>
        <p:spPr>
          <a:xfrm>
            <a:off x="1905000" y="4343400"/>
            <a:ext cx="534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cxnSp>
        <p:nvCxnSpPr>
          <p:cNvPr id="428" name="Google Shape;428;p41"/>
          <p:cNvCxnSpPr/>
          <p:nvPr/>
        </p:nvCxnSpPr>
        <p:spPr>
          <a:xfrm rot="5400000">
            <a:off x="990600" y="4114800"/>
            <a:ext cx="381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9" name="Google Shape;429;p41"/>
          <p:cNvSpPr txBox="1"/>
          <p:nvPr/>
        </p:nvSpPr>
        <p:spPr>
          <a:xfrm>
            <a:off x="990600" y="4343400"/>
            <a:ext cx="5349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  <a:endParaRPr/>
          </a:p>
        </p:txBody>
      </p:sp>
      <p:sp>
        <p:nvSpPr>
          <p:cNvPr id="430" name="Google Shape;430;p41"/>
          <p:cNvSpPr txBox="1"/>
          <p:nvPr/>
        </p:nvSpPr>
        <p:spPr>
          <a:xfrm>
            <a:off x="2743200" y="4343400"/>
            <a:ext cx="10556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010100</a:t>
            </a:r>
            <a:endParaRPr/>
          </a:p>
        </p:txBody>
      </p:sp>
      <p:sp>
        <p:nvSpPr>
          <p:cNvPr id="431" name="Google Shape;431;p41"/>
          <p:cNvSpPr txBox="1"/>
          <p:nvPr/>
        </p:nvSpPr>
        <p:spPr>
          <a:xfrm>
            <a:off x="1143000" y="4724400"/>
            <a:ext cx="33131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make combinations of 4 bits</a:t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381000" y="52578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01         0100</a:t>
            </a:r>
            <a:endParaRPr/>
          </a:p>
        </p:txBody>
      </p:sp>
      <p:cxnSp>
        <p:nvCxnSpPr>
          <p:cNvPr id="433" name="Google Shape;433;p41"/>
          <p:cNvCxnSpPr/>
          <p:nvPr/>
        </p:nvCxnSpPr>
        <p:spPr>
          <a:xfrm rot="-5400000" flipH="1">
            <a:off x="33909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4" name="Google Shape;434;p41"/>
          <p:cNvSpPr txBox="1"/>
          <p:nvPr/>
        </p:nvSpPr>
        <p:spPr>
          <a:xfrm>
            <a:off x="36576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35" name="Google Shape;435;p41"/>
          <p:cNvCxnSpPr/>
          <p:nvPr/>
        </p:nvCxnSpPr>
        <p:spPr>
          <a:xfrm rot="-5400000" flipH="1">
            <a:off x="24765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6" name="Google Shape;436;p41"/>
          <p:cNvSpPr txBox="1"/>
          <p:nvPr/>
        </p:nvSpPr>
        <p:spPr>
          <a:xfrm>
            <a:off x="27432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4114800" y="6096000"/>
            <a:ext cx="15684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 14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/>
        </p:nvSpPr>
        <p:spPr>
          <a:xfrm>
            <a:off x="609600" y="1066800"/>
            <a:ext cx="57848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to Octal (Reverse the procedure)</a:t>
            </a:r>
            <a:endParaRPr/>
          </a:p>
        </p:txBody>
      </p:sp>
      <p:sp>
        <p:nvSpPr>
          <p:cNvPr id="443" name="Google Shape;443;p42"/>
          <p:cNvSpPr txBox="1"/>
          <p:nvPr/>
        </p:nvSpPr>
        <p:spPr>
          <a:xfrm>
            <a:off x="914400" y="1828800"/>
            <a:ext cx="3827463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Hexadecimal into Binary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combination of 3 bits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equivalent Octal Number</a:t>
            </a:r>
            <a:endParaRPr/>
          </a:p>
        </p:txBody>
      </p:sp>
      <p:pic>
        <p:nvPicPr>
          <p:cNvPr id="444" name="Google Shape;444;p42" descr="Binary Numbering System Basics and conversion it to Hexadecim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613" y="1524000"/>
            <a:ext cx="2846387" cy="39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1219200" y="3048000"/>
            <a:ext cx="24876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2A6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(16)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?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381000" y="3581400"/>
            <a:ext cx="4589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   A		6                 to Binary equivalent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42"/>
          <p:cNvCxnSpPr/>
          <p:nvPr/>
        </p:nvCxnSpPr>
        <p:spPr>
          <a:xfrm rot="-5400000" flipH="1">
            <a:off x="1104900" y="39243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48" name="Google Shape;448;p42"/>
          <p:cNvSpPr txBox="1"/>
          <p:nvPr/>
        </p:nvSpPr>
        <p:spPr>
          <a:xfrm>
            <a:off x="1143000" y="4343400"/>
            <a:ext cx="652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</a:t>
            </a:r>
            <a:endParaRPr/>
          </a:p>
        </p:txBody>
      </p:sp>
      <p:cxnSp>
        <p:nvCxnSpPr>
          <p:cNvPr id="449" name="Google Shape;449;p42"/>
          <p:cNvCxnSpPr/>
          <p:nvPr/>
        </p:nvCxnSpPr>
        <p:spPr>
          <a:xfrm rot="5400000">
            <a:off x="304800" y="4038600"/>
            <a:ext cx="381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0" name="Google Shape;450;p42"/>
          <p:cNvSpPr txBox="1"/>
          <p:nvPr/>
        </p:nvSpPr>
        <p:spPr>
          <a:xfrm>
            <a:off x="152400" y="4343400"/>
            <a:ext cx="652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</a:t>
            </a:r>
            <a:endParaRPr/>
          </a:p>
        </p:txBody>
      </p:sp>
      <p:sp>
        <p:nvSpPr>
          <p:cNvPr id="451" name="Google Shape;451;p42"/>
          <p:cNvSpPr txBox="1"/>
          <p:nvPr/>
        </p:nvSpPr>
        <p:spPr>
          <a:xfrm>
            <a:off x="3124200" y="4191000"/>
            <a:ext cx="1863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 001010100110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1143000" y="4724400"/>
            <a:ext cx="33131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make combinations of 3 bits</a:t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381000" y="52578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010	100         110</a:t>
            </a:r>
            <a:endParaRPr/>
          </a:p>
        </p:txBody>
      </p:sp>
      <p:cxnSp>
        <p:nvCxnSpPr>
          <p:cNvPr id="454" name="Google Shape;454;p42"/>
          <p:cNvCxnSpPr/>
          <p:nvPr/>
        </p:nvCxnSpPr>
        <p:spPr>
          <a:xfrm rot="-5400000" flipH="1">
            <a:off x="33909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5" name="Google Shape;455;p42"/>
          <p:cNvSpPr txBox="1"/>
          <p:nvPr/>
        </p:nvSpPr>
        <p:spPr>
          <a:xfrm>
            <a:off x="36576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456" name="Google Shape;456;p42"/>
          <p:cNvCxnSpPr/>
          <p:nvPr/>
        </p:nvCxnSpPr>
        <p:spPr>
          <a:xfrm rot="-5400000" flipH="1">
            <a:off x="24765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7" name="Google Shape;457;p42"/>
          <p:cNvSpPr txBox="1"/>
          <p:nvPr/>
        </p:nvSpPr>
        <p:spPr>
          <a:xfrm>
            <a:off x="27432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4114800" y="6096000"/>
            <a:ext cx="1795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:- 1246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p42"/>
          <p:cNvCxnSpPr/>
          <p:nvPr/>
        </p:nvCxnSpPr>
        <p:spPr>
          <a:xfrm rot="-5400000" flipH="1">
            <a:off x="2171700" y="4000500"/>
            <a:ext cx="4572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0" name="Google Shape;460;p42"/>
          <p:cNvSpPr txBox="1"/>
          <p:nvPr/>
        </p:nvSpPr>
        <p:spPr>
          <a:xfrm>
            <a:off x="2133600" y="4267200"/>
            <a:ext cx="6524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/>
          </a:p>
        </p:txBody>
      </p:sp>
      <p:cxnSp>
        <p:nvCxnSpPr>
          <p:cNvPr id="461" name="Google Shape;461;p42"/>
          <p:cNvCxnSpPr/>
          <p:nvPr/>
        </p:nvCxnSpPr>
        <p:spPr>
          <a:xfrm rot="-5400000" flipH="1">
            <a:off x="14859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2" name="Google Shape;462;p42"/>
          <p:cNvSpPr txBox="1"/>
          <p:nvPr/>
        </p:nvSpPr>
        <p:spPr>
          <a:xfrm>
            <a:off x="17526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463" name="Google Shape;463;p42"/>
          <p:cNvCxnSpPr/>
          <p:nvPr/>
        </p:nvCxnSpPr>
        <p:spPr>
          <a:xfrm rot="-5400000" flipH="1">
            <a:off x="571500" y="56769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4" name="Google Shape;464;p42"/>
          <p:cNvSpPr txBox="1"/>
          <p:nvPr/>
        </p:nvSpPr>
        <p:spPr>
          <a:xfrm>
            <a:off x="838200" y="5943600"/>
            <a:ext cx="301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/>
        </p:nvSpPr>
        <p:spPr>
          <a:xfrm>
            <a:off x="4038600" y="1295400"/>
            <a:ext cx="10763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70" name="Google Shape;470;p43"/>
          <p:cNvSpPr txBox="1"/>
          <p:nvPr/>
        </p:nvSpPr>
        <p:spPr>
          <a:xfrm>
            <a:off x="381000" y="1981200"/>
            <a:ext cx="8029575" cy="147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to any format :- Divide by the base, 2 for Binary, 8 for Octal and 16 for Hexa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533400" y="2667000"/>
            <a:ext cx="7543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format to Decimal :- Multiply by powers of base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Binary to Decimal</a:t>
            </a:r>
            <a:r>
              <a:rPr lang="en-US" sz="3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2895600" y="3352800"/>
            <a:ext cx="32734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to Decimal</a:t>
            </a:r>
            <a:r>
              <a:rPr lang="en-US" sz="3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2895600" y="3770313"/>
            <a:ext cx="3355975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 to Decimal</a:t>
            </a:r>
            <a:r>
              <a:rPr lang="en-US" sz="3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685800" y="4800600"/>
            <a:ext cx="382746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Octal :- Combination of 3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to Binary :- Each digit into 3 bits</a:t>
            </a:r>
            <a:endParaRPr/>
          </a:p>
        </p:txBody>
      </p:sp>
      <p:sp>
        <p:nvSpPr>
          <p:cNvPr id="475" name="Google Shape;475;p43"/>
          <p:cNvSpPr txBox="1"/>
          <p:nvPr/>
        </p:nvSpPr>
        <p:spPr>
          <a:xfrm>
            <a:off x="4953000" y="4800600"/>
            <a:ext cx="382746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Hexa :- Combination of 4 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 to Binary :- Each digit into 4 bits</a:t>
            </a:r>
            <a:endParaRPr/>
          </a:p>
        </p:txBody>
      </p:sp>
      <p:sp>
        <p:nvSpPr>
          <p:cNvPr id="476" name="Google Shape;476;p43"/>
          <p:cNvSpPr txBox="1"/>
          <p:nvPr/>
        </p:nvSpPr>
        <p:spPr>
          <a:xfrm>
            <a:off x="838200" y="5715000"/>
            <a:ext cx="529748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to Hexadecimal :- Octal to Binary to Hexadecimal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to Octal :- Hexadecimal to Binary to Octal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/>
        </p:nvSpPr>
        <p:spPr>
          <a:xfrm>
            <a:off x="2419350" y="1066800"/>
            <a:ext cx="28384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the Binary Table </a:t>
            </a:r>
            <a:endParaRPr/>
          </a:p>
        </p:txBody>
      </p:sp>
      <p:pic>
        <p:nvPicPr>
          <p:cNvPr id="482" name="Google Shape;482;p44" descr="Binary Numbering System Basics and conversion it to Hexadecim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676400"/>
            <a:ext cx="3429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lang="en-US" sz="4800"/>
              <a:t>Thank You</a:t>
            </a:r>
            <a:endParaRPr sz="4800"/>
          </a:p>
        </p:txBody>
      </p:sp>
      <p:sp>
        <p:nvSpPr>
          <p:cNvPr id="489" name="Google Shape;489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Types of Number System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52" y="1676400"/>
            <a:ext cx="7647296" cy="312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38CEE-FE07-4D2F-911D-955E632B2426}"/>
                  </a:ext>
                </a:extLst>
              </p14:cNvPr>
              <p14:cNvContentPartPr/>
              <p14:nvPr/>
            </p14:nvContentPartPr>
            <p14:xfrm>
              <a:off x="1259280" y="3277080"/>
              <a:ext cx="6313680" cy="169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38CEE-FE07-4D2F-911D-955E632B2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920" y="3267720"/>
                <a:ext cx="633240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92D182-1F11-4128-A0F1-EE0D095A85EB}"/>
                  </a:ext>
                </a:extLst>
              </p14:cNvPr>
              <p14:cNvContentPartPr/>
              <p14:nvPr/>
            </p14:nvContentPartPr>
            <p14:xfrm>
              <a:off x="2919960" y="4250520"/>
              <a:ext cx="759600" cy="24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92D182-1F11-4128-A0F1-EE0D095A8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4120" y="4187160"/>
                <a:ext cx="790920" cy="36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between Different Number System </a:t>
            </a:r>
            <a:endParaRPr/>
          </a:p>
        </p:txBody>
      </p:sp>
      <p:pic>
        <p:nvPicPr>
          <p:cNvPr id="86" name="Google Shape;86;p6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513" y="1023938"/>
            <a:ext cx="7038975" cy="4810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B6E143-8775-4DAD-8629-0B69741A86BD}"/>
                  </a:ext>
                </a:extLst>
              </p14:cNvPr>
              <p14:cNvContentPartPr/>
              <p14:nvPr/>
            </p14:nvContentPartPr>
            <p14:xfrm>
              <a:off x="3616560" y="1446480"/>
              <a:ext cx="3600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B6E143-8775-4DAD-8629-0B69741A86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720" y="1383120"/>
                <a:ext cx="67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58EDA4-BA96-42B6-847D-78E0A4BC6412}"/>
                  </a:ext>
                </a:extLst>
              </p14:cNvPr>
              <p14:cNvContentPartPr/>
              <p14:nvPr/>
            </p14:nvContentPartPr>
            <p14:xfrm>
              <a:off x="3634560" y="1741320"/>
              <a:ext cx="80640" cy="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58EDA4-BA96-42B6-847D-78E0A4BC64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8720" y="1677960"/>
                <a:ext cx="111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0F274-A4DD-4BF7-BC54-F755210FE52D}"/>
                  </a:ext>
                </a:extLst>
              </p14:cNvPr>
              <p14:cNvContentPartPr/>
              <p14:nvPr/>
            </p14:nvContentPartPr>
            <p14:xfrm>
              <a:off x="3616560" y="2000160"/>
              <a:ext cx="8064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0F274-A4DD-4BF7-BC54-F755210FE5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0720" y="1936800"/>
                <a:ext cx="1119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BFB7C2-EBD8-4F5D-A125-DFB15D06BA8A}"/>
                  </a:ext>
                </a:extLst>
              </p14:cNvPr>
              <p14:cNvContentPartPr/>
              <p14:nvPr/>
            </p14:nvContentPartPr>
            <p14:xfrm>
              <a:off x="3616560" y="2295000"/>
              <a:ext cx="6300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BFB7C2-EBD8-4F5D-A125-DFB15D06BA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0720" y="2231640"/>
                <a:ext cx="94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A4310D-35B8-4EA2-823E-45555D7D3E37}"/>
                  </a:ext>
                </a:extLst>
              </p14:cNvPr>
              <p14:cNvContentPartPr/>
              <p14:nvPr/>
            </p14:nvContentPartPr>
            <p14:xfrm>
              <a:off x="3643560" y="2607480"/>
              <a:ext cx="45000" cy="1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A4310D-35B8-4EA2-823E-45555D7D3E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7720" y="2544120"/>
                <a:ext cx="76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6D2AA9-CFAF-4459-8A0A-654C8F9B5AB4}"/>
                  </a:ext>
                </a:extLst>
              </p14:cNvPr>
              <p14:cNvContentPartPr/>
              <p14:nvPr/>
            </p14:nvContentPartPr>
            <p14:xfrm>
              <a:off x="3652200" y="2839680"/>
              <a:ext cx="18360" cy="9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6D2AA9-CFAF-4459-8A0A-654C8F9B5A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6360" y="2776320"/>
                <a:ext cx="49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E0E505-2C14-41D5-AAEC-90D8C793EBAC}"/>
                  </a:ext>
                </a:extLst>
              </p14:cNvPr>
              <p14:cNvContentPartPr/>
              <p14:nvPr/>
            </p14:nvContentPartPr>
            <p14:xfrm>
              <a:off x="3643560" y="3089520"/>
              <a:ext cx="360" cy="10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E0E505-2C14-41D5-AAEC-90D8C793EB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7720" y="3026160"/>
                <a:ext cx="31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143DA0-6DEB-4F44-A765-17A1030BC4CF}"/>
                  </a:ext>
                </a:extLst>
              </p14:cNvPr>
              <p14:cNvContentPartPr/>
              <p14:nvPr/>
            </p14:nvContentPartPr>
            <p14:xfrm>
              <a:off x="3652200" y="3384360"/>
              <a:ext cx="360" cy="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143DA0-6DEB-4F44-A765-17A1030BC4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6360" y="3321000"/>
                <a:ext cx="31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7BCD27-2592-4203-A055-402EC50563E8}"/>
                  </a:ext>
                </a:extLst>
              </p14:cNvPr>
              <p14:cNvContentPartPr/>
              <p14:nvPr/>
            </p14:nvContentPartPr>
            <p14:xfrm>
              <a:off x="3491640" y="1473480"/>
              <a:ext cx="806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7BCD27-2592-4203-A055-402EC50563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5800" y="1410120"/>
                <a:ext cx="111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9F7F38-1065-4E63-BDD8-06F19D48E127}"/>
                  </a:ext>
                </a:extLst>
              </p14:cNvPr>
              <p14:cNvContentPartPr/>
              <p14:nvPr/>
            </p14:nvContentPartPr>
            <p14:xfrm>
              <a:off x="3518280" y="1776960"/>
              <a:ext cx="54000" cy="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9F7F38-1065-4E63-BDD8-06F19D48E1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2440" y="1713600"/>
                <a:ext cx="85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971A40-AF06-41A4-B185-EF05E755552C}"/>
                  </a:ext>
                </a:extLst>
              </p14:cNvPr>
              <p14:cNvContentPartPr/>
              <p14:nvPr/>
            </p14:nvContentPartPr>
            <p14:xfrm>
              <a:off x="3554280" y="2027160"/>
              <a:ext cx="18000" cy="2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971A40-AF06-41A4-B185-EF05E75555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8440" y="1963800"/>
                <a:ext cx="49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340092-9B4C-4867-872A-A37095DC45C4}"/>
                  </a:ext>
                </a:extLst>
              </p14:cNvPr>
              <p14:cNvContentPartPr/>
              <p14:nvPr/>
            </p14:nvContentPartPr>
            <p14:xfrm>
              <a:off x="3536280" y="2268000"/>
              <a:ext cx="18360" cy="13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340092-9B4C-4867-872A-A37095DC45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0440" y="2204640"/>
                <a:ext cx="4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A68BB7-BA5C-4C29-B76B-16BB22C01043}"/>
                  </a:ext>
                </a:extLst>
              </p14:cNvPr>
              <p14:cNvContentPartPr/>
              <p14:nvPr/>
            </p14:nvContentPartPr>
            <p14:xfrm>
              <a:off x="3554280" y="2598480"/>
              <a:ext cx="360" cy="9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A68BB7-BA5C-4C29-B76B-16BB22C010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8440" y="2535120"/>
                <a:ext cx="31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A313CE-8AB1-4534-AED0-CD9243819385}"/>
                  </a:ext>
                </a:extLst>
              </p14:cNvPr>
              <p14:cNvContentPartPr/>
              <p14:nvPr/>
            </p14:nvContentPartPr>
            <p14:xfrm>
              <a:off x="3545280" y="2804040"/>
              <a:ext cx="360" cy="13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A313CE-8AB1-4534-AED0-CD92438193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29440" y="2740680"/>
                <a:ext cx="31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E7B433-3EA3-40C8-AB96-5694125A2C43}"/>
                  </a:ext>
                </a:extLst>
              </p14:cNvPr>
              <p14:cNvContentPartPr/>
              <p14:nvPr/>
            </p14:nvContentPartPr>
            <p14:xfrm>
              <a:off x="3545280" y="3134160"/>
              <a:ext cx="18000" cy="366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E7B433-3EA3-40C8-AB96-5694125A2C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29440" y="3070800"/>
                <a:ext cx="493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5B7A3C-19D6-474C-9BEA-7F7467D65E74}"/>
                  </a:ext>
                </a:extLst>
              </p14:cNvPr>
              <p14:cNvContentPartPr/>
              <p14:nvPr/>
            </p14:nvContentPartPr>
            <p14:xfrm>
              <a:off x="3509640" y="3696840"/>
              <a:ext cx="71640" cy="202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5B7A3C-19D6-474C-9BEA-7F7467D65E7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3800" y="3633480"/>
                <a:ext cx="102960" cy="21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52C141-8CC0-40F9-8BCD-6D0B2E7D7969}"/>
                  </a:ext>
                </a:extLst>
              </p14:cNvPr>
              <p14:cNvContentPartPr/>
              <p14:nvPr/>
            </p14:nvContentPartPr>
            <p14:xfrm>
              <a:off x="7286760" y="1473480"/>
              <a:ext cx="63000" cy="255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52C141-8CC0-40F9-8BCD-6D0B2E7D79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70920" y="1410120"/>
                <a:ext cx="94320" cy="26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F2525-1B22-470C-8606-A7B69238E054}"/>
                  </a:ext>
                </a:extLst>
              </p14:cNvPr>
              <p14:cNvContentPartPr/>
              <p14:nvPr/>
            </p14:nvContentPartPr>
            <p14:xfrm>
              <a:off x="1821960" y="4241520"/>
              <a:ext cx="2858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F2525-1B22-470C-8606-A7B69238E0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06120" y="4178160"/>
                <a:ext cx="317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A1DFB5-78DA-4410-B43E-3F9C38590058}"/>
                  </a:ext>
                </a:extLst>
              </p14:cNvPr>
              <p14:cNvContentPartPr/>
              <p14:nvPr/>
            </p14:nvContentPartPr>
            <p14:xfrm>
              <a:off x="7108200" y="4295160"/>
              <a:ext cx="2055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A1DFB5-78DA-4410-B43E-3F9C385900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92360" y="4231800"/>
                <a:ext cx="236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EA4CFD-A7F6-4A2B-976D-22BCCCD42F26}"/>
                  </a:ext>
                </a:extLst>
              </p14:cNvPr>
              <p14:cNvContentPartPr/>
              <p14:nvPr/>
            </p14:nvContentPartPr>
            <p14:xfrm>
              <a:off x="1830600" y="4598640"/>
              <a:ext cx="375480" cy="27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EA4CFD-A7F6-4A2B-976D-22BCCCD42F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4760" y="4535280"/>
                <a:ext cx="406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3901BD-AFA7-4528-9D9D-BC56BB56F373}"/>
                  </a:ext>
                </a:extLst>
              </p14:cNvPr>
              <p14:cNvContentPartPr/>
              <p14:nvPr/>
            </p14:nvContentPartPr>
            <p14:xfrm>
              <a:off x="7143840" y="4527360"/>
              <a:ext cx="223560" cy="4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3901BD-AFA7-4528-9D9D-BC56BB56F3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8000" y="4464000"/>
                <a:ext cx="254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E82C19-EFD6-4419-92B6-B8B4B1C6B7B8}"/>
                  </a:ext>
                </a:extLst>
              </p14:cNvPr>
              <p14:cNvContentPartPr/>
              <p14:nvPr/>
            </p14:nvContentPartPr>
            <p14:xfrm>
              <a:off x="7108200" y="4839840"/>
              <a:ext cx="160920" cy="27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E82C19-EFD6-4419-92B6-B8B4B1C6B7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92360" y="4776480"/>
                <a:ext cx="192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45E433-05ED-4BFB-9E4B-4286812ED577}"/>
                  </a:ext>
                </a:extLst>
              </p14:cNvPr>
              <p14:cNvContentPartPr/>
              <p14:nvPr/>
            </p14:nvContentPartPr>
            <p14:xfrm>
              <a:off x="7099200" y="5063040"/>
              <a:ext cx="178920" cy="2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45E433-05ED-4BFB-9E4B-4286812ED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83360" y="4999680"/>
                <a:ext cx="210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A195A82-4DE7-4BB1-AD16-2BEA2356785D}"/>
                  </a:ext>
                </a:extLst>
              </p14:cNvPr>
              <p14:cNvContentPartPr/>
              <p14:nvPr/>
            </p14:nvContentPartPr>
            <p14:xfrm>
              <a:off x="7161840" y="5357880"/>
              <a:ext cx="143280" cy="6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A195A82-4DE7-4BB1-AD16-2BEA235678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46000" y="5294520"/>
                <a:ext cx="174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9CD0A9-B4DC-42E4-BC24-CD930EE2C82F}"/>
                  </a:ext>
                </a:extLst>
              </p14:cNvPr>
              <p14:cNvContentPartPr/>
              <p14:nvPr/>
            </p14:nvContentPartPr>
            <p14:xfrm>
              <a:off x="7090200" y="5679360"/>
              <a:ext cx="1879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CD0A9-B4DC-42E4-BC24-CD930EE2C8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4360" y="5616000"/>
                <a:ext cx="219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304D1FA-DBAF-46A0-A045-6E4E13EFBD5F}"/>
                  </a:ext>
                </a:extLst>
              </p14:cNvPr>
              <p14:cNvContentPartPr/>
              <p14:nvPr/>
            </p14:nvContentPartPr>
            <p14:xfrm>
              <a:off x="1866600" y="5661360"/>
              <a:ext cx="28584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304D1FA-DBAF-46A0-A045-6E4E13EFBD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50760" y="5598000"/>
                <a:ext cx="317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04B21A-8206-4058-8EA9-8B9CD5728CEE}"/>
                  </a:ext>
                </a:extLst>
              </p14:cNvPr>
              <p14:cNvContentPartPr/>
              <p14:nvPr/>
            </p14:nvContentPartPr>
            <p14:xfrm>
              <a:off x="5036400" y="5920560"/>
              <a:ext cx="360" cy="9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04B21A-8206-4058-8EA9-8B9CD5728C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20560" y="5857200"/>
                <a:ext cx="31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B6390D-2093-4DFB-AFB1-73F83490B89D}"/>
                  </a:ext>
                </a:extLst>
              </p14:cNvPr>
              <p14:cNvContentPartPr/>
              <p14:nvPr/>
            </p14:nvContentPartPr>
            <p14:xfrm>
              <a:off x="133920" y="821520"/>
              <a:ext cx="8957160" cy="5224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B6390D-2093-4DFB-AFB1-73F83490B8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4560" y="812160"/>
                <a:ext cx="8975880" cy="52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76E772-96CA-4BFD-976D-3EFE63AB7000}"/>
                  </a:ext>
                </a:extLst>
              </p14:cNvPr>
              <p14:cNvContentPartPr/>
              <p14:nvPr/>
            </p14:nvContentPartPr>
            <p14:xfrm>
              <a:off x="1330560" y="1482480"/>
              <a:ext cx="6099480" cy="2911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76E772-96CA-4BFD-976D-3EFE63AB70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21200" y="1473120"/>
                <a:ext cx="6118200" cy="293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</a:t>
            </a:r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"/>
          </p:nvPr>
        </p:nvSpPr>
        <p:spPr>
          <a:xfrm>
            <a:off x="538162" y="990600"/>
            <a:ext cx="8153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The binary number system is a numbering system that represents numeric values using two unique digits (0 and 1). Most computing devices use binary numbering to represent electronic circuit voltage state, (i.e., on/off switch), which considers 0 voltage input as off and 1 input as on.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3" name="Google Shape;93;p7" descr="Image result for Binary Number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10000"/>
            <a:ext cx="7553325" cy="2514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9F830A-9F33-47E9-90E7-86DE309C1034}"/>
                  </a:ext>
                </a:extLst>
              </p14:cNvPr>
              <p14:cNvContentPartPr/>
              <p14:nvPr/>
            </p14:nvContentPartPr>
            <p14:xfrm>
              <a:off x="125280" y="1393200"/>
              <a:ext cx="8403120" cy="449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9F830A-9F33-47E9-90E7-86DE309C1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20" y="1383840"/>
                <a:ext cx="8421840" cy="451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1704975" y="1230313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rot="2793187">
            <a:off x="1719898" y="4742764"/>
            <a:ext cx="856525" cy="409575"/>
          </a:xfrm>
          <a:custGeom>
            <a:avLst/>
            <a:gdLst/>
            <a:ahLst/>
            <a:cxnLst/>
            <a:rect l="l" t="t" r="r" b="b"/>
            <a:pathLst>
              <a:path w="1982470" h="410210" extrusionOk="0">
                <a:moveTo>
                  <a:pt x="1906271" y="31119"/>
                </a:moveTo>
                <a:lnTo>
                  <a:pt x="0" y="397763"/>
                </a:lnTo>
                <a:lnTo>
                  <a:pt x="2285" y="410210"/>
                </a:lnTo>
                <a:lnTo>
                  <a:pt x="1908678" y="43668"/>
                </a:lnTo>
                <a:lnTo>
                  <a:pt x="1906271" y="31119"/>
                </a:lnTo>
                <a:close/>
              </a:path>
              <a:path w="1982470" h="410210" extrusionOk="0">
                <a:moveTo>
                  <a:pt x="1974877" y="28701"/>
                </a:moveTo>
                <a:lnTo>
                  <a:pt x="1918842" y="28701"/>
                </a:lnTo>
                <a:lnTo>
                  <a:pt x="1921128" y="41275"/>
                </a:lnTo>
                <a:lnTo>
                  <a:pt x="1908678" y="43668"/>
                </a:lnTo>
                <a:lnTo>
                  <a:pt x="1914652" y="74803"/>
                </a:lnTo>
                <a:lnTo>
                  <a:pt x="1974877" y="28701"/>
                </a:lnTo>
                <a:close/>
              </a:path>
              <a:path w="1982470" h="410210" extrusionOk="0">
                <a:moveTo>
                  <a:pt x="1918842" y="28701"/>
                </a:moveTo>
                <a:lnTo>
                  <a:pt x="1906271" y="31119"/>
                </a:lnTo>
                <a:lnTo>
                  <a:pt x="1908678" y="43668"/>
                </a:lnTo>
                <a:lnTo>
                  <a:pt x="1921128" y="41275"/>
                </a:lnTo>
                <a:lnTo>
                  <a:pt x="1918842" y="28701"/>
                </a:lnTo>
                <a:close/>
              </a:path>
              <a:path w="1982470" h="410210" extrusionOk="0">
                <a:moveTo>
                  <a:pt x="1900301" y="0"/>
                </a:moveTo>
                <a:lnTo>
                  <a:pt x="1906271" y="31119"/>
                </a:lnTo>
                <a:lnTo>
                  <a:pt x="1918842" y="28701"/>
                </a:lnTo>
                <a:lnTo>
                  <a:pt x="1974877" y="28701"/>
                </a:lnTo>
                <a:lnTo>
                  <a:pt x="1982342" y="22987"/>
                </a:lnTo>
                <a:lnTo>
                  <a:pt x="19003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33400" y="2209800"/>
            <a:ext cx="7551738" cy="395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information in the digital computer is  represented as bit patterns</a:t>
            </a:r>
            <a:endParaRPr/>
          </a:p>
          <a:p>
            <a:pPr marL="127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bit pattern?</a:t>
            </a:r>
            <a:endParaRPr/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01010101 is called as the bit pattern</a:t>
            </a:r>
            <a:endParaRPr/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01010</a:t>
            </a:r>
            <a:r>
              <a:rPr lang="en-US" sz="3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This is one bit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4F0CF2-5FBC-49E8-9AC6-EAD54D8FAD6A}"/>
                  </a:ext>
                </a:extLst>
              </p14:cNvPr>
              <p14:cNvContentPartPr/>
              <p14:nvPr/>
            </p14:nvContentPartPr>
            <p14:xfrm>
              <a:off x="2464560" y="3643200"/>
              <a:ext cx="1661400" cy="4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4F0CF2-5FBC-49E8-9AC6-EAD54D8FAD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5200" y="3633840"/>
                <a:ext cx="1680120" cy="6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1704975" y="1230313"/>
            <a:ext cx="55038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Number Systems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460375" y="2306638"/>
            <a:ext cx="7756525" cy="34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this bit pattern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0101 0101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bits are present ?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number of ones and the zeros in the  above pattern</a:t>
            </a:r>
            <a:endParaRPr/>
          </a:p>
          <a:p>
            <a:pPr marL="447675" marR="0" lvl="0" indent="-447675" algn="l" rtl="0">
              <a:spcBef>
                <a:spcPts val="5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18D20-87CD-4D7D-8CAA-2F60E7A44DCE}"/>
                  </a:ext>
                </a:extLst>
              </p14:cNvPr>
              <p14:cNvContentPartPr/>
              <p14:nvPr/>
            </p14:nvContentPartPr>
            <p14:xfrm>
              <a:off x="303840" y="2830680"/>
              <a:ext cx="5742000" cy="244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18D20-87CD-4D7D-8CAA-2F60E7A44D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480" y="2821320"/>
                <a:ext cx="5760720" cy="246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2289</Words>
  <Application>Microsoft Office PowerPoint</Application>
  <PresentationFormat>On-screen Show (4:3)</PresentationFormat>
  <Paragraphs>503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Noto Sans Symbols</vt:lpstr>
      <vt:lpstr>Arial</vt:lpstr>
      <vt:lpstr>Quattrocento Sans</vt:lpstr>
      <vt:lpstr>Times New Roman</vt:lpstr>
      <vt:lpstr>Office Theme</vt:lpstr>
      <vt:lpstr>PowerPoint Presentation</vt:lpstr>
      <vt:lpstr>Why was digital electronics needed??</vt:lpstr>
      <vt:lpstr>What are Integrated Circuits (IC’s) ???</vt:lpstr>
      <vt:lpstr>Number System</vt:lpstr>
      <vt:lpstr>Different Types of Number System</vt:lpstr>
      <vt:lpstr>Comparison between Different Number System </vt:lpstr>
      <vt:lpstr>Binary Number System</vt:lpstr>
      <vt:lpstr>Binary Number Systems</vt:lpstr>
      <vt:lpstr>Binary Number Systems</vt:lpstr>
      <vt:lpstr>Binary Number Systems</vt:lpstr>
      <vt:lpstr>Binary Number Systems</vt:lpstr>
      <vt:lpstr>Binary Number Systems</vt:lpstr>
      <vt:lpstr>PowerPoint Presentation</vt:lpstr>
      <vt:lpstr>PowerPoint Presentation</vt:lpstr>
      <vt:lpstr>Convert Decimal to Binary</vt:lpstr>
      <vt:lpstr>Convert Decimal to Binary</vt:lpstr>
      <vt:lpstr>Convert Decimal to Binary (Fraction)</vt:lpstr>
      <vt:lpstr>Convert Binary to Decimal Example: Convert 11012</vt:lpstr>
      <vt:lpstr>Convert Binary to Decimal Example: Convert 11012</vt:lpstr>
      <vt:lpstr>Convert Binary to Decimal (Fraction) Example: Convert .11012</vt:lpstr>
      <vt:lpstr>Binary Number Systems</vt:lpstr>
      <vt:lpstr>Binary Number Systems</vt:lpstr>
      <vt:lpstr>Other Number Systems</vt:lpstr>
      <vt:lpstr>Other Number Systems</vt:lpstr>
      <vt:lpstr>Octal Number Systems</vt:lpstr>
      <vt:lpstr>Octal Number Systems  (Decimal to Octal)</vt:lpstr>
      <vt:lpstr>Octal Number Systems  (Decimal to Octal)</vt:lpstr>
      <vt:lpstr>Convert Decimal to Octal (Fraction)</vt:lpstr>
      <vt:lpstr>Octal Number Systems  (Octal to Decimal)</vt:lpstr>
      <vt:lpstr>Octal Number Systems  (Octal to Decimal Example)</vt:lpstr>
      <vt:lpstr>Octal Number Systems (Octal to Decimal Example) </vt:lpstr>
      <vt:lpstr>PowerPoint Presentation</vt:lpstr>
      <vt:lpstr>PowerPoint Presentation</vt:lpstr>
      <vt:lpstr>Hexadecimal Number  Systems</vt:lpstr>
      <vt:lpstr>Hexadecimal Number  Systems</vt:lpstr>
      <vt:lpstr>Hex Number Systems (Decimal to Hexadecimal)</vt:lpstr>
      <vt:lpstr>Hex Number Systems (Hexadecimal to Decimal)</vt:lpstr>
      <vt:lpstr>Hex Number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Gurjinder Singh</cp:lastModifiedBy>
  <cp:revision>2</cp:revision>
  <dcterms:created xsi:type="dcterms:W3CDTF">2010-04-09T07:36:15Z</dcterms:created>
  <dcterms:modified xsi:type="dcterms:W3CDTF">2021-12-10T04:34:08Z</dcterms:modified>
</cp:coreProperties>
</file>