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4B916A-C9D6-45DE-AE4F-E0456F025381}" v="41" dt="2024-04-03T16:32:43.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vant Rajasekaran" userId="c2674fad0f29da8d" providerId="LiveId" clId="{894B916A-C9D6-45DE-AE4F-E0456F025381}"/>
    <pc:docChg chg="undo redo custSel modSld">
      <pc:chgData name="Jaivant Rajasekaran" userId="c2674fad0f29da8d" providerId="LiveId" clId="{894B916A-C9D6-45DE-AE4F-E0456F025381}" dt="2024-04-03T16:35:44.890" v="438" actId="1076"/>
      <pc:docMkLst>
        <pc:docMk/>
      </pc:docMkLst>
      <pc:sldChg chg="modSp mod">
        <pc:chgData name="Jaivant Rajasekaran" userId="c2674fad0f29da8d" providerId="LiveId" clId="{894B916A-C9D6-45DE-AE4F-E0456F025381}" dt="2024-04-03T16:35:44.890" v="438" actId="1076"/>
        <pc:sldMkLst>
          <pc:docMk/>
          <pc:sldMk cId="0" sldId="256"/>
        </pc:sldMkLst>
        <pc:spChg chg="mod">
          <ac:chgData name="Jaivant Rajasekaran" userId="c2674fad0f29da8d" providerId="LiveId" clId="{894B916A-C9D6-45DE-AE4F-E0456F025381}" dt="2024-04-03T16:35:42.728" v="437" actId="1076"/>
          <ac:spMkLst>
            <pc:docMk/>
            <pc:sldMk cId="0" sldId="256"/>
            <ac:spMk id="7" creationId="{00000000-0000-0000-0000-000000000000}"/>
          </ac:spMkLst>
        </pc:spChg>
        <pc:spChg chg="mod">
          <ac:chgData name="Jaivant Rajasekaran" userId="c2674fad0f29da8d" providerId="LiveId" clId="{894B916A-C9D6-45DE-AE4F-E0456F025381}" dt="2024-04-03T16:35:44.890" v="438" actId="1076"/>
          <ac:spMkLst>
            <pc:docMk/>
            <pc:sldMk cId="0" sldId="256"/>
            <ac:spMk id="8" creationId="{00000000-0000-0000-0000-000000000000}"/>
          </ac:spMkLst>
        </pc:spChg>
      </pc:sldChg>
      <pc:sldChg chg="addSp modSp mod">
        <pc:chgData name="Jaivant Rajasekaran" userId="c2674fad0f29da8d" providerId="LiveId" clId="{894B916A-C9D6-45DE-AE4F-E0456F025381}" dt="2024-04-03T09:16:31.480" v="9" actId="14100"/>
        <pc:sldMkLst>
          <pc:docMk/>
          <pc:sldMk cId="0" sldId="257"/>
        </pc:sldMkLst>
        <pc:spChg chg="mod">
          <ac:chgData name="Jaivant Rajasekaran" userId="c2674fad0f29da8d" providerId="LiveId" clId="{894B916A-C9D6-45DE-AE4F-E0456F025381}" dt="2024-04-03T09:16:31.480" v="9" actId="14100"/>
          <ac:spMkLst>
            <pc:docMk/>
            <pc:sldMk cId="0" sldId="257"/>
            <ac:spMk id="2" creationId="{00000000-0000-0000-0000-000000000000}"/>
          </ac:spMkLst>
        </pc:spChg>
        <pc:spChg chg="add mod">
          <ac:chgData name="Jaivant Rajasekaran" userId="c2674fad0f29da8d" providerId="LiveId" clId="{894B916A-C9D6-45DE-AE4F-E0456F025381}" dt="2024-04-03T09:12:13.987" v="4" actId="255"/>
          <ac:spMkLst>
            <pc:docMk/>
            <pc:sldMk cId="0" sldId="257"/>
            <ac:spMk id="23" creationId="{EC4CBCD3-D5D3-3FB0-4B58-2BEC59FB4359}"/>
          </ac:spMkLst>
        </pc:spChg>
      </pc:sldChg>
      <pc:sldChg chg="addSp modSp mod">
        <pc:chgData name="Jaivant Rajasekaran" userId="c2674fad0f29da8d" providerId="LiveId" clId="{894B916A-C9D6-45DE-AE4F-E0456F025381}" dt="2024-04-03T09:33:26.006" v="277" actId="20577"/>
        <pc:sldMkLst>
          <pc:docMk/>
          <pc:sldMk cId="0" sldId="258"/>
        </pc:sldMkLst>
        <pc:spChg chg="mod">
          <ac:chgData name="Jaivant Rajasekaran" userId="c2674fad0f29da8d" providerId="LiveId" clId="{894B916A-C9D6-45DE-AE4F-E0456F025381}" dt="2024-04-03T09:16:49.020" v="15" actId="14100"/>
          <ac:spMkLst>
            <pc:docMk/>
            <pc:sldMk cId="0" sldId="258"/>
            <ac:spMk id="2" creationId="{00000000-0000-0000-0000-000000000000}"/>
          </ac:spMkLst>
        </pc:spChg>
        <pc:spChg chg="add mod">
          <ac:chgData name="Jaivant Rajasekaran" userId="c2674fad0f29da8d" providerId="LiveId" clId="{894B916A-C9D6-45DE-AE4F-E0456F025381}" dt="2024-04-03T09:33:26.006" v="277" actId="20577"/>
          <ac:spMkLst>
            <pc:docMk/>
            <pc:sldMk cId="0" sldId="258"/>
            <ac:spMk id="23" creationId="{402828FF-CD71-C387-3BE2-E363F46FAE04}"/>
          </ac:spMkLst>
        </pc:spChg>
      </pc:sldChg>
      <pc:sldChg chg="addSp modSp mod">
        <pc:chgData name="Jaivant Rajasekaran" userId="c2674fad0f29da8d" providerId="LiveId" clId="{894B916A-C9D6-45DE-AE4F-E0456F025381}" dt="2024-04-03T09:20:59.064" v="57" actId="255"/>
        <pc:sldMkLst>
          <pc:docMk/>
          <pc:sldMk cId="0" sldId="259"/>
        </pc:sldMkLst>
        <pc:spChg chg="add mod">
          <ac:chgData name="Jaivant Rajasekaran" userId="c2674fad0f29da8d" providerId="LiveId" clId="{894B916A-C9D6-45DE-AE4F-E0456F025381}" dt="2024-04-03T09:20:59.064" v="57" actId="255"/>
          <ac:spMkLst>
            <pc:docMk/>
            <pc:sldMk cId="0" sldId="259"/>
            <ac:spMk id="11" creationId="{9D11C53A-5218-423C-93EB-86D3E471BF1A}"/>
          </ac:spMkLst>
        </pc:spChg>
      </pc:sldChg>
      <pc:sldChg chg="addSp modSp mod">
        <pc:chgData name="Jaivant Rajasekaran" userId="c2674fad0f29da8d" providerId="LiveId" clId="{894B916A-C9D6-45DE-AE4F-E0456F025381}" dt="2024-04-03T09:39:32.986" v="337" actId="255"/>
        <pc:sldMkLst>
          <pc:docMk/>
          <pc:sldMk cId="0" sldId="260"/>
        </pc:sldMkLst>
        <pc:spChg chg="add mod">
          <ac:chgData name="Jaivant Rajasekaran" userId="c2674fad0f29da8d" providerId="LiveId" clId="{894B916A-C9D6-45DE-AE4F-E0456F025381}" dt="2024-04-03T09:39:32.986" v="337" actId="255"/>
          <ac:spMkLst>
            <pc:docMk/>
            <pc:sldMk cId="0" sldId="260"/>
            <ac:spMk id="11" creationId="{2F2358E9-79A4-C7D4-C451-D189A2AA78F9}"/>
          </ac:spMkLst>
        </pc:spChg>
      </pc:sldChg>
      <pc:sldChg chg="addSp delSp modSp mod">
        <pc:chgData name="Jaivant Rajasekaran" userId="c2674fad0f29da8d" providerId="LiveId" clId="{894B916A-C9D6-45DE-AE4F-E0456F025381}" dt="2024-04-03T09:28:40.942" v="113" actId="12"/>
        <pc:sldMkLst>
          <pc:docMk/>
          <pc:sldMk cId="0" sldId="261"/>
        </pc:sldMkLst>
        <pc:spChg chg="add del mod">
          <ac:chgData name="Jaivant Rajasekaran" userId="c2674fad0f29da8d" providerId="LiveId" clId="{894B916A-C9D6-45DE-AE4F-E0456F025381}" dt="2024-04-03T09:26:34.158" v="94" actId="1076"/>
          <ac:spMkLst>
            <pc:docMk/>
            <pc:sldMk cId="0" sldId="261"/>
            <ac:spMk id="9" creationId="{2DF35359-B13D-449F-FB8C-2B625D18BC0C}"/>
          </ac:spMkLst>
        </pc:spChg>
        <pc:spChg chg="add">
          <ac:chgData name="Jaivant Rajasekaran" userId="c2674fad0f29da8d" providerId="LiveId" clId="{894B916A-C9D6-45DE-AE4F-E0456F025381}" dt="2024-04-03T09:24:40.194" v="64"/>
          <ac:spMkLst>
            <pc:docMk/>
            <pc:sldMk cId="0" sldId="261"/>
            <ac:spMk id="10" creationId="{FF5B0A95-8B53-6757-489F-A96E2DDC9443}"/>
          </ac:spMkLst>
        </pc:spChg>
        <pc:spChg chg="add">
          <ac:chgData name="Jaivant Rajasekaran" userId="c2674fad0f29da8d" providerId="LiveId" clId="{894B916A-C9D6-45DE-AE4F-E0456F025381}" dt="2024-04-03T09:24:43.336" v="65"/>
          <ac:spMkLst>
            <pc:docMk/>
            <pc:sldMk cId="0" sldId="261"/>
            <ac:spMk id="11" creationId="{4ABF6A71-9A52-9C4B-1406-C26E582D4488}"/>
          </ac:spMkLst>
        </pc:spChg>
        <pc:spChg chg="add del">
          <ac:chgData name="Jaivant Rajasekaran" userId="c2674fad0f29da8d" providerId="LiveId" clId="{894B916A-C9D6-45DE-AE4F-E0456F025381}" dt="2024-04-03T09:25:05.603" v="70" actId="478"/>
          <ac:spMkLst>
            <pc:docMk/>
            <pc:sldMk cId="0" sldId="261"/>
            <ac:spMk id="12" creationId="{B33D11B3-5411-1FE4-B940-5E664F7C84B0}"/>
          </ac:spMkLst>
        </pc:spChg>
        <pc:spChg chg="add del mod">
          <ac:chgData name="Jaivant Rajasekaran" userId="c2674fad0f29da8d" providerId="LiveId" clId="{894B916A-C9D6-45DE-AE4F-E0456F025381}" dt="2024-04-03T09:25:53.500" v="85" actId="478"/>
          <ac:spMkLst>
            <pc:docMk/>
            <pc:sldMk cId="0" sldId="261"/>
            <ac:spMk id="13" creationId="{DF3A907E-1AEB-A6ED-8C94-65310AD60CC9}"/>
          </ac:spMkLst>
        </pc:spChg>
        <pc:spChg chg="add del mod">
          <ac:chgData name="Jaivant Rajasekaran" userId="c2674fad0f29da8d" providerId="LiveId" clId="{894B916A-C9D6-45DE-AE4F-E0456F025381}" dt="2024-04-03T09:26:00.264" v="88" actId="478"/>
          <ac:spMkLst>
            <pc:docMk/>
            <pc:sldMk cId="0" sldId="261"/>
            <ac:spMk id="14" creationId="{6727B766-9094-AD68-5DDC-D7DB85544B00}"/>
          </ac:spMkLst>
        </pc:spChg>
        <pc:spChg chg="add">
          <ac:chgData name="Jaivant Rajasekaran" userId="c2674fad0f29da8d" providerId="LiveId" clId="{894B916A-C9D6-45DE-AE4F-E0456F025381}" dt="2024-04-03T09:26:02.783" v="89"/>
          <ac:spMkLst>
            <pc:docMk/>
            <pc:sldMk cId="0" sldId="261"/>
            <ac:spMk id="15" creationId="{0D1C93C3-6DBD-DA50-0644-8CC0E69FA7F1}"/>
          </ac:spMkLst>
        </pc:spChg>
        <pc:spChg chg="add mod">
          <ac:chgData name="Jaivant Rajasekaran" userId="c2674fad0f29da8d" providerId="LiveId" clId="{894B916A-C9D6-45DE-AE4F-E0456F025381}" dt="2024-04-03T09:26:34.158" v="94" actId="1076"/>
          <ac:spMkLst>
            <pc:docMk/>
            <pc:sldMk cId="0" sldId="261"/>
            <ac:spMk id="16" creationId="{9438AA13-ED87-69B5-4441-6FD78A4A9FB7}"/>
          </ac:spMkLst>
        </pc:spChg>
        <pc:spChg chg="add mod">
          <ac:chgData name="Jaivant Rajasekaran" userId="c2674fad0f29da8d" providerId="LiveId" clId="{894B916A-C9D6-45DE-AE4F-E0456F025381}" dt="2024-04-03T09:28:40.942" v="113" actId="12"/>
          <ac:spMkLst>
            <pc:docMk/>
            <pc:sldMk cId="0" sldId="261"/>
            <ac:spMk id="17" creationId="{F89132EF-6C27-05FD-68BD-0BCF71EE2AFE}"/>
          </ac:spMkLst>
        </pc:spChg>
      </pc:sldChg>
      <pc:sldChg chg="addSp modSp mod">
        <pc:chgData name="Jaivant Rajasekaran" userId="c2674fad0f29da8d" providerId="LiveId" clId="{894B916A-C9D6-45DE-AE4F-E0456F025381}" dt="2024-04-03T09:33:43.458" v="278" actId="255"/>
        <pc:sldMkLst>
          <pc:docMk/>
          <pc:sldMk cId="0" sldId="262"/>
        </pc:sldMkLst>
        <pc:spChg chg="add mod">
          <ac:chgData name="Jaivant Rajasekaran" userId="c2674fad0f29da8d" providerId="LiveId" clId="{894B916A-C9D6-45DE-AE4F-E0456F025381}" dt="2024-04-03T09:33:43.458" v="278" actId="255"/>
          <ac:spMkLst>
            <pc:docMk/>
            <pc:sldMk cId="0" sldId="262"/>
            <ac:spMk id="10" creationId="{B36A62F3-3A25-3CF0-38DC-8F2ABB72210E}"/>
          </ac:spMkLst>
        </pc:spChg>
        <pc:picChg chg="mod">
          <ac:chgData name="Jaivant Rajasekaran" userId="c2674fad0f29da8d" providerId="LiveId" clId="{894B916A-C9D6-45DE-AE4F-E0456F025381}" dt="2024-04-03T09:30:03.203" v="121" actId="14100"/>
          <ac:picMkLst>
            <pc:docMk/>
            <pc:sldMk cId="0" sldId="262"/>
            <ac:picMk id="2" creationId="{00000000-0000-0000-0000-000000000000}"/>
          </ac:picMkLst>
        </pc:picChg>
      </pc:sldChg>
      <pc:sldChg chg="addSp modSp mod">
        <pc:chgData name="Jaivant Rajasekaran" userId="c2674fad0f29da8d" providerId="LiveId" clId="{894B916A-C9D6-45DE-AE4F-E0456F025381}" dt="2024-04-03T09:37:23.985" v="284" actId="207"/>
        <pc:sldMkLst>
          <pc:docMk/>
          <pc:sldMk cId="0" sldId="263"/>
        </pc:sldMkLst>
        <pc:spChg chg="add mod">
          <ac:chgData name="Jaivant Rajasekaran" userId="c2674fad0f29da8d" providerId="LiveId" clId="{894B916A-C9D6-45DE-AE4F-E0456F025381}" dt="2024-04-03T09:37:23.985" v="284" actId="207"/>
          <ac:spMkLst>
            <pc:docMk/>
            <pc:sldMk cId="0" sldId="263"/>
            <ac:spMk id="9" creationId="{F7855AB6-609D-0DDF-4C40-DAC465109D69}"/>
          </ac:spMkLst>
        </pc:spChg>
        <pc:picChg chg="mod">
          <ac:chgData name="Jaivant Rajasekaran" userId="c2674fad0f29da8d" providerId="LiveId" clId="{894B916A-C9D6-45DE-AE4F-E0456F025381}" dt="2024-04-03T09:37:09.676" v="280" actId="14100"/>
          <ac:picMkLst>
            <pc:docMk/>
            <pc:sldMk cId="0" sldId="263"/>
            <ac:picMk id="6" creationId="{00000000-0000-0000-0000-000000000000}"/>
          </ac:picMkLst>
        </pc:picChg>
      </pc:sldChg>
      <pc:sldChg chg="addSp delSp modSp mod">
        <pc:chgData name="Jaivant Rajasekaran" userId="c2674fad0f29da8d" providerId="LiveId" clId="{894B916A-C9D6-45DE-AE4F-E0456F025381}" dt="2024-04-03T09:39:50.042" v="359" actId="20577"/>
        <pc:sldMkLst>
          <pc:docMk/>
          <pc:sldMk cId="0" sldId="264"/>
        </pc:sldMkLst>
        <pc:spChg chg="del mod">
          <ac:chgData name="Jaivant Rajasekaran" userId="c2674fad0f29da8d" providerId="LiveId" clId="{894B916A-C9D6-45DE-AE4F-E0456F025381}" dt="2024-04-03T09:38:41.268" v="311"/>
          <ac:spMkLst>
            <pc:docMk/>
            <pc:sldMk cId="0" sldId="264"/>
            <ac:spMk id="7" creationId="{00000000-0000-0000-0000-000000000000}"/>
          </ac:spMkLst>
        </pc:spChg>
        <pc:spChg chg="add mod">
          <ac:chgData name="Jaivant Rajasekaran" userId="c2674fad0f29da8d" providerId="LiveId" clId="{894B916A-C9D6-45DE-AE4F-E0456F025381}" dt="2024-04-03T09:39:50.042" v="359" actId="20577"/>
          <ac:spMkLst>
            <pc:docMk/>
            <pc:sldMk cId="0" sldId="264"/>
            <ac:spMk id="10" creationId="{7236380C-A6C4-948D-07DE-F81BCA8ACC66}"/>
          </ac:spMkLst>
        </pc:spChg>
      </pc:sldChg>
      <pc:sldChg chg="addSp modSp mod">
        <pc:chgData name="Jaivant Rajasekaran" userId="c2674fad0f29da8d" providerId="LiveId" clId="{894B916A-C9D6-45DE-AE4F-E0456F025381}" dt="2024-04-03T16:32:00.249" v="378" actId="1076"/>
        <pc:sldMkLst>
          <pc:docMk/>
          <pc:sldMk cId="0" sldId="265"/>
        </pc:sldMkLst>
        <pc:spChg chg="mod">
          <ac:chgData name="Jaivant Rajasekaran" userId="c2674fad0f29da8d" providerId="LiveId" clId="{894B916A-C9D6-45DE-AE4F-E0456F025381}" dt="2024-04-03T16:32:00.249" v="378" actId="1076"/>
          <ac:spMkLst>
            <pc:docMk/>
            <pc:sldMk cId="0" sldId="265"/>
            <ac:spMk id="8" creationId="{00000000-0000-0000-0000-000000000000}"/>
          </ac:spMkLst>
        </pc:spChg>
        <pc:picChg chg="add mod">
          <ac:chgData name="Jaivant Rajasekaran" userId="c2674fad0f29da8d" providerId="LiveId" clId="{894B916A-C9D6-45DE-AE4F-E0456F025381}" dt="2024-04-03T09:54:14.838" v="376" actId="1076"/>
          <ac:picMkLst>
            <pc:docMk/>
            <pc:sldMk cId="0" sldId="265"/>
            <ac:picMk id="11" creationId="{114E6ED1-1172-D7B8-5906-EA01AB17641E}"/>
          </ac:picMkLst>
        </pc:picChg>
        <pc:picChg chg="add mod">
          <ac:chgData name="Jaivant Rajasekaran" userId="c2674fad0f29da8d" providerId="LiveId" clId="{894B916A-C9D6-45DE-AE4F-E0456F025381}" dt="2024-04-03T09:54:18.893" v="377" actId="1076"/>
          <ac:picMkLst>
            <pc:docMk/>
            <pc:sldMk cId="0" sldId="265"/>
            <ac:picMk id="13" creationId="{2F341D49-AD23-75DB-82B0-F433A5343BC2}"/>
          </ac:picMkLst>
        </pc:picChg>
        <pc:picChg chg="add mod">
          <ac:chgData name="Jaivant Rajasekaran" userId="c2674fad0f29da8d" providerId="LiveId" clId="{894B916A-C9D6-45DE-AE4F-E0456F025381}" dt="2024-04-03T09:54:07.528" v="373" actId="1076"/>
          <ac:picMkLst>
            <pc:docMk/>
            <pc:sldMk cId="0" sldId="265"/>
            <ac:picMk id="15" creationId="{A1DF0EB9-1B95-0BD0-8044-845F4CDF831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aivantraja/TNSDC-Generative-AI/blob/a1763d582599131349c6c8d9e308ddf2a40543a3/DemoVideo.mp4"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114800" y="3316384"/>
            <a:ext cx="5900420" cy="2222403"/>
          </a:xfrm>
          <a:prstGeom prst="rect">
            <a:avLst/>
          </a:prstGeom>
        </p:spPr>
        <p:txBody>
          <a:bodyPr vert="horz" wrap="square" lIns="0" tIns="16510" rIns="0" bIns="0" rtlCol="0">
            <a:spAutoFit/>
          </a:bodyPr>
          <a:lstStyle/>
          <a:p>
            <a:pPr marL="12700" rtl="0">
              <a:spcBef>
                <a:spcPts val="0"/>
              </a:spcBef>
              <a:spcAft>
                <a:spcPts val="0"/>
              </a:spcAft>
            </a:pPr>
            <a:r>
              <a:rPr lang="en-US" sz="2000" b="1" i="0" u="none" strike="noStrike" dirty="0">
                <a:solidFill>
                  <a:srgbClr val="000000"/>
                </a:solidFill>
                <a:effectLst/>
                <a:latin typeface="Trebuchet MS" panose="020B0603020202020204" pitchFamily="34" charset="0"/>
              </a:rPr>
              <a:t>JAIVANT B R</a:t>
            </a:r>
            <a:endParaRPr lang="en-US" sz="2000" b="0" dirty="0">
              <a:effectLst/>
            </a:endParaRPr>
          </a:p>
          <a:p>
            <a:pPr marL="12700" rtl="0">
              <a:spcBef>
                <a:spcPts val="130"/>
              </a:spcBef>
              <a:spcAft>
                <a:spcPts val="0"/>
              </a:spcAft>
            </a:pPr>
            <a:r>
              <a:rPr lang="en-US" sz="2000" b="0" i="0" u="none" strike="noStrike" dirty="0">
                <a:solidFill>
                  <a:srgbClr val="000000"/>
                </a:solidFill>
                <a:effectLst/>
                <a:latin typeface="Trebuchet MS" panose="020B0603020202020204" pitchFamily="34" charset="0"/>
              </a:rPr>
              <a:t>PSG Institute of Technology and Applied Research</a:t>
            </a:r>
            <a:endParaRPr lang="en-US" sz="2000" b="0" dirty="0">
              <a:effectLst/>
            </a:endParaRPr>
          </a:p>
          <a:p>
            <a:pPr marL="12700" rtl="0">
              <a:spcBef>
                <a:spcPts val="130"/>
              </a:spcBef>
              <a:spcAft>
                <a:spcPts val="0"/>
              </a:spcAft>
            </a:pPr>
            <a:r>
              <a:rPr lang="en-US" sz="2000" b="0" i="0" u="none" strike="noStrike" dirty="0">
                <a:solidFill>
                  <a:srgbClr val="000000"/>
                </a:solidFill>
                <a:effectLst/>
                <a:latin typeface="Trebuchet MS" panose="020B0603020202020204" pitchFamily="34" charset="0"/>
              </a:rPr>
              <a:t>B.E. Computer Science and Engineering</a:t>
            </a:r>
            <a:endParaRPr lang="en-US" sz="2000" b="0" dirty="0">
              <a:effectLst/>
            </a:endParaRPr>
          </a:p>
          <a:p>
            <a:pPr marL="12700" rtl="0">
              <a:spcBef>
                <a:spcPts val="130"/>
              </a:spcBef>
              <a:spcAft>
                <a:spcPts val="0"/>
              </a:spcAft>
            </a:pPr>
            <a:r>
              <a:rPr lang="en-US" sz="2000" b="0" i="0" u="none" strike="noStrike" dirty="0">
                <a:solidFill>
                  <a:srgbClr val="000000"/>
                </a:solidFill>
                <a:effectLst/>
                <a:latin typeface="Trebuchet MS" panose="020B0603020202020204" pitchFamily="34" charset="0"/>
              </a:rPr>
              <a:t>NM id: au715521104019</a:t>
            </a:r>
            <a:endParaRPr lang="en-US" sz="2000" b="0" dirty="0">
              <a:effectLst/>
            </a:endParaRPr>
          </a:p>
          <a:p>
            <a:pPr marL="12700" rtl="0">
              <a:spcBef>
                <a:spcPts val="130"/>
              </a:spcBef>
              <a:spcAft>
                <a:spcPts val="0"/>
              </a:spcAft>
            </a:pPr>
            <a:r>
              <a:rPr lang="en-US" sz="2000" b="0" i="0" u="none" strike="noStrike" dirty="0">
                <a:solidFill>
                  <a:srgbClr val="000000"/>
                </a:solidFill>
                <a:effectLst/>
                <a:latin typeface="Trebuchet MS" panose="020B0603020202020204" pitchFamily="34" charset="0"/>
              </a:rPr>
              <a:t>Email: rajajai2003@gmail.com</a:t>
            </a:r>
            <a:endParaRPr lang="en-US" sz="2000" b="0" dirty="0">
              <a:effectLst/>
            </a:endParaRPr>
          </a:p>
          <a:p>
            <a:br>
              <a:rPr lang="en-US" sz="2000" dirty="0"/>
            </a:br>
            <a:endParaRPr lang="en-IN" altLang="" sz="2000" dirty="0">
              <a:latin typeface="Trebuchet MS" panose="020B0603020202020204"/>
              <a:cs typeface="Trebuchet MS" panose="020B0603020202020204"/>
            </a:endParaRPr>
          </a:p>
        </p:txBody>
      </p:sp>
      <p:sp>
        <p:nvSpPr>
          <p:cNvPr id="8" name="object 8"/>
          <p:cNvSpPr txBox="1"/>
          <p:nvPr/>
        </p:nvSpPr>
        <p:spPr>
          <a:xfrm>
            <a:off x="4114800" y="2754134"/>
            <a:ext cx="3200400" cy="566822"/>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2D936B"/>
                </a:solidFill>
                <a:latin typeface="Trebuchet MS" panose="020B0603020202020204"/>
                <a:cs typeface="Trebuchet MS" panose="020B0603020202020204"/>
              </a:rPr>
              <a:t>Final</a:t>
            </a:r>
            <a:r>
              <a:rPr sz="3600" b="1" spc="-40" dirty="0">
                <a:solidFill>
                  <a:srgbClr val="2D936B"/>
                </a:solidFill>
                <a:latin typeface="Trebuchet MS" panose="020B0603020202020204"/>
                <a:cs typeface="Trebuchet MS" panose="020B0603020202020204"/>
              </a:rPr>
              <a:t> </a:t>
            </a:r>
            <a:r>
              <a:rPr sz="3600" b="1" spc="-10" dirty="0">
                <a:solidFill>
                  <a:srgbClr val="2D936B"/>
                </a:solidFill>
                <a:latin typeface="Trebuchet MS" panose="020B0603020202020204"/>
                <a:cs typeface="Trebuchet MS" panose="020B0603020202020204"/>
              </a:rPr>
              <a:t>Project</a:t>
            </a:r>
            <a:endParaRPr sz="36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838200" y="6130681"/>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3"/>
              </a:rPr>
              <a:t>Demo</a:t>
            </a:r>
            <a:r>
              <a:rPr sz="2000" u="sng" spc="10" dirty="0">
                <a:solidFill>
                  <a:srgbClr val="006FC0"/>
                </a:solidFill>
                <a:uFill>
                  <a:solidFill>
                    <a:srgbClr val="006FC0"/>
                  </a:solidFill>
                </a:uFill>
                <a:latin typeface="Trebuchet MS" panose="020B0603020202020204"/>
                <a:cs typeface="Trebuchet MS" panose="020B0603020202020204"/>
                <a:hlinkClick r:id="rId3"/>
              </a:rPr>
              <a:t> </a:t>
            </a:r>
            <a:r>
              <a:rPr sz="2000" u="sng" spc="-20" dirty="0">
                <a:solidFill>
                  <a:srgbClr val="006FC0"/>
                </a:solidFill>
                <a:uFill>
                  <a:solidFill>
                    <a:srgbClr val="006FC0"/>
                  </a:solidFill>
                </a:uFill>
                <a:latin typeface="Trebuchet MS" panose="020B0603020202020204"/>
                <a:cs typeface="Trebuchet MS" panose="020B0603020202020204"/>
                <a:hlinkClick r:id="rId3"/>
              </a:rPr>
              <a:t>Link</a:t>
            </a:r>
            <a:endParaRPr sz="2000" dirty="0">
              <a:latin typeface="Trebuchet MS" panose="020B0603020202020204"/>
              <a:cs typeface="Trebuchet MS" panose="020B0603020202020204"/>
            </a:endParaRPr>
          </a:p>
        </p:txBody>
      </p:sp>
      <p:pic>
        <p:nvPicPr>
          <p:cNvPr id="11" name="Picture 10">
            <a:extLst>
              <a:ext uri="{FF2B5EF4-FFF2-40B4-BE49-F238E27FC236}">
                <a16:creationId xmlns:a16="http://schemas.microsoft.com/office/drawing/2014/main" id="{114E6ED1-1172-D7B8-5906-EA01AB17641E}"/>
              </a:ext>
            </a:extLst>
          </p:cNvPr>
          <p:cNvPicPr>
            <a:picLocks noChangeAspect="1"/>
          </p:cNvPicPr>
          <p:nvPr/>
        </p:nvPicPr>
        <p:blipFill>
          <a:blip r:embed="rId4"/>
          <a:stretch>
            <a:fillRect/>
          </a:stretch>
        </p:blipFill>
        <p:spPr>
          <a:xfrm>
            <a:off x="3606009" y="1767607"/>
            <a:ext cx="4259797" cy="3083384"/>
          </a:xfrm>
          <a:prstGeom prst="rect">
            <a:avLst/>
          </a:prstGeom>
        </p:spPr>
      </p:pic>
      <p:pic>
        <p:nvPicPr>
          <p:cNvPr id="13" name="Picture 12">
            <a:extLst>
              <a:ext uri="{FF2B5EF4-FFF2-40B4-BE49-F238E27FC236}">
                <a16:creationId xmlns:a16="http://schemas.microsoft.com/office/drawing/2014/main" id="{2F341D49-AD23-75DB-82B0-F433A5343BC2}"/>
              </a:ext>
            </a:extLst>
          </p:cNvPr>
          <p:cNvPicPr>
            <a:picLocks noChangeAspect="1"/>
          </p:cNvPicPr>
          <p:nvPr/>
        </p:nvPicPr>
        <p:blipFill>
          <a:blip r:embed="rId5"/>
          <a:stretch>
            <a:fillRect/>
          </a:stretch>
        </p:blipFill>
        <p:spPr>
          <a:xfrm>
            <a:off x="7543800" y="1614376"/>
            <a:ext cx="4360265" cy="3212489"/>
          </a:xfrm>
          <a:prstGeom prst="rect">
            <a:avLst/>
          </a:prstGeom>
        </p:spPr>
      </p:pic>
      <p:pic>
        <p:nvPicPr>
          <p:cNvPr id="15" name="Picture 14">
            <a:extLst>
              <a:ext uri="{FF2B5EF4-FFF2-40B4-BE49-F238E27FC236}">
                <a16:creationId xmlns:a16="http://schemas.microsoft.com/office/drawing/2014/main" id="{A1DF0EB9-1B95-0BD0-8044-845F4CDF8314}"/>
              </a:ext>
            </a:extLst>
          </p:cNvPr>
          <p:cNvPicPr>
            <a:picLocks noChangeAspect="1"/>
          </p:cNvPicPr>
          <p:nvPr/>
        </p:nvPicPr>
        <p:blipFill>
          <a:blip r:embed="rId6"/>
          <a:stretch>
            <a:fillRect/>
          </a:stretch>
        </p:blipFill>
        <p:spPr>
          <a:xfrm>
            <a:off x="87792" y="1857375"/>
            <a:ext cx="3577211" cy="27357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IN" sz="4250" dirty="0"/>
              <a:t>Rice Image Classification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C4CBCD3-D5D3-3FB0-4B58-2BEC59FB4359}"/>
              </a:ext>
            </a:extLst>
          </p:cNvPr>
          <p:cNvSpPr txBox="1"/>
          <p:nvPr/>
        </p:nvSpPr>
        <p:spPr>
          <a:xfrm>
            <a:off x="447676" y="1879854"/>
            <a:ext cx="8605266" cy="4062651"/>
          </a:xfrm>
          <a:prstGeom prst="rect">
            <a:avLst/>
          </a:prstGeom>
          <a:noFill/>
        </p:spPr>
        <p:txBody>
          <a:bodyPr wrap="square" rtlCol="0">
            <a:spAutoFit/>
          </a:bodyPr>
          <a:lstStyle/>
          <a:p>
            <a:br>
              <a:rPr lang="en-US" dirty="0">
                <a:solidFill>
                  <a:schemeClr val="tx1"/>
                </a:solidFill>
              </a:rPr>
            </a:br>
            <a:r>
              <a:rPr lang="en-US" sz="2400" b="0" i="0" dirty="0">
                <a:solidFill>
                  <a:schemeClr val="tx1"/>
                </a:solidFill>
                <a:effectLst/>
                <a:latin typeface="Söhne"/>
              </a:rPr>
              <a:t>The project aims to develop a deep learning model for rice image classification, utilizing Convolutional Neural Networks (CNNs) in TensorFlow/</a:t>
            </a:r>
            <a:r>
              <a:rPr lang="en-US" sz="2400" b="0" i="0" dirty="0" err="1">
                <a:solidFill>
                  <a:schemeClr val="tx1"/>
                </a:solidFill>
                <a:effectLst/>
                <a:latin typeface="Söhne"/>
              </a:rPr>
              <a:t>Keras</a:t>
            </a:r>
            <a:r>
              <a:rPr lang="en-US" sz="2400" b="0" i="0" dirty="0">
                <a:solidFill>
                  <a:schemeClr val="tx1"/>
                </a:solidFill>
                <a:effectLst/>
                <a:latin typeface="Söhne"/>
              </a:rPr>
              <a:t>. By leveraging a dataset of categorized rice images, the model seeks to accurately identify different rice varieties, aiding in agricultural management. Through automation of rice variety identification, the project endeavors to streamline crop monitoring, disease detection, and quality assessment processes. Ultimately, it strives to empower farmers with efficient tools for optimizing crop yield, enhancing agricultural productivity, and ensuring food security.</a:t>
            </a:r>
            <a:endParaRPr lang="en-IN"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402828FF-CD71-C387-3BE2-E363F46FAE04}"/>
              </a:ext>
            </a:extLst>
          </p:cNvPr>
          <p:cNvSpPr txBox="1"/>
          <p:nvPr/>
        </p:nvSpPr>
        <p:spPr>
          <a:xfrm>
            <a:off x="2133600" y="1600200"/>
            <a:ext cx="7243480" cy="3108543"/>
          </a:xfrm>
          <a:prstGeom prst="rect">
            <a:avLst/>
          </a:prstGeom>
          <a:noFill/>
        </p:spPr>
        <p:txBody>
          <a:bodyPr wrap="square" rtlCol="0">
            <a:spAutoFit/>
          </a:bodyPr>
          <a:lstStyle/>
          <a:p>
            <a:r>
              <a:rPr lang="en-IN" sz="2800" b="0" i="0" dirty="0">
                <a:solidFill>
                  <a:schemeClr val="tx1"/>
                </a:solidFill>
                <a:effectLst/>
                <a:latin typeface="Söhne"/>
              </a:rPr>
              <a:t>1. Problem Statement</a:t>
            </a:r>
          </a:p>
          <a:p>
            <a:r>
              <a:rPr lang="en-IN" sz="2800" dirty="0">
                <a:solidFill>
                  <a:schemeClr val="tx1"/>
                </a:solidFill>
              </a:rPr>
              <a:t>2. </a:t>
            </a:r>
            <a:r>
              <a:rPr lang="en-IN" sz="2800" b="0" i="0" dirty="0">
                <a:solidFill>
                  <a:schemeClr val="tx1"/>
                </a:solidFill>
                <a:effectLst/>
                <a:latin typeface="Söhne"/>
              </a:rPr>
              <a:t>Problem Overview</a:t>
            </a:r>
          </a:p>
          <a:p>
            <a:r>
              <a:rPr lang="en-IN" sz="2800" dirty="0">
                <a:solidFill>
                  <a:schemeClr val="tx1"/>
                </a:solidFill>
                <a:latin typeface="Söhne"/>
              </a:rPr>
              <a:t>3. </a:t>
            </a:r>
            <a:r>
              <a:rPr lang="en-US" sz="2800" b="0" i="0" dirty="0">
                <a:solidFill>
                  <a:schemeClr val="tx1"/>
                </a:solidFill>
                <a:effectLst/>
                <a:latin typeface="Söhne"/>
              </a:rPr>
              <a:t>Who are the end users?</a:t>
            </a:r>
            <a:endParaRPr lang="en-IN" sz="2800" dirty="0">
              <a:solidFill>
                <a:schemeClr val="tx1"/>
              </a:solidFill>
              <a:latin typeface="Söhne"/>
            </a:endParaRPr>
          </a:p>
          <a:p>
            <a:r>
              <a:rPr lang="en-IN" sz="2800" dirty="0">
                <a:solidFill>
                  <a:schemeClr val="tx1"/>
                </a:solidFill>
                <a:latin typeface="Söhne"/>
              </a:rPr>
              <a:t>4. </a:t>
            </a:r>
            <a:r>
              <a:rPr lang="en-IN" sz="2800" b="0" i="0" dirty="0">
                <a:solidFill>
                  <a:schemeClr val="tx1"/>
                </a:solidFill>
                <a:effectLst/>
                <a:latin typeface="Söhne"/>
              </a:rPr>
              <a:t>Your solution and its value proposition</a:t>
            </a:r>
          </a:p>
          <a:p>
            <a:r>
              <a:rPr lang="en-IN" sz="2800" dirty="0">
                <a:solidFill>
                  <a:schemeClr val="tx1"/>
                </a:solidFill>
                <a:latin typeface="Söhne"/>
              </a:rPr>
              <a:t>5. </a:t>
            </a:r>
            <a:r>
              <a:rPr lang="en-IN" sz="2800" b="0" i="0" dirty="0">
                <a:solidFill>
                  <a:schemeClr val="tx1"/>
                </a:solidFill>
                <a:effectLst/>
                <a:latin typeface="Söhne"/>
              </a:rPr>
              <a:t>The wow in your solution</a:t>
            </a:r>
            <a:endParaRPr lang="en-IN" sz="2800" dirty="0">
              <a:solidFill>
                <a:schemeClr val="tx1"/>
              </a:solidFill>
              <a:latin typeface="Söhne"/>
            </a:endParaRPr>
          </a:p>
          <a:p>
            <a:r>
              <a:rPr lang="en-IN" sz="2800" dirty="0">
                <a:solidFill>
                  <a:schemeClr val="tx1"/>
                </a:solidFill>
                <a:latin typeface="Söhne"/>
              </a:rPr>
              <a:t>6. </a:t>
            </a:r>
            <a:r>
              <a:rPr lang="en-IN" sz="2800" b="0" i="0" dirty="0">
                <a:solidFill>
                  <a:schemeClr val="tx1"/>
                </a:solidFill>
                <a:effectLst/>
                <a:latin typeface="Söhne"/>
              </a:rPr>
              <a:t>Modelling </a:t>
            </a:r>
          </a:p>
          <a:p>
            <a:r>
              <a:rPr lang="en-IN" sz="2800" dirty="0">
                <a:solidFill>
                  <a:schemeClr val="tx1"/>
                </a:solidFill>
                <a:latin typeface="Söhne"/>
              </a:rPr>
              <a:t>7. Results</a:t>
            </a:r>
            <a:endParaRPr lang="en-IN" sz="2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9D11C53A-5218-423C-93EB-86D3E471BF1A}"/>
              </a:ext>
            </a:extLst>
          </p:cNvPr>
          <p:cNvSpPr txBox="1"/>
          <p:nvPr/>
        </p:nvSpPr>
        <p:spPr>
          <a:xfrm>
            <a:off x="834072" y="1695450"/>
            <a:ext cx="7576503" cy="3785652"/>
          </a:xfrm>
          <a:prstGeom prst="rect">
            <a:avLst/>
          </a:prstGeom>
          <a:noFill/>
        </p:spPr>
        <p:txBody>
          <a:bodyPr wrap="square" rtlCol="0">
            <a:spAutoFit/>
          </a:bodyPr>
          <a:lstStyle/>
          <a:p>
            <a:r>
              <a:rPr lang="en-US" sz="2400" b="0" i="0" dirty="0">
                <a:solidFill>
                  <a:schemeClr val="tx1"/>
                </a:solidFill>
                <a:effectLst/>
                <a:latin typeface="Söhne"/>
              </a:rPr>
              <a:t>Rice cultivation plays a crucial role in global food security, yet manual identification of rice varieties and monitoring for diseases is time-consuming and prone to errors. The objective is to develop an automated system using deep learning techniques to accurately classify rice images into different varieties and detect disease symptoms. This system aims to streamline agricultural management processes, enabling timely intervention and optimization of crop yield, ultimately contributing to sustainable food production.</a:t>
            </a:r>
            <a:endParaRPr lang="en-IN"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F2358E9-79A4-C7D4-C451-D189A2AA78F9}"/>
              </a:ext>
            </a:extLst>
          </p:cNvPr>
          <p:cNvSpPr txBox="1"/>
          <p:nvPr/>
        </p:nvSpPr>
        <p:spPr>
          <a:xfrm>
            <a:off x="609600" y="1564303"/>
            <a:ext cx="8153400" cy="4893647"/>
          </a:xfrm>
          <a:prstGeom prst="rect">
            <a:avLst/>
          </a:prstGeom>
          <a:noFill/>
        </p:spPr>
        <p:txBody>
          <a:bodyPr wrap="square" rtlCol="0">
            <a:spAutoFit/>
          </a:bodyPr>
          <a:lstStyle/>
          <a:p>
            <a:r>
              <a:rPr lang="en-US" sz="2400" b="0" i="0" dirty="0">
                <a:solidFill>
                  <a:schemeClr val="tx1"/>
                </a:solidFill>
                <a:effectLst/>
                <a:latin typeface="Söhne"/>
              </a:rPr>
              <a:t>The project focuses on automating the classification of rice images using deep learning techniques, particularly Convolutional Neural Networks (CNNs). It begins with acquiring a dataset containing images of various rice varieties and their corresponding labels. The dataset is preprocessed and organized into training and testing sets. Multiple CNN architectures are explored and trained on the dataset to identify the most effective model. Through iterative training and evaluation, the model's performance is optimized, achieving high accuracy in classifying rice images. The final model is deployed to provide a scalable solution for rice variety identification, supporting agricultural management practices and enhancing food security efforts.</a:t>
            </a:r>
            <a:endParaRPr lang="en-IN"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DF35359-B13D-449F-FB8C-2B625D18BC0C}"/>
              </a:ext>
            </a:extLst>
          </p:cNvPr>
          <p:cNvSpPr txBox="1"/>
          <p:nvPr/>
        </p:nvSpPr>
        <p:spPr>
          <a:xfrm>
            <a:off x="558165" y="1695450"/>
            <a:ext cx="8204835" cy="4629150"/>
          </a:xfrm>
          <a:prstGeom prst="rect">
            <a:avLst/>
          </a:prstGeom>
          <a:noFill/>
        </p:spPr>
        <p:txBody>
          <a:bodyPr wrap="square" rtlCol="0">
            <a:spAutoFit/>
          </a:bodyPr>
          <a:lstStyle/>
          <a:p>
            <a:endParaRPr lang="en-IN" dirty="0"/>
          </a:p>
        </p:txBody>
      </p:sp>
      <p:sp>
        <p:nvSpPr>
          <p:cNvPr id="17" name="Rectangle 8">
            <a:extLst>
              <a:ext uri="{FF2B5EF4-FFF2-40B4-BE49-F238E27FC236}">
                <a16:creationId xmlns:a16="http://schemas.microsoft.com/office/drawing/2014/main" id="{F89132EF-6C27-05FD-68BD-0BCF71EE2AFE}"/>
              </a:ext>
            </a:extLst>
          </p:cNvPr>
          <p:cNvSpPr>
            <a:spLocks noChangeArrowheads="1"/>
          </p:cNvSpPr>
          <p:nvPr/>
        </p:nvSpPr>
        <p:spPr bwMode="auto">
          <a:xfrm>
            <a:off x="285750" y="1757124"/>
            <a:ext cx="9525000" cy="4062651"/>
          </a:xfrm>
          <a:prstGeom prst="rect">
            <a:avLst/>
          </a:prstGeom>
          <a:solidFill>
            <a:schemeClr val="bg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Söhne"/>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Farmers: Quickly identify rice varieties and diseases in their fields to make informed crop management decisions.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Agricultural Researchers: Analyze trends in rice varieties and disease prevalence for improving crop yields and sustainability.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Agricultural Extension Workers: Provide advisory services to farmers by assisting in rice variety identification and disease diagnosis.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Food Industry Professionals: Ensure quality and authenticity of rice products through accurate rice variety classification.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Söhne"/>
              </a:rPr>
              <a:t>Government Agencies: Utilize data and insights for informed policy decisions and strategies to promote rice cultivation and food security.</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0574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B36A62F3-3A25-3CF0-38DC-8F2ABB72210E}"/>
              </a:ext>
            </a:extLst>
          </p:cNvPr>
          <p:cNvSpPr txBox="1"/>
          <p:nvPr/>
        </p:nvSpPr>
        <p:spPr>
          <a:xfrm>
            <a:off x="2381250" y="1695450"/>
            <a:ext cx="7296150" cy="3785652"/>
          </a:xfrm>
          <a:prstGeom prst="rect">
            <a:avLst/>
          </a:prstGeom>
          <a:noFill/>
        </p:spPr>
        <p:txBody>
          <a:bodyPr wrap="square" rtlCol="0">
            <a:spAutoFit/>
          </a:bodyPr>
          <a:lstStyle/>
          <a:p>
            <a:r>
              <a:rPr lang="en-US" sz="2000" b="0" i="0" dirty="0">
                <a:solidFill>
                  <a:schemeClr val="tx1"/>
                </a:solidFill>
                <a:effectLst/>
                <a:latin typeface="Söhne"/>
              </a:rPr>
              <a:t>The solution employs state-of-the-art deep learning techniques, specifically Convolutional Neural Networks (CNNs), to automate the classification of rice images. By leveraging a comprehensive dataset of rice varieties and diseases, our system accurately identifies different rice varieties and detects disease symptoms with high precision. This enables farmers, agricultural researchers, extension workers, food industry professionals, and government agencies to make informed decisions, optimize crop management practices, ensure food quality, and promote agricultural sustainability. With scalability and efficiency in mind, our solution aims to revolutionize rice cultivation practices and contribute to global food security initiatives.</a:t>
            </a:r>
            <a:endParaRPr lang="en-IN"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495800"/>
            <a:ext cx="1685925" cy="23050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F7855AB6-609D-0DDF-4C40-DAC465109D69}"/>
              </a:ext>
            </a:extLst>
          </p:cNvPr>
          <p:cNvSpPr txBox="1"/>
          <p:nvPr/>
        </p:nvSpPr>
        <p:spPr>
          <a:xfrm>
            <a:off x="1600200" y="1507806"/>
            <a:ext cx="7934325" cy="3477875"/>
          </a:xfrm>
          <a:prstGeom prst="rect">
            <a:avLst/>
          </a:prstGeom>
          <a:noFill/>
        </p:spPr>
        <p:txBody>
          <a:bodyPr wrap="square" rtlCol="0">
            <a:spAutoFit/>
          </a:bodyPr>
          <a:lstStyle/>
          <a:p>
            <a:r>
              <a:rPr lang="en-US" sz="2000" b="0" i="0" dirty="0">
                <a:solidFill>
                  <a:schemeClr val="tx1"/>
                </a:solidFill>
                <a:effectLst/>
                <a:latin typeface="Söhne"/>
              </a:rPr>
              <a:t>The wow factor in our solution lies in its ability to seamlessly integrate cutting-edge deep learning technology with practical agricultural needs. By harnessing the power of Convolutional Neural Networks (CNNs), our system offers accurate and efficient classification of rice varieties and disease symptoms from images. This transformative capability empowers stakeholders across the agricultural ecosystem, from farmers to government agencies, with actionable insights for improving crop management, sustainability, and food security. Additionally, the scalability and accessibility of our solution make it a valuable tool for addressing real-world challenges in rice cultivation on a global scale, marking a significant leap forward in agricultural innovation.</a:t>
            </a:r>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7236380C-A6C4-948D-07DE-F81BCA8ACC66}"/>
              </a:ext>
            </a:extLst>
          </p:cNvPr>
          <p:cNvSpPr txBox="1"/>
          <p:nvPr/>
        </p:nvSpPr>
        <p:spPr>
          <a:xfrm>
            <a:off x="739775" y="1447800"/>
            <a:ext cx="8175625" cy="4801314"/>
          </a:xfrm>
          <a:prstGeom prst="rect">
            <a:avLst/>
          </a:prstGeom>
          <a:noFill/>
        </p:spPr>
        <p:txBody>
          <a:bodyPr wrap="square" rtlCol="0">
            <a:spAutoFit/>
          </a:bodyPr>
          <a:lstStyle/>
          <a:p>
            <a:pPr algn="l">
              <a:buFont typeface="+mj-lt"/>
              <a:buAutoNum type="arabicPeriod"/>
            </a:pPr>
            <a:r>
              <a:rPr lang="en-US" sz="2400" b="0" i="0" dirty="0">
                <a:solidFill>
                  <a:schemeClr val="tx1"/>
                </a:solidFill>
                <a:effectLst/>
                <a:latin typeface="Söhne"/>
              </a:rPr>
              <a:t>Model </a:t>
            </a:r>
            <a:r>
              <a:rPr lang="en-US" sz="2400" b="0" i="0" dirty="0" err="1">
                <a:solidFill>
                  <a:schemeClr val="tx1"/>
                </a:solidFill>
                <a:effectLst/>
                <a:latin typeface="Söhne"/>
              </a:rPr>
              <a:t>cnn</a:t>
            </a:r>
            <a:r>
              <a:rPr lang="en-US" sz="2400" b="0" i="0" dirty="0">
                <a:solidFill>
                  <a:schemeClr val="tx1"/>
                </a:solidFill>
                <a:effectLst/>
                <a:latin typeface="Söhne"/>
              </a:rPr>
              <a:t>: This model consists of a convolutional layer followed by max-pooling, flattening, and a dense layer with 40 units and </a:t>
            </a:r>
            <a:r>
              <a:rPr lang="en-US" sz="2400" b="0" i="0" dirty="0" err="1">
                <a:solidFill>
                  <a:schemeClr val="tx1"/>
                </a:solidFill>
                <a:effectLst/>
                <a:latin typeface="Söhne"/>
              </a:rPr>
              <a:t>ReLU</a:t>
            </a:r>
            <a:r>
              <a:rPr lang="en-US" sz="2400" b="0" i="0" dirty="0">
                <a:solidFill>
                  <a:schemeClr val="tx1"/>
                </a:solidFill>
                <a:effectLst/>
                <a:latin typeface="Söhne"/>
              </a:rPr>
              <a:t> activation. A dropout layer with a dropout rate of 0.1 is included to prevent overfitting. The final output layer has 5 units with sigmoid activation for multi-class classification.</a:t>
            </a:r>
          </a:p>
          <a:p>
            <a:pPr algn="l"/>
            <a:endParaRPr lang="en-US" sz="2400" b="0" i="0" dirty="0">
              <a:solidFill>
                <a:schemeClr val="tx1"/>
              </a:solidFill>
              <a:effectLst/>
              <a:latin typeface="Söhne"/>
            </a:endParaRPr>
          </a:p>
          <a:p>
            <a:pPr algn="l">
              <a:buFont typeface="+mj-lt"/>
              <a:buAutoNum type="arabicPeriod"/>
            </a:pPr>
            <a:r>
              <a:rPr lang="en-US" sz="2400" b="0" i="0" dirty="0">
                <a:solidFill>
                  <a:schemeClr val="tx1"/>
                </a:solidFill>
                <a:effectLst/>
                <a:latin typeface="Söhne"/>
              </a:rPr>
              <a:t>Model cnn2: This model has a convolutional layer, max-pooling, and flattening layers. It includes two dense layers with 45 and 15 units, respectively, both activated by </a:t>
            </a:r>
            <a:r>
              <a:rPr lang="en-US" sz="2400" b="0" i="0" dirty="0" err="1">
                <a:solidFill>
                  <a:schemeClr val="tx1"/>
                </a:solidFill>
                <a:effectLst/>
                <a:latin typeface="Söhne"/>
              </a:rPr>
              <a:t>ReLU</a:t>
            </a:r>
            <a:r>
              <a:rPr lang="en-US" sz="2400" b="0" i="0" dirty="0">
                <a:solidFill>
                  <a:schemeClr val="tx1"/>
                </a:solidFill>
                <a:effectLst/>
                <a:latin typeface="Söhne"/>
              </a:rPr>
              <a:t>. A dropout layer with a dropout rate of 0.1 is added. The output layer remains the same with 5 units for multi-class classification using sigmoid activation.</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862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Rice Image Classification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Jaivant Rajasekaran</cp:lastModifiedBy>
  <cp:revision>1</cp:revision>
  <dcterms:created xsi:type="dcterms:W3CDTF">2024-04-03T08:58:06Z</dcterms:created>
  <dcterms:modified xsi:type="dcterms:W3CDTF">2024-04-03T16:35:50Z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ICV">
    <vt:lpwstr>997416FB11794CED8946771309A96651_12</vt:lpwstr>
  </property>
  <property fmtid="{D5CDD505-2E9C-101B-9397-08002B2CF9AE}" pid="5" name="KSOProductBuildVer">
    <vt:lpwstr>1033-12.2.0.13472</vt:lpwstr>
  </property>
</Properties>
</file>