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1092" r:id="rId2"/>
    <p:sldId id="3892" r:id="rId3"/>
    <p:sldId id="3893" r:id="rId4"/>
    <p:sldId id="3891" r:id="rId5"/>
    <p:sldId id="3902" r:id="rId6"/>
    <p:sldId id="297" r:id="rId7"/>
    <p:sldId id="3896" r:id="rId8"/>
    <p:sldId id="1133" r:id="rId9"/>
    <p:sldId id="3903" r:id="rId10"/>
    <p:sldId id="3898" r:id="rId11"/>
    <p:sldId id="3897" r:id="rId12"/>
    <p:sldId id="3904" r:id="rId13"/>
    <p:sldId id="3899" r:id="rId14"/>
    <p:sldId id="1099" r:id="rId15"/>
    <p:sldId id="3901" r:id="rId16"/>
    <p:sldId id="1132" r:id="rId17"/>
    <p:sldId id="1113" r:id="rId18"/>
    <p:sldId id="1125" r:id="rId19"/>
    <p:sldId id="1126" r:id="rId20"/>
    <p:sldId id="3905" r:id="rId21"/>
    <p:sldId id="3906" r:id="rId22"/>
    <p:sldId id="291" r:id="rId23"/>
  </p:sldIdLst>
  <p:sldSz cx="12192000" cy="6858000"/>
  <p:notesSz cx="7102475" cy="9388475"/>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bout the industry" id="{72BFA4FA-E9C1-4A4A-9117-0C60F1A3ACAA}">
          <p14:sldIdLst>
            <p14:sldId id="1092"/>
            <p14:sldId id="3892"/>
            <p14:sldId id="3893"/>
            <p14:sldId id="3891"/>
            <p14:sldId id="3902"/>
          </p14:sldIdLst>
        </p14:section>
        <p14:section name="Key Issues" id="{CDDA4573-F0CF-074B-8797-2D2DF1EBC355}">
          <p14:sldIdLst>
            <p14:sldId id="297"/>
            <p14:sldId id="3896"/>
          </p14:sldIdLst>
        </p14:section>
        <p14:section name="Information Management in ad-tech" id="{A39B2FF2-E832-42E1-8144-669217EB0FCA}">
          <p14:sldIdLst>
            <p14:sldId id="1133"/>
            <p14:sldId id="3903"/>
            <p14:sldId id="3898"/>
            <p14:sldId id="3897"/>
          </p14:sldIdLst>
        </p14:section>
        <p14:section name="Why is ad-tech important?" id="{9C14D104-A7B2-5B4D-AB44-4EF07E141751}">
          <p14:sldIdLst>
            <p14:sldId id="3904"/>
            <p14:sldId id="3899"/>
            <p14:sldId id="1099"/>
            <p14:sldId id="3901"/>
          </p14:sldIdLst>
        </p14:section>
        <p14:section name="Future of the industry" id="{982A9921-A111-4A64-8A55-431245361B84}">
          <p14:sldIdLst>
            <p14:sldId id="1132"/>
            <p14:sldId id="1113"/>
            <p14:sldId id="1125"/>
            <p14:sldId id="1126"/>
          </p14:sldIdLst>
        </p14:section>
        <p14:section name="References" id="{D88D789A-A18C-B449-9608-ADD8E4784846}">
          <p14:sldIdLst>
            <p14:sldId id="3905"/>
            <p14:sldId id="3906"/>
            <p14:sldId id="291"/>
          </p14:sldIdLst>
        </p14:section>
      </p14:sectionLst>
    </p:ex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iti Canny" initials="CC" lastIdx="94" clrIdx="0">
    <p:extLst>
      <p:ext uri="{19B8F6BF-5375-455C-9EA6-DF929625EA0E}">
        <p15:presenceInfo xmlns:p15="http://schemas.microsoft.com/office/powerpoint/2012/main" userId="Chariti Canny" providerId="None"/>
      </p:ext>
    </p:extLst>
  </p:cmAuthor>
  <p:cmAuthor id="2" name="Haley Rich" initials="HR" lastIdx="20" clrIdx="1">
    <p:extLst>
      <p:ext uri="{19B8F6BF-5375-455C-9EA6-DF929625EA0E}">
        <p15:presenceInfo xmlns:p15="http://schemas.microsoft.com/office/powerpoint/2012/main" userId="S::rich@duarte.com::37b6e05a-5d72-457c-9a4a-6dab9a89be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5AC"/>
    <a:srgbClr val="00BDB4"/>
    <a:srgbClr val="A6A6A6"/>
    <a:srgbClr val="F06400"/>
    <a:srgbClr val="0C8BCC"/>
    <a:srgbClr val="F0AD34"/>
    <a:srgbClr val="7FBB25"/>
    <a:srgbClr val="545E65"/>
    <a:srgbClr val="F388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15" autoAdjust="0"/>
    <p:restoredTop sz="93578" autoAdjust="0"/>
  </p:normalViewPr>
  <p:slideViewPr>
    <p:cSldViewPr snapToGrid="0" snapToObjects="1">
      <p:cViewPr varScale="1">
        <p:scale>
          <a:sx n="162" d="100"/>
          <a:sy n="162" d="100"/>
        </p:scale>
        <p:origin x="1280" y="192"/>
      </p:cViewPr>
      <p:guideLst>
        <p:guide orient="horz" pos="2160"/>
        <p:guide pos="3840"/>
      </p:guideLst>
    </p:cSldViewPr>
  </p:slideViewPr>
  <p:outlineViewPr>
    <p:cViewPr>
      <p:scale>
        <a:sx n="33" d="100"/>
        <a:sy n="33" d="100"/>
      </p:scale>
      <p:origin x="0" y="-57426"/>
    </p:cViewPr>
    <p:sldLst>
      <p:sld r:id="rId1" collapse="1"/>
    </p:sldLst>
  </p:outlineViewPr>
  <p:notesTextViewPr>
    <p:cViewPr>
      <p:scale>
        <a:sx n="1" d="1"/>
        <a:sy n="1" d="1"/>
      </p:scale>
      <p:origin x="0" y="0"/>
    </p:cViewPr>
  </p:notesTextViewPr>
  <p:sorterViewPr>
    <p:cViewPr varScale="1">
      <p:scale>
        <a:sx n="1" d="1"/>
        <a:sy n="1" d="1"/>
      </p:scale>
      <p:origin x="0" y="-18936"/>
    </p:cViewPr>
  </p:sorterViewPr>
  <p:notesViewPr>
    <p:cSldViewPr snapToGrid="0" snapToObjects="1">
      <p:cViewPr varScale="1">
        <p:scale>
          <a:sx n="80" d="100"/>
          <a:sy n="80" d="100"/>
        </p:scale>
        <p:origin x="2514"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DBC6CA-7983-4521-A786-5996FE8A6972}"/>
              </a:ext>
            </a:extLst>
          </p:cNvPr>
          <p:cNvSpPr>
            <a:spLocks noGrp="1"/>
          </p:cNvSpPr>
          <p:nvPr>
            <p:ph type="hdr" sz="quarter"/>
          </p:nvPr>
        </p:nvSpPr>
        <p:spPr>
          <a:xfrm>
            <a:off x="464889" y="284499"/>
            <a:ext cx="3077739" cy="471054"/>
          </a:xfrm>
          <a:prstGeom prst="rect">
            <a:avLst/>
          </a:prstGeom>
        </p:spPr>
        <p:txBody>
          <a:bodyPr vert="horz" lIns="94229" tIns="47114" rIns="94229" bIns="47114" rtlCol="0"/>
          <a:lstStyle>
            <a:lvl1pPr algn="l">
              <a:defRPr sz="1200"/>
            </a:lvl1pPr>
          </a:lstStyle>
          <a:p>
            <a:endParaRPr lang="en-US" b="1">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7A96295F-6455-4ECC-93DC-6242C8DB6217}"/>
              </a:ext>
            </a:extLst>
          </p:cNvPr>
          <p:cNvSpPr>
            <a:spLocks noGrp="1"/>
          </p:cNvSpPr>
          <p:nvPr>
            <p:ph type="dt" sz="quarter" idx="1"/>
          </p:nvPr>
        </p:nvSpPr>
        <p:spPr>
          <a:xfrm>
            <a:off x="3542628" y="284499"/>
            <a:ext cx="3077739" cy="471054"/>
          </a:xfrm>
          <a:prstGeom prst="rect">
            <a:avLst/>
          </a:prstGeom>
        </p:spPr>
        <p:txBody>
          <a:bodyPr vert="horz" lIns="94229" tIns="47114" rIns="94229" bIns="47114" rtlCol="0"/>
          <a:lstStyle>
            <a:lvl1pPr algn="r">
              <a:defRPr sz="1200"/>
            </a:lvl1pPr>
          </a:lstStyle>
          <a:p>
            <a:fld id="{45D528A5-CC22-4C5A-A88C-DC5D9532FC79}" type="datetimeFigureOut">
              <a:rPr lang="en-US" sz="1000">
                <a:latin typeface="Arial" panose="020B0604020202020204" pitchFamily="34" charset="0"/>
                <a:cs typeface="Arial" panose="020B0604020202020204" pitchFamily="34" charset="0"/>
              </a:rPr>
              <a:t>11/5/23</a:t>
            </a:fld>
            <a:endParaRPr lang="en-US">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B379691-1807-4866-A86E-1E08E5793487}"/>
              </a:ext>
            </a:extLst>
          </p:cNvPr>
          <p:cNvSpPr>
            <a:spLocks noGrp="1"/>
          </p:cNvSpPr>
          <p:nvPr>
            <p:ph type="ftr" sz="quarter" idx="2"/>
          </p:nvPr>
        </p:nvSpPr>
        <p:spPr>
          <a:xfrm>
            <a:off x="464889" y="8667063"/>
            <a:ext cx="5534191" cy="250359"/>
          </a:xfrm>
          <a:prstGeom prst="rect">
            <a:avLst/>
          </a:prstGeom>
        </p:spPr>
        <p:txBody>
          <a:bodyPr vert="horz" lIns="94229" tIns="47114" rIns="94229" bIns="47114" rtlCol="0" anchor="b"/>
          <a:lstStyle>
            <a:lvl1pPr algn="l">
              <a:defRPr sz="1200"/>
            </a:lvl1pPr>
          </a:lstStyle>
          <a:p>
            <a:pPr algn="r"/>
            <a:endParaRPr lang="en-US" sz="7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6ACBC24-190A-4AE7-A5C2-6A5416B2BC3A}"/>
              </a:ext>
            </a:extLst>
          </p:cNvPr>
          <p:cNvSpPr>
            <a:spLocks noGrp="1"/>
          </p:cNvSpPr>
          <p:nvPr>
            <p:ph type="sldNum" sz="quarter" idx="3"/>
          </p:nvPr>
        </p:nvSpPr>
        <p:spPr>
          <a:xfrm>
            <a:off x="6085380" y="8667063"/>
            <a:ext cx="534988" cy="250359"/>
          </a:xfrm>
          <a:prstGeom prst="rect">
            <a:avLst/>
          </a:prstGeom>
        </p:spPr>
        <p:txBody>
          <a:bodyPr vert="horz" lIns="94229" tIns="47114" rIns="94229" bIns="47114" rtlCol="0" anchor="b"/>
          <a:lstStyle>
            <a:lvl1pPr algn="r">
              <a:defRPr sz="1200"/>
            </a:lvl1pPr>
          </a:lstStyle>
          <a:p>
            <a:fld id="{28FBCD3C-C7AC-4E33-9217-6C64CC67DC7F}" type="slidenum">
              <a:rPr lang="en-US" sz="700">
                <a:latin typeface="Arial" panose="020B0604020202020204" pitchFamily="34" charset="0"/>
                <a:cs typeface="Arial" panose="020B0604020202020204" pitchFamily="34" charset="0"/>
              </a:rPr>
              <a:t>‹#›</a:t>
            </a:fld>
            <a:endParaRPr lang="en-US" sz="7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6159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56719" y="235527"/>
            <a:ext cx="3077739" cy="471054"/>
          </a:xfrm>
          <a:prstGeom prst="rect">
            <a:avLst/>
          </a:prstGeom>
        </p:spPr>
        <p:txBody>
          <a:bodyPr vert="horz" lIns="94229" tIns="47114" rIns="94229" bIns="47114" rtlCol="0"/>
          <a:lstStyle>
            <a:lvl1pPr algn="l">
              <a:defRPr sz="1200" b="1">
                <a:solidFill>
                  <a:schemeClr val="tx1"/>
                </a:solidFill>
                <a:latin typeface="Arial" panose="020B0604020202020204" pitchFamily="34" charset="0"/>
              </a:defRPr>
            </a:lvl1pPr>
          </a:lstStyle>
          <a:p>
            <a:endParaRPr lang="en-US"/>
          </a:p>
        </p:txBody>
      </p:sp>
      <p:sp>
        <p:nvSpPr>
          <p:cNvPr id="3" name="Date Placeholder 2"/>
          <p:cNvSpPr>
            <a:spLocks noGrp="1"/>
          </p:cNvSpPr>
          <p:nvPr>
            <p:ph type="dt" idx="1"/>
          </p:nvPr>
        </p:nvSpPr>
        <p:spPr>
          <a:xfrm>
            <a:off x="3437677" y="235527"/>
            <a:ext cx="3077739" cy="471054"/>
          </a:xfrm>
          <a:prstGeom prst="rect">
            <a:avLst/>
          </a:prstGeom>
        </p:spPr>
        <p:txBody>
          <a:bodyPr vert="horz" lIns="94229" tIns="47114" rIns="94229" bIns="47114" rtlCol="0"/>
          <a:lstStyle>
            <a:lvl1pPr algn="r">
              <a:defRPr sz="1000">
                <a:solidFill>
                  <a:schemeClr val="tx1"/>
                </a:solidFill>
                <a:latin typeface="Arial" panose="020B0604020202020204" pitchFamily="34" charset="0"/>
              </a:defRPr>
            </a:lvl1pPr>
          </a:lstStyle>
          <a:p>
            <a:fld id="{A20443EA-0A02-4B89-8533-47772358691F}" type="datetimeFigureOut">
              <a:rPr lang="en-US" smtClean="0"/>
              <a:pPr/>
              <a:t>11/5/23</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710248" y="8643087"/>
            <a:ext cx="5105173" cy="233289"/>
          </a:xfrm>
          <a:prstGeom prst="rect">
            <a:avLst/>
          </a:prstGeom>
        </p:spPr>
        <p:txBody>
          <a:bodyPr vert="horz" lIns="94229" tIns="47114" rIns="94229" bIns="47114" rtlCol="0" anchor="b"/>
          <a:lstStyle>
            <a:lvl1pPr algn="r">
              <a:defRPr sz="700">
                <a:solidFill>
                  <a:schemeClr val="tx1"/>
                </a:solidFill>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945991" y="8643087"/>
            <a:ext cx="402982" cy="233289"/>
          </a:xfrm>
          <a:prstGeom prst="rect">
            <a:avLst/>
          </a:prstGeom>
        </p:spPr>
        <p:txBody>
          <a:bodyPr vert="horz" lIns="94229" tIns="47114" rIns="94229" bIns="47114" rtlCol="0" anchor="b"/>
          <a:lstStyle>
            <a:lvl1pPr algn="r">
              <a:defRPr sz="700">
                <a:solidFill>
                  <a:schemeClr val="tx1"/>
                </a:solidFill>
                <a:latin typeface="Arial" panose="020B0604020202020204" pitchFamily="34" charset="0"/>
              </a:defRPr>
            </a:lvl1pPr>
          </a:lstStyle>
          <a:p>
            <a:fld id="{E431F5CC-7451-43A1-9EE2-852561F891A9}" type="slidenum">
              <a:rPr lang="en-US" smtClean="0"/>
              <a:pPr/>
              <a:t>‹#›</a:t>
            </a:fld>
            <a:endParaRPr lang="en-US"/>
          </a:p>
        </p:txBody>
      </p:sp>
    </p:spTree>
    <p:extLst>
      <p:ext uri="{BB962C8B-B14F-4D97-AF65-F5344CB8AC3E}">
        <p14:creationId xmlns:p14="http://schemas.microsoft.com/office/powerpoint/2010/main" val="947666372"/>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Arial" panose="020B0604020202020204" pitchFamily="34" charset="0"/>
        <a:ea typeface="+mn-ea"/>
        <a:cs typeface="+mn-cs"/>
      </a:defRPr>
    </a:lvl1pPr>
    <a:lvl2pPr marL="457200" algn="l" defTabSz="914400" rtl="0" eaLnBrk="1" latinLnBrk="0" hangingPunct="1">
      <a:defRPr sz="1000" kern="1200">
        <a:solidFill>
          <a:schemeClr val="tx1"/>
        </a:solidFill>
        <a:latin typeface="Arial" panose="020B0604020202020204" pitchFamily="34" charset="0"/>
        <a:ea typeface="+mn-ea"/>
        <a:cs typeface="+mn-cs"/>
      </a:defRPr>
    </a:lvl2pPr>
    <a:lvl3pPr marL="914400" algn="l" defTabSz="914400" rtl="0" eaLnBrk="1" latinLnBrk="0" hangingPunct="1">
      <a:defRPr sz="1000" kern="1200">
        <a:solidFill>
          <a:schemeClr val="tx1"/>
        </a:solidFill>
        <a:latin typeface="Arial" panose="020B0604020202020204" pitchFamily="34" charset="0"/>
        <a:ea typeface="+mn-ea"/>
        <a:cs typeface="+mn-cs"/>
      </a:defRPr>
    </a:lvl3pPr>
    <a:lvl4pPr marL="1371600" algn="l" defTabSz="914400" rtl="0" eaLnBrk="1" latinLnBrk="0" hangingPunct="1">
      <a:defRPr sz="1000" kern="1200">
        <a:solidFill>
          <a:schemeClr val="tx1"/>
        </a:solidFill>
        <a:latin typeface="Arial" panose="020B0604020202020204" pitchFamily="34" charset="0"/>
        <a:ea typeface="+mn-ea"/>
        <a:cs typeface="+mn-cs"/>
      </a:defRPr>
    </a:lvl4pPr>
    <a:lvl5pPr marL="1828800" algn="l" defTabSz="914400" rtl="0" eaLnBrk="1" latinLnBrk="0" hangingPunct="1">
      <a:defRPr sz="10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31F5CC-7451-43A1-9EE2-852561F891A9}" type="slidenum">
              <a:rPr lang="en-US" smtClean="0"/>
              <a:pPr/>
              <a:t>1</a:t>
            </a:fld>
            <a:endParaRPr lang="en-US"/>
          </a:p>
        </p:txBody>
      </p:sp>
    </p:spTree>
    <p:extLst>
      <p:ext uri="{BB962C8B-B14F-4D97-AF65-F5344CB8AC3E}">
        <p14:creationId xmlns:p14="http://schemas.microsoft.com/office/powerpoint/2010/main" val="413169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CB88EC35-D522-430F-9EB0-3F470994C80E}"/>
              </a:ext>
            </a:extLst>
          </p:cNvPr>
          <p:cNvSpPr>
            <a:spLocks noGrp="1"/>
          </p:cNvSpPr>
          <p:nvPr>
            <p:ph type="subTitle" idx="15" hasCustomPrompt="1"/>
          </p:nvPr>
        </p:nvSpPr>
        <p:spPr>
          <a:xfrm>
            <a:off x="923544" y="834900"/>
            <a:ext cx="6309360" cy="238207"/>
          </a:xfrm>
        </p:spPr>
        <p:txBody>
          <a:bodyPr wrap="none" anchor="b">
            <a:noAutofit/>
          </a:bodyPr>
          <a:lstStyle>
            <a:lvl1pPr marL="0" indent="0" algn="l">
              <a:buNone/>
              <a:defRPr sz="1400">
                <a:solidFill>
                  <a:schemeClr val="accent2"/>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2" name="Title 1">
            <a:extLst>
              <a:ext uri="{FF2B5EF4-FFF2-40B4-BE49-F238E27FC236}">
                <a16:creationId xmlns:a16="http://schemas.microsoft.com/office/drawing/2014/main" id="{09783325-6104-4561-93C0-8C9ED4F31EC8}"/>
              </a:ext>
            </a:extLst>
          </p:cNvPr>
          <p:cNvSpPr>
            <a:spLocks noGrp="1"/>
          </p:cNvSpPr>
          <p:nvPr>
            <p:ph type="title" hasCustomPrompt="1"/>
          </p:nvPr>
        </p:nvSpPr>
        <p:spPr/>
        <p:txBody>
          <a:bodyPr/>
          <a:lstStyle>
            <a:lvl1pPr>
              <a:defRPr/>
            </a:lvl1pPr>
          </a:lstStyle>
          <a:p>
            <a:r>
              <a:rPr lang="en-US" dirty="0"/>
              <a:t>Click to edit Title</a:t>
            </a:r>
          </a:p>
        </p:txBody>
      </p:sp>
      <p:sp>
        <p:nvSpPr>
          <p:cNvPr id="5" name="Footer Placeholder 4">
            <a:extLst>
              <a:ext uri="{FF2B5EF4-FFF2-40B4-BE49-F238E27FC236}">
                <a16:creationId xmlns:a16="http://schemas.microsoft.com/office/drawing/2014/main" id="{21D1B2D5-DFA1-41A6-85A8-75AC5E9C0D9E}"/>
              </a:ext>
            </a:extLst>
          </p:cNvPr>
          <p:cNvSpPr>
            <a:spLocks noGrp="1"/>
          </p:cNvSpPr>
          <p:nvPr>
            <p:ph type="ftr" sz="quarter" idx="11"/>
          </p:nvPr>
        </p:nvSpPr>
        <p:spPr/>
        <p:txBody>
          <a:bodyPr/>
          <a:lstStyle>
            <a:lvl1pPr>
              <a:defRPr>
                <a:solidFill>
                  <a:schemeClr val="bg1">
                    <a:lumMod val="50000"/>
                  </a:schemeClr>
                </a:solidFill>
              </a:defRPr>
            </a:lvl1pPr>
          </a:lstStyle>
          <a:p>
            <a:endParaRPr lang="en-US"/>
          </a:p>
        </p:txBody>
      </p:sp>
    </p:spTree>
    <p:extLst>
      <p:ext uri="{BB962C8B-B14F-4D97-AF65-F5344CB8AC3E}">
        <p14:creationId xmlns:p14="http://schemas.microsoft.com/office/powerpoint/2010/main" val="2488254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iddle">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0CD7FB5B-E33A-44AE-AA9B-9252FF26D778}"/>
              </a:ext>
            </a:extLst>
          </p:cNvPr>
          <p:cNvSpPr>
            <a:spLocks noGrp="1"/>
          </p:cNvSpPr>
          <p:nvPr>
            <p:ph type="subTitle" idx="15" hasCustomPrompt="1"/>
          </p:nvPr>
        </p:nvSpPr>
        <p:spPr>
          <a:xfrm>
            <a:off x="923544" y="834900"/>
            <a:ext cx="6309360" cy="238207"/>
          </a:xfrm>
        </p:spPr>
        <p:txBody>
          <a:bodyPr wrap="none" anchor="b">
            <a:noAutofit/>
          </a:bodyPr>
          <a:lstStyle>
            <a:lvl1pPr marL="0" indent="0" algn="l">
              <a:buNone/>
              <a:defRPr sz="1400">
                <a:solidFill>
                  <a:schemeClr val="accent2"/>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6" name="Title 5">
            <a:extLst>
              <a:ext uri="{FF2B5EF4-FFF2-40B4-BE49-F238E27FC236}">
                <a16:creationId xmlns:a16="http://schemas.microsoft.com/office/drawing/2014/main" id="{EB09D2E1-AFA5-48C0-8C53-8D509A85F00F}"/>
              </a:ext>
            </a:extLst>
          </p:cNvPr>
          <p:cNvSpPr>
            <a:spLocks noGrp="1"/>
          </p:cNvSpPr>
          <p:nvPr>
            <p:ph type="title" hasCustomPrompt="1"/>
          </p:nvPr>
        </p:nvSpPr>
        <p:spPr>
          <a:xfrm>
            <a:off x="923544" y="1179319"/>
            <a:ext cx="4059936" cy="1085317"/>
          </a:xfrm>
          <a:prstGeom prst="rect">
            <a:avLst/>
          </a:prstGeom>
        </p:spPr>
        <p:txBody>
          <a:bodyPr anchor="t" anchorCtr="0"/>
          <a:lstStyle>
            <a:lvl1pPr>
              <a:defRPr sz="2800"/>
            </a:lvl1pPr>
          </a:lstStyle>
          <a:p>
            <a:r>
              <a:rPr lang="en-US" dirty="0"/>
              <a:t>Click to edit Title</a:t>
            </a:r>
          </a:p>
        </p:txBody>
      </p:sp>
      <p:sp>
        <p:nvSpPr>
          <p:cNvPr id="49" name="Text Placeholder 3">
            <a:extLst>
              <a:ext uri="{FF2B5EF4-FFF2-40B4-BE49-F238E27FC236}">
                <a16:creationId xmlns:a16="http://schemas.microsoft.com/office/drawing/2014/main" id="{D40BB11C-770C-4091-891F-F4B6BA0B7695}"/>
              </a:ext>
            </a:extLst>
          </p:cNvPr>
          <p:cNvSpPr>
            <a:spLocks noGrp="1"/>
          </p:cNvSpPr>
          <p:nvPr>
            <p:ph type="body" sz="quarter" idx="19" hasCustomPrompt="1"/>
          </p:nvPr>
        </p:nvSpPr>
        <p:spPr>
          <a:xfrm>
            <a:off x="923544" y="4205288"/>
            <a:ext cx="4059936" cy="1953105"/>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 Placeholder 3">
            <a:extLst>
              <a:ext uri="{FF2B5EF4-FFF2-40B4-BE49-F238E27FC236}">
                <a16:creationId xmlns:a16="http://schemas.microsoft.com/office/drawing/2014/main" id="{9F0D0667-187C-4446-8B14-90A890A817CE}"/>
              </a:ext>
            </a:extLst>
          </p:cNvPr>
          <p:cNvSpPr>
            <a:spLocks noGrp="1"/>
          </p:cNvSpPr>
          <p:nvPr>
            <p:ph type="body" sz="quarter" idx="18" hasCustomPrompt="1"/>
          </p:nvPr>
        </p:nvSpPr>
        <p:spPr>
          <a:xfrm>
            <a:off x="6309360" y="1495515"/>
            <a:ext cx="2267712" cy="4676686"/>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4C549CC-23F6-4AE1-A3C6-DB5A62A12DBF}"/>
              </a:ext>
            </a:extLst>
          </p:cNvPr>
          <p:cNvSpPr>
            <a:spLocks noGrp="1"/>
          </p:cNvSpPr>
          <p:nvPr>
            <p:ph type="body" sz="quarter" idx="17" hasCustomPrompt="1"/>
          </p:nvPr>
        </p:nvSpPr>
        <p:spPr>
          <a:xfrm>
            <a:off x="9006840" y="1495514"/>
            <a:ext cx="2267712" cy="4676687"/>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1D1B2D5-DFA1-41A6-85A8-75AC5E9C0D9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0063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BA470D-C9E2-A5CB-A73A-91F1204BF084}"/>
              </a:ext>
            </a:extLst>
          </p:cNvPr>
          <p:cNvSpPr>
            <a:spLocks noGrp="1"/>
          </p:cNvSpPr>
          <p:nvPr>
            <p:ph type="title" hasCustomPrompt="1"/>
          </p:nvPr>
        </p:nvSpPr>
        <p:spPr>
          <a:xfrm>
            <a:off x="922338" y="-960506"/>
            <a:ext cx="5861304" cy="786335"/>
          </a:xfrm>
        </p:spPr>
        <p:txBody>
          <a:bodyPr/>
          <a:lstStyle>
            <a:lvl1pPr>
              <a:defRPr/>
            </a:lvl1pPr>
          </a:lstStyle>
          <a:p>
            <a:r>
              <a:rPr lang="en-US" dirty="0"/>
              <a:t>Click to edit Title to meet accessibility standards</a:t>
            </a:r>
          </a:p>
        </p:txBody>
      </p:sp>
      <p:sp>
        <p:nvSpPr>
          <p:cNvPr id="3" name="Footer Placeholder 2">
            <a:extLst>
              <a:ext uri="{FF2B5EF4-FFF2-40B4-BE49-F238E27FC236}">
                <a16:creationId xmlns:a16="http://schemas.microsoft.com/office/drawing/2014/main" id="{48CC0AF2-EC7C-2943-A11D-7E5579B899BB}"/>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970531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291369-C82E-36EA-1365-7E175D96F721}"/>
              </a:ext>
            </a:extLst>
          </p:cNvPr>
          <p:cNvSpPr>
            <a:spLocks noGrp="1"/>
          </p:cNvSpPr>
          <p:nvPr>
            <p:ph type="title" hasCustomPrompt="1"/>
          </p:nvPr>
        </p:nvSpPr>
        <p:spPr>
          <a:xfrm>
            <a:off x="922338" y="-960506"/>
            <a:ext cx="5861304" cy="786335"/>
          </a:xfrm>
        </p:spPr>
        <p:txBody>
          <a:bodyPr/>
          <a:lstStyle>
            <a:lvl1pPr>
              <a:defRPr/>
            </a:lvl1pPr>
          </a:lstStyle>
          <a:p>
            <a:r>
              <a:rPr lang="en-US" dirty="0"/>
              <a:t>Click to edit Title to meet accessibility standards</a:t>
            </a:r>
          </a:p>
        </p:txBody>
      </p:sp>
      <p:sp>
        <p:nvSpPr>
          <p:cNvPr id="3" name="Footer Placeholder 2">
            <a:extLst>
              <a:ext uri="{FF2B5EF4-FFF2-40B4-BE49-F238E27FC236}">
                <a16:creationId xmlns:a16="http://schemas.microsoft.com/office/drawing/2014/main" id="{84229FB9-8483-42FC-8880-F43E16001A5F}"/>
              </a:ext>
            </a:extLst>
          </p:cNvPr>
          <p:cNvSpPr>
            <a:spLocks noGrp="1"/>
          </p:cNvSpPr>
          <p:nvPr>
            <p:ph type="ftr" sz="quarter" idx="11"/>
          </p:nvPr>
        </p:nvSpPr>
        <p:spPr/>
        <p:txBody>
          <a:bodyPr/>
          <a:lstStyle>
            <a:lvl1pPr>
              <a:defRPr>
                <a:solidFill>
                  <a:schemeClr val="bg1"/>
                </a:solidFill>
              </a:defRPr>
            </a:lvl1pPr>
          </a:lstStyle>
          <a:p>
            <a:endParaRPr lang="en-US"/>
          </a:p>
        </p:txBody>
      </p:sp>
      <p:sp>
        <p:nvSpPr>
          <p:cNvPr id="4" name="TextBox 3">
            <a:extLst>
              <a:ext uri="{FF2B5EF4-FFF2-40B4-BE49-F238E27FC236}">
                <a16:creationId xmlns:a16="http://schemas.microsoft.com/office/drawing/2014/main" id="{0AC34469-916F-5249-8D5E-53C54918E260}"/>
              </a:ext>
              <a:ext uri="{C183D7F6-B498-43B3-948B-1728B52AA6E4}">
                <adec:decorative xmlns:adec="http://schemas.microsoft.com/office/drawing/2017/decorative" val="1"/>
              </a:ext>
            </a:extLst>
          </p:cNvPr>
          <p:cNvSpPr txBox="1"/>
          <p:nvPr userDrawn="1"/>
        </p:nvSpPr>
        <p:spPr>
          <a:xfrm>
            <a:off x="10995660" y="6325655"/>
            <a:ext cx="487680" cy="297180"/>
          </a:xfrm>
          <a:prstGeom prst="rect">
            <a:avLst/>
          </a:prstGeom>
        </p:spPr>
        <p:txBody>
          <a:bodyPr vert="horz" wrap="square" lIns="0" tIns="0" rIns="0" bIns="0" rtlCol="0">
            <a:noAutofit/>
          </a:bodyPr>
          <a:lstStyle/>
          <a:p>
            <a:pPr marL="0" algn="r" defTabSz="914400" rtl="0" eaLnBrk="1" latinLnBrk="0" hangingPunct="1"/>
            <a:fld id="{208997C6-AED8-4153-89E3-7FC682DCDBBA}" type="slidenum">
              <a:rPr lang="en-US" sz="900" kern="1200" smtClean="0">
                <a:solidFill>
                  <a:schemeClr val="bg1"/>
                </a:solidFill>
                <a:latin typeface="+mn-lt"/>
                <a:ea typeface="+mn-ea"/>
                <a:cs typeface="+mn-cs"/>
              </a:rPr>
              <a:pPr marL="0" algn="r" defTabSz="914400" rtl="0" eaLnBrk="1" latinLnBrk="0" hangingPunct="1"/>
              <a:t>‹#›</a:t>
            </a:fld>
            <a:endParaRPr lang="en-US" sz="900" kern="1200">
              <a:solidFill>
                <a:schemeClr val="bg1"/>
              </a:solidFill>
              <a:latin typeface="+mn-lt"/>
              <a:ea typeface="+mn-ea"/>
              <a:cs typeface="+mn-cs"/>
            </a:endParaRPr>
          </a:p>
        </p:txBody>
      </p:sp>
    </p:spTree>
    <p:extLst>
      <p:ext uri="{BB962C8B-B14F-4D97-AF65-F5344CB8AC3E}">
        <p14:creationId xmlns:p14="http://schemas.microsoft.com/office/powerpoint/2010/main" val="431800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ue-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81CD-5817-92C2-74A3-A0BCCC4A4DC5}"/>
              </a:ext>
            </a:extLst>
          </p:cNvPr>
          <p:cNvSpPr>
            <a:spLocks noGrp="1"/>
          </p:cNvSpPr>
          <p:nvPr>
            <p:ph type="title" hasCustomPrompt="1"/>
          </p:nvPr>
        </p:nvSpPr>
        <p:spPr>
          <a:xfrm>
            <a:off x="922338" y="-960506"/>
            <a:ext cx="5861304" cy="786335"/>
          </a:xfrm>
        </p:spPr>
        <p:txBody>
          <a:bodyPr/>
          <a:lstStyle>
            <a:lvl1pPr>
              <a:defRPr/>
            </a:lvl1pPr>
          </a:lstStyle>
          <a:p>
            <a:r>
              <a:rPr lang="en-US" dirty="0"/>
              <a:t>Click to edit Title to meet accessibility standards</a:t>
            </a:r>
          </a:p>
        </p:txBody>
      </p:sp>
      <p:sp>
        <p:nvSpPr>
          <p:cNvPr id="3" name="Footer Placeholder 2">
            <a:extLst>
              <a:ext uri="{FF2B5EF4-FFF2-40B4-BE49-F238E27FC236}">
                <a16:creationId xmlns:a16="http://schemas.microsoft.com/office/drawing/2014/main" id="{84229FB9-8483-42FC-8880-F43E16001A5F}"/>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00954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anel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9A28B2-4BBF-4646-B96F-AF93285DDEF5}"/>
              </a:ext>
              <a:ext uri="{C183D7F6-B498-43B3-948B-1728B52AA6E4}">
                <adec:decorative xmlns:adec="http://schemas.microsoft.com/office/drawing/2017/decorative" val="1"/>
              </a:ext>
            </a:extLst>
          </p:cNvPr>
          <p:cNvSpPr/>
          <p:nvPr userDrawn="1"/>
        </p:nvSpPr>
        <p:spPr bwMode="ltGray">
          <a:xfrm>
            <a:off x="0" y="0"/>
            <a:ext cx="52197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a:spcAft>
                <a:spcPts val="900"/>
              </a:spcAft>
              <a:buFont typeface="Arial" panose="020B0604020202020204" pitchFamily="34" charset="0"/>
              <a:buChar char="​"/>
            </a:pPr>
            <a:endParaRPr lang="en-US" sz="1200">
              <a:solidFill>
                <a:schemeClr val="tx1"/>
              </a:solidFill>
            </a:endParaRPr>
          </a:p>
        </p:txBody>
      </p:sp>
      <p:sp>
        <p:nvSpPr>
          <p:cNvPr id="11" name="Subtitle 2">
            <a:extLst>
              <a:ext uri="{FF2B5EF4-FFF2-40B4-BE49-F238E27FC236}">
                <a16:creationId xmlns:a16="http://schemas.microsoft.com/office/drawing/2014/main" id="{D5D5EB92-4C78-4280-BAC5-551823416877}"/>
              </a:ext>
            </a:extLst>
          </p:cNvPr>
          <p:cNvSpPr>
            <a:spLocks noGrp="1"/>
          </p:cNvSpPr>
          <p:nvPr>
            <p:ph type="subTitle" idx="15" hasCustomPrompt="1"/>
          </p:nvPr>
        </p:nvSpPr>
        <p:spPr>
          <a:xfrm>
            <a:off x="923544" y="834900"/>
            <a:ext cx="3588635" cy="238207"/>
          </a:xfrm>
        </p:spPr>
        <p:txBody>
          <a:bodyPr wrap="none" anchor="b">
            <a:noAutofit/>
          </a:bodyPr>
          <a:lstStyle>
            <a:lvl1pPr marL="0" indent="0" algn="l">
              <a:buNone/>
              <a:defRPr sz="1400">
                <a:solidFill>
                  <a:schemeClr val="accent4"/>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2" name="Title 1">
            <a:extLst>
              <a:ext uri="{FF2B5EF4-FFF2-40B4-BE49-F238E27FC236}">
                <a16:creationId xmlns:a16="http://schemas.microsoft.com/office/drawing/2014/main" id="{FE2480E9-28DE-4085-9A6B-F6F7BED0F260}"/>
              </a:ext>
            </a:extLst>
          </p:cNvPr>
          <p:cNvSpPr>
            <a:spLocks noGrp="1"/>
          </p:cNvSpPr>
          <p:nvPr>
            <p:ph type="title" hasCustomPrompt="1"/>
          </p:nvPr>
        </p:nvSpPr>
        <p:spPr>
          <a:xfrm>
            <a:off x="923544" y="1177641"/>
            <a:ext cx="3588635" cy="786335"/>
          </a:xfrm>
          <a:prstGeom prst="rect">
            <a:avLst/>
          </a:prstGeom>
        </p:spPr>
        <p:txBody>
          <a:bodyPr/>
          <a:lstStyle>
            <a:lvl1pPr>
              <a:defRPr>
                <a:solidFill>
                  <a:schemeClr val="bg1"/>
                </a:solidFill>
              </a:defRPr>
            </a:lvl1pPr>
          </a:lstStyle>
          <a:p>
            <a:r>
              <a:rPr lang="en-US" dirty="0"/>
              <a:t>Click to edit Title</a:t>
            </a:r>
          </a:p>
        </p:txBody>
      </p:sp>
      <p:sp>
        <p:nvSpPr>
          <p:cNvPr id="10" name="Text Placeholder 9">
            <a:extLst>
              <a:ext uri="{FF2B5EF4-FFF2-40B4-BE49-F238E27FC236}">
                <a16:creationId xmlns:a16="http://schemas.microsoft.com/office/drawing/2014/main" id="{4A5A2D98-8C0B-4D24-97AB-43B46BF4FB4E}"/>
              </a:ext>
            </a:extLst>
          </p:cNvPr>
          <p:cNvSpPr>
            <a:spLocks noGrp="1"/>
          </p:cNvSpPr>
          <p:nvPr>
            <p:ph type="body" sz="quarter" idx="16" hasCustomPrompt="1"/>
          </p:nvPr>
        </p:nvSpPr>
        <p:spPr>
          <a:xfrm>
            <a:off x="920750" y="2512464"/>
            <a:ext cx="3591429" cy="365973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accent4"/>
                </a:solidFill>
              </a:defRPr>
            </a:lvl4pPr>
            <a:lvl5pPr>
              <a:buNone/>
              <a:defRPr>
                <a:solidFill>
                  <a:schemeClr val="bg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B7DAB-6321-47DC-869A-091B2C71920F}"/>
              </a:ext>
            </a:extLst>
          </p:cNvPr>
          <p:cNvSpPr>
            <a:spLocks noGrp="1"/>
          </p:cNvSpPr>
          <p:nvPr>
            <p:ph type="body" sz="quarter" idx="20" hasCustomPrompt="1"/>
          </p:nvPr>
        </p:nvSpPr>
        <p:spPr>
          <a:xfrm>
            <a:off x="6310378" y="2512464"/>
            <a:ext cx="2267712" cy="3659546"/>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CA398ACC-A809-4FE1-9122-B9BCC20B7155}"/>
              </a:ext>
            </a:extLst>
          </p:cNvPr>
          <p:cNvSpPr>
            <a:spLocks noGrp="1"/>
          </p:cNvSpPr>
          <p:nvPr>
            <p:ph type="body" sz="quarter" idx="21" hasCustomPrompt="1"/>
          </p:nvPr>
        </p:nvSpPr>
        <p:spPr>
          <a:xfrm>
            <a:off x="9003795" y="2512464"/>
            <a:ext cx="2267712" cy="3659546"/>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Footer Placeholder 40">
            <a:extLst>
              <a:ext uri="{FF2B5EF4-FFF2-40B4-BE49-F238E27FC236}">
                <a16:creationId xmlns:a16="http://schemas.microsoft.com/office/drawing/2014/main" id="{D98E8B68-E0C2-4364-BAAB-C8BA87BD895C}"/>
              </a:ext>
            </a:extLst>
          </p:cNvPr>
          <p:cNvSpPr>
            <a:spLocks noGrp="1"/>
          </p:cNvSpPr>
          <p:nvPr>
            <p:ph type="ftr" sz="quarter" idx="19"/>
          </p:nvPr>
        </p:nvSpPr>
        <p:spPr>
          <a:xfrm>
            <a:off x="6310378" y="6327648"/>
            <a:ext cx="4059936" cy="109728"/>
          </a:xfrm>
        </p:spPr>
        <p:txBody>
          <a:bodyPr/>
          <a:lstStyle/>
          <a:p>
            <a:endParaRPr lang="en-US"/>
          </a:p>
        </p:txBody>
      </p:sp>
    </p:spTree>
    <p:extLst>
      <p:ext uri="{BB962C8B-B14F-4D97-AF65-F5344CB8AC3E}">
        <p14:creationId xmlns:p14="http://schemas.microsoft.com/office/powerpoint/2010/main" val="2523265048"/>
      </p:ext>
    </p:extLst>
  </p:cSld>
  <p:clrMapOvr>
    <a:masterClrMapping/>
  </p:clrMapOvr>
  <p:extLst>
    <p:ext uri="{DCECCB84-F9BA-43D5-87BE-67443E8EF086}">
      <p15:sldGuideLst xmlns:p15="http://schemas.microsoft.com/office/powerpoint/2012/main">
        <p15:guide id="1" pos="297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nel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9A28B2-4BBF-4646-B96F-AF93285DDEF5}"/>
              </a:ext>
              <a:ext uri="{C183D7F6-B498-43B3-948B-1728B52AA6E4}">
                <adec:decorative xmlns:adec="http://schemas.microsoft.com/office/drawing/2017/decorative" val="1"/>
              </a:ext>
            </a:extLst>
          </p:cNvPr>
          <p:cNvSpPr/>
          <p:nvPr userDrawn="1"/>
        </p:nvSpPr>
        <p:spPr bwMode="ltGray">
          <a:xfrm>
            <a:off x="7870004" y="0"/>
            <a:ext cx="4321996"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a:spcAft>
                <a:spcPts val="900"/>
              </a:spcAft>
              <a:buFont typeface="Arial" panose="020B0604020202020204" pitchFamily="34" charset="0"/>
              <a:buChar char="​"/>
            </a:pPr>
            <a:endParaRPr lang="en-US" sz="1200">
              <a:solidFill>
                <a:schemeClr val="tx1"/>
              </a:solidFill>
            </a:endParaRPr>
          </a:p>
        </p:txBody>
      </p:sp>
      <p:sp>
        <p:nvSpPr>
          <p:cNvPr id="83" name="TextBox 82">
            <a:extLst>
              <a:ext uri="{FF2B5EF4-FFF2-40B4-BE49-F238E27FC236}">
                <a16:creationId xmlns:a16="http://schemas.microsoft.com/office/drawing/2014/main" id="{2E8F09A1-A5CC-4061-A93D-716D71BA1571}"/>
              </a:ext>
              <a:ext uri="{C183D7F6-B498-43B3-948B-1728B52AA6E4}">
                <adec:decorative xmlns:adec="http://schemas.microsoft.com/office/drawing/2017/decorative" val="1"/>
              </a:ext>
            </a:extLst>
          </p:cNvPr>
          <p:cNvSpPr txBox="1"/>
          <p:nvPr userDrawn="1"/>
        </p:nvSpPr>
        <p:spPr>
          <a:xfrm>
            <a:off x="10783822" y="6327648"/>
            <a:ext cx="484632" cy="109728"/>
          </a:xfrm>
          <a:prstGeom prst="rect">
            <a:avLst/>
          </a:prstGeom>
        </p:spPr>
        <p:txBody>
          <a:bodyPr vert="horz" lIns="0" tIns="0" rIns="0" bIns="0" rtlCol="0" anchor="t">
            <a:spAutoFit/>
          </a:bodyPr>
          <a:lstStyle>
            <a:defPPr>
              <a:defRPr lang="en-US"/>
            </a:defPPr>
            <a:lvl1pPr>
              <a:defRPr sz="700">
                <a:solidFill>
                  <a:schemeClr val="bg1">
                    <a:lumMod val="50000"/>
                  </a:schemeClr>
                </a:solidFill>
              </a:defRPr>
            </a:lvl1pPr>
          </a:lstStyle>
          <a:p>
            <a:pPr lvl="0" algn="r"/>
            <a:fld id="{208997C6-AED8-4153-89E3-7FC682DCDBBA}" type="slidenum">
              <a:rPr lang="en-US" smtClean="0">
                <a:solidFill>
                  <a:schemeClr val="bg1"/>
                </a:solidFill>
              </a:rPr>
              <a:pPr lvl="0" algn="r"/>
              <a:t>‹#›</a:t>
            </a:fld>
            <a:endParaRPr lang="en-US">
              <a:solidFill>
                <a:schemeClr val="bg1"/>
              </a:solidFill>
            </a:endParaRPr>
          </a:p>
        </p:txBody>
      </p:sp>
      <p:sp>
        <p:nvSpPr>
          <p:cNvPr id="12" name="Subtitle 2">
            <a:extLst>
              <a:ext uri="{FF2B5EF4-FFF2-40B4-BE49-F238E27FC236}">
                <a16:creationId xmlns:a16="http://schemas.microsoft.com/office/drawing/2014/main" id="{1171BF22-71B3-4DA4-AA64-39E4F52857B9}"/>
              </a:ext>
            </a:extLst>
          </p:cNvPr>
          <p:cNvSpPr>
            <a:spLocks noGrp="1"/>
          </p:cNvSpPr>
          <p:nvPr>
            <p:ph type="subTitle" idx="15" hasCustomPrompt="1"/>
          </p:nvPr>
        </p:nvSpPr>
        <p:spPr>
          <a:xfrm>
            <a:off x="923544" y="834900"/>
            <a:ext cx="6309360" cy="238207"/>
          </a:xfrm>
        </p:spPr>
        <p:txBody>
          <a:bodyPr wrap="none" anchor="b">
            <a:noAutofit/>
          </a:bodyPr>
          <a:lstStyle>
            <a:lvl1pPr marL="0" indent="0" algn="l">
              <a:buNone/>
              <a:defRPr sz="1400">
                <a:solidFill>
                  <a:schemeClr val="accent2"/>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2" name="Title 1">
            <a:extLst>
              <a:ext uri="{FF2B5EF4-FFF2-40B4-BE49-F238E27FC236}">
                <a16:creationId xmlns:a16="http://schemas.microsoft.com/office/drawing/2014/main" id="{890F10BE-CE14-46F4-BF9C-656095D9D244}"/>
              </a:ext>
            </a:extLst>
          </p:cNvPr>
          <p:cNvSpPr>
            <a:spLocks noGrp="1"/>
          </p:cNvSpPr>
          <p:nvPr>
            <p:ph type="title" hasCustomPrompt="1"/>
          </p:nvPr>
        </p:nvSpPr>
        <p:spPr/>
        <p:txBody>
          <a:bodyPr/>
          <a:lstStyle>
            <a:lvl1pPr>
              <a:defRPr/>
            </a:lvl1pPr>
          </a:lstStyle>
          <a:p>
            <a:r>
              <a:rPr lang="en-US" dirty="0"/>
              <a:t>Click to edit Title</a:t>
            </a:r>
          </a:p>
        </p:txBody>
      </p:sp>
      <p:sp>
        <p:nvSpPr>
          <p:cNvPr id="14" name="Text Placeholder 4">
            <a:extLst>
              <a:ext uri="{FF2B5EF4-FFF2-40B4-BE49-F238E27FC236}">
                <a16:creationId xmlns:a16="http://schemas.microsoft.com/office/drawing/2014/main" id="{283B869C-76D6-4D37-B6EB-68525135FF70}"/>
              </a:ext>
            </a:extLst>
          </p:cNvPr>
          <p:cNvSpPr>
            <a:spLocks noGrp="1"/>
          </p:cNvSpPr>
          <p:nvPr>
            <p:ph type="body" sz="quarter" idx="20" hasCustomPrompt="1"/>
          </p:nvPr>
        </p:nvSpPr>
        <p:spPr>
          <a:xfrm>
            <a:off x="923544" y="2512465"/>
            <a:ext cx="2688336" cy="3659736"/>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30081BCB-B45E-45A2-9740-326BDA699350}"/>
              </a:ext>
            </a:extLst>
          </p:cNvPr>
          <p:cNvSpPr>
            <a:spLocks noGrp="1"/>
          </p:cNvSpPr>
          <p:nvPr>
            <p:ph type="body" sz="quarter" idx="21" hasCustomPrompt="1"/>
          </p:nvPr>
        </p:nvSpPr>
        <p:spPr>
          <a:xfrm>
            <a:off x="4087087" y="2512465"/>
            <a:ext cx="2688336" cy="3659736"/>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 Placeholder 2">
            <a:extLst>
              <a:ext uri="{FF2B5EF4-FFF2-40B4-BE49-F238E27FC236}">
                <a16:creationId xmlns:a16="http://schemas.microsoft.com/office/drawing/2014/main" id="{BDCB82B8-0F2E-45BB-87EC-6A3B7C3FB7BF}"/>
              </a:ext>
            </a:extLst>
          </p:cNvPr>
          <p:cNvSpPr>
            <a:spLocks noGrp="1"/>
          </p:cNvSpPr>
          <p:nvPr>
            <p:ph type="body" sz="quarter" idx="18" hasCustomPrompt="1"/>
          </p:nvPr>
        </p:nvSpPr>
        <p:spPr>
          <a:xfrm>
            <a:off x="8577347" y="2512465"/>
            <a:ext cx="2694157" cy="3542225"/>
          </a:xfrm>
        </p:spPr>
        <p:txBody>
          <a:bodyPr/>
          <a:lstStyle>
            <a:lvl1pPr>
              <a:lnSpc>
                <a:spcPct val="90000"/>
              </a:lnSpc>
              <a:defRPr sz="2400" b="1">
                <a:solidFill>
                  <a:schemeClr val="bg1"/>
                </a:solidFill>
                <a:latin typeface="+mj-lt"/>
              </a:defRPr>
            </a:lvl1pPr>
            <a:lvl2pPr marL="0" indent="0">
              <a:buFont typeface="Arial" panose="020B0604020202020204" pitchFamily="34" charset="0"/>
              <a:buChar char="​"/>
              <a:defRPr sz="1400">
                <a:solidFill>
                  <a:schemeClr val="bg1"/>
                </a:solidFill>
                <a:latin typeface="+mj-lt"/>
              </a:defRPr>
            </a:lvl2pPr>
            <a:lvl3pPr marL="284163" indent="-118872">
              <a:buFont typeface="Microsoft Sans Serif" panose="020B0604020202020204" pitchFamily="34" charset="0"/>
              <a:buChar char="◦"/>
              <a:defRPr sz="1200">
                <a:solidFill>
                  <a:schemeClr val="bg1"/>
                </a:solidFill>
              </a:defRPr>
            </a:lvl3pPr>
            <a:lvl4pPr>
              <a:defRPr>
                <a:solidFill>
                  <a:schemeClr val="accent4"/>
                </a:solidFill>
              </a:defRPr>
            </a:lvl4pPr>
            <a:lvl5pPr>
              <a:buNone/>
              <a:defRPr>
                <a:solidFill>
                  <a:schemeClr val="bg1"/>
                </a:solidFill>
              </a:defRPr>
            </a:lvl5pPr>
            <a:lvl6pPr>
              <a:buNone/>
              <a:defRPr/>
            </a:lvl6pPr>
            <a:lvl7pPr>
              <a:defRPr>
                <a:solidFill>
                  <a:schemeClr val="bg1"/>
                </a:solidFill>
              </a:defRPr>
            </a:lvl7pPr>
            <a:lvl8pPr>
              <a:defRPr>
                <a:solidFill>
                  <a:schemeClr val="bg1"/>
                </a:solidFill>
              </a:defRPr>
            </a:lvl8pPr>
          </a:lstStyle>
          <a:p>
            <a:pPr lvl="0"/>
            <a:r>
              <a:rPr lang="en-US" dirty="0"/>
              <a:t>Click to edit text</a:t>
            </a:r>
          </a:p>
          <a:p>
            <a:pPr lvl="1"/>
            <a:r>
              <a:rPr lang="en-US" dirty="0"/>
              <a:t>Second Level</a:t>
            </a:r>
          </a:p>
          <a:p>
            <a:pPr lvl="2"/>
            <a:r>
              <a:rPr lang="en-US" dirty="0"/>
              <a:t>Third Level</a:t>
            </a:r>
          </a:p>
          <a:p>
            <a:pPr lvl="3"/>
            <a:r>
              <a:rPr lang="en-US" dirty="0"/>
              <a:t>Fourth</a:t>
            </a:r>
          </a:p>
          <a:p>
            <a:pPr lvl="4"/>
            <a:r>
              <a:rPr lang="en-US" dirty="0"/>
              <a:t>Fifth</a:t>
            </a:r>
          </a:p>
        </p:txBody>
      </p:sp>
      <p:sp>
        <p:nvSpPr>
          <p:cNvPr id="5" name="Footer Placeholder 4">
            <a:extLst>
              <a:ext uri="{FF2B5EF4-FFF2-40B4-BE49-F238E27FC236}">
                <a16:creationId xmlns:a16="http://schemas.microsoft.com/office/drawing/2014/main" id="{4421C274-02BF-124D-BA08-881E8BC23023}"/>
              </a:ext>
            </a:extLst>
          </p:cNvPr>
          <p:cNvSpPr>
            <a:spLocks noGrp="1"/>
          </p:cNvSpPr>
          <p:nvPr>
            <p:ph type="ftr" sz="quarter" idx="16"/>
          </p:nvPr>
        </p:nvSpPr>
        <p:spPr>
          <a:xfrm>
            <a:off x="923544" y="6327648"/>
            <a:ext cx="6309360" cy="109728"/>
          </a:xfrm>
        </p:spPr>
        <p:txBody>
          <a:bodyPr/>
          <a:lstStyle/>
          <a:p>
            <a:endParaRPr lang="en-US"/>
          </a:p>
        </p:txBody>
      </p:sp>
    </p:spTree>
    <p:extLst>
      <p:ext uri="{BB962C8B-B14F-4D97-AF65-F5344CB8AC3E}">
        <p14:creationId xmlns:p14="http://schemas.microsoft.com/office/powerpoint/2010/main" val="277241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59F85BD0-5291-4889-AA3C-2864BB787235}"/>
              </a:ext>
            </a:extLst>
          </p:cNvPr>
          <p:cNvSpPr>
            <a:spLocks noGrp="1"/>
          </p:cNvSpPr>
          <p:nvPr>
            <p:ph type="subTitle" idx="15" hasCustomPrompt="1"/>
          </p:nvPr>
        </p:nvSpPr>
        <p:spPr>
          <a:xfrm>
            <a:off x="7205472" y="834900"/>
            <a:ext cx="4059936" cy="238207"/>
          </a:xfrm>
        </p:spPr>
        <p:txBody>
          <a:bodyPr wrap="none" anchor="b">
            <a:noAutofit/>
          </a:bodyPr>
          <a:lstStyle>
            <a:lvl1pPr marL="0" indent="0" algn="l">
              <a:buNone/>
              <a:defRPr sz="1400">
                <a:solidFill>
                  <a:schemeClr val="accent2"/>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2" name="Title 1">
            <a:extLst>
              <a:ext uri="{FF2B5EF4-FFF2-40B4-BE49-F238E27FC236}">
                <a16:creationId xmlns:a16="http://schemas.microsoft.com/office/drawing/2014/main" id="{A37A3B21-BF38-49C9-AE2B-E08025D99930}"/>
              </a:ext>
            </a:extLst>
          </p:cNvPr>
          <p:cNvSpPr>
            <a:spLocks noGrp="1"/>
          </p:cNvSpPr>
          <p:nvPr>
            <p:ph type="title" hasCustomPrompt="1"/>
          </p:nvPr>
        </p:nvSpPr>
        <p:spPr>
          <a:xfrm>
            <a:off x="7205472" y="1182433"/>
            <a:ext cx="4059936" cy="786335"/>
          </a:xfrm>
        </p:spPr>
        <p:txBody>
          <a:bodyPr/>
          <a:lstStyle>
            <a:lvl1pPr>
              <a:defRPr/>
            </a:lvl1pPr>
          </a:lstStyle>
          <a:p>
            <a:r>
              <a:rPr lang="en-US" dirty="0"/>
              <a:t>Click to edit Title</a:t>
            </a:r>
          </a:p>
        </p:txBody>
      </p:sp>
      <p:sp>
        <p:nvSpPr>
          <p:cNvPr id="3" name="Content Placeholder 2">
            <a:extLst>
              <a:ext uri="{FF2B5EF4-FFF2-40B4-BE49-F238E27FC236}">
                <a16:creationId xmlns:a16="http://schemas.microsoft.com/office/drawing/2014/main" id="{92079426-262C-452F-A3C1-F9CFECEC28BD}"/>
              </a:ext>
            </a:extLst>
          </p:cNvPr>
          <p:cNvSpPr>
            <a:spLocks noGrp="1"/>
          </p:cNvSpPr>
          <p:nvPr>
            <p:ph idx="1" hasCustomPrompt="1"/>
          </p:nvPr>
        </p:nvSpPr>
        <p:spPr>
          <a:xfrm>
            <a:off x="7205472" y="2512464"/>
            <a:ext cx="4059936" cy="3659736"/>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9" name="Picture Placeholder 78">
            <a:extLst>
              <a:ext uri="{FF2B5EF4-FFF2-40B4-BE49-F238E27FC236}">
                <a16:creationId xmlns:a16="http://schemas.microsoft.com/office/drawing/2014/main" id="{09887627-DFF0-4B97-8074-3F2289CFA992}"/>
              </a:ext>
            </a:extLst>
          </p:cNvPr>
          <p:cNvSpPr>
            <a:spLocks noGrp="1"/>
          </p:cNvSpPr>
          <p:nvPr>
            <p:ph type="pic" sz="quarter" idx="18" hasCustomPrompt="1"/>
          </p:nvPr>
        </p:nvSpPr>
        <p:spPr>
          <a:xfrm>
            <a:off x="0" y="0"/>
            <a:ext cx="6308725" cy="6858000"/>
          </a:xfrm>
          <a:solidFill>
            <a:schemeClr val="accent3">
              <a:lumMod val="20000"/>
              <a:lumOff val="80000"/>
            </a:schemeClr>
          </a:solidFill>
        </p:spPr>
        <p:txBody>
          <a:bodyPr anchor="ctr"/>
          <a:lstStyle>
            <a:lvl1pPr algn="ctr">
              <a:buNone/>
              <a:defRPr/>
            </a:lvl1pPr>
          </a:lstStyle>
          <a:p>
            <a:r>
              <a:rPr lang="en-US"/>
              <a:t> </a:t>
            </a:r>
          </a:p>
        </p:txBody>
      </p:sp>
      <p:sp>
        <p:nvSpPr>
          <p:cNvPr id="80" name="Footer Placeholder 79">
            <a:extLst>
              <a:ext uri="{FF2B5EF4-FFF2-40B4-BE49-F238E27FC236}">
                <a16:creationId xmlns:a16="http://schemas.microsoft.com/office/drawing/2014/main" id="{3C54476B-FD06-453C-A92C-3B2B2360431C}"/>
              </a:ext>
            </a:extLst>
          </p:cNvPr>
          <p:cNvSpPr>
            <a:spLocks noGrp="1"/>
          </p:cNvSpPr>
          <p:nvPr>
            <p:ph type="ftr" sz="quarter" idx="19"/>
          </p:nvPr>
        </p:nvSpPr>
        <p:spPr>
          <a:xfrm>
            <a:off x="923544" y="6327648"/>
            <a:ext cx="4487212" cy="109728"/>
          </a:xfrm>
        </p:spPr>
        <p:txBody>
          <a:bodyPr/>
          <a:lstStyle/>
          <a:p>
            <a:endParaRPr lang="en-US"/>
          </a:p>
        </p:txBody>
      </p:sp>
    </p:spTree>
    <p:extLst>
      <p:ext uri="{BB962C8B-B14F-4D97-AF65-F5344CB8AC3E}">
        <p14:creationId xmlns:p14="http://schemas.microsoft.com/office/powerpoint/2010/main" val="73626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8C11D3FA-492E-4CF9-9270-B9120D3796DD}"/>
              </a:ext>
            </a:extLst>
          </p:cNvPr>
          <p:cNvSpPr>
            <a:spLocks noGrp="1"/>
          </p:cNvSpPr>
          <p:nvPr>
            <p:ph type="subTitle" idx="15" hasCustomPrompt="1"/>
          </p:nvPr>
        </p:nvSpPr>
        <p:spPr>
          <a:xfrm>
            <a:off x="923544" y="834900"/>
            <a:ext cx="4059936" cy="238207"/>
          </a:xfrm>
        </p:spPr>
        <p:txBody>
          <a:bodyPr wrap="none" anchor="b">
            <a:noAutofit/>
          </a:bodyPr>
          <a:lstStyle>
            <a:lvl1pPr marL="0" indent="0" algn="l">
              <a:buNone/>
              <a:defRPr sz="1400">
                <a:solidFill>
                  <a:schemeClr val="accent2"/>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2" name="Title 1">
            <a:extLst>
              <a:ext uri="{FF2B5EF4-FFF2-40B4-BE49-F238E27FC236}">
                <a16:creationId xmlns:a16="http://schemas.microsoft.com/office/drawing/2014/main" id="{A26BDFD9-DA12-4B1A-881A-5A2F1AB1FFD2}"/>
              </a:ext>
            </a:extLst>
          </p:cNvPr>
          <p:cNvSpPr>
            <a:spLocks noGrp="1"/>
          </p:cNvSpPr>
          <p:nvPr>
            <p:ph type="title" hasCustomPrompt="1"/>
          </p:nvPr>
        </p:nvSpPr>
        <p:spPr>
          <a:xfrm>
            <a:off x="922338" y="1182433"/>
            <a:ext cx="4059936" cy="786335"/>
          </a:xfrm>
        </p:spPr>
        <p:txBody>
          <a:bodyPr/>
          <a:lstStyle>
            <a:lvl1pPr>
              <a:defRPr/>
            </a:lvl1pPr>
          </a:lstStyle>
          <a:p>
            <a:r>
              <a:rPr lang="en-US" dirty="0"/>
              <a:t>Click to edit Title</a:t>
            </a:r>
          </a:p>
        </p:txBody>
      </p:sp>
      <p:sp>
        <p:nvSpPr>
          <p:cNvPr id="3" name="Content Placeholder 2">
            <a:extLst>
              <a:ext uri="{FF2B5EF4-FFF2-40B4-BE49-F238E27FC236}">
                <a16:creationId xmlns:a16="http://schemas.microsoft.com/office/drawing/2014/main" id="{92079426-262C-452F-A3C1-F9CFECEC28BD}"/>
              </a:ext>
            </a:extLst>
          </p:cNvPr>
          <p:cNvSpPr>
            <a:spLocks noGrp="1"/>
          </p:cNvSpPr>
          <p:nvPr>
            <p:ph idx="1" hasCustomPrompt="1"/>
          </p:nvPr>
        </p:nvSpPr>
        <p:spPr>
          <a:xfrm>
            <a:off x="923544" y="2512464"/>
            <a:ext cx="4059936" cy="3659736"/>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5" name="TextBox 114">
            <a:extLst>
              <a:ext uri="{FF2B5EF4-FFF2-40B4-BE49-F238E27FC236}">
                <a16:creationId xmlns:a16="http://schemas.microsoft.com/office/drawing/2014/main" id="{5764425F-3CAA-4B02-8F36-606E3D3A17DF}"/>
              </a:ext>
              <a:ext uri="{C183D7F6-B498-43B3-948B-1728B52AA6E4}">
                <adec:decorative xmlns:adec="http://schemas.microsoft.com/office/drawing/2017/decorative" val="1"/>
              </a:ext>
            </a:extLst>
          </p:cNvPr>
          <p:cNvSpPr txBox="1"/>
          <p:nvPr userDrawn="1"/>
        </p:nvSpPr>
        <p:spPr>
          <a:xfrm>
            <a:off x="10783822" y="6327648"/>
            <a:ext cx="484632" cy="109728"/>
          </a:xfrm>
          <a:prstGeom prst="rect">
            <a:avLst/>
          </a:prstGeom>
        </p:spPr>
        <p:txBody>
          <a:bodyPr vert="horz" lIns="0" tIns="0" rIns="0" bIns="0" rtlCol="0" anchor="t">
            <a:spAutoFit/>
          </a:bodyPr>
          <a:lstStyle>
            <a:defPPr>
              <a:defRPr lang="en-US"/>
            </a:defPPr>
            <a:lvl1pPr>
              <a:defRPr sz="700">
                <a:solidFill>
                  <a:schemeClr val="bg1">
                    <a:lumMod val="50000"/>
                  </a:schemeClr>
                </a:solidFill>
              </a:defRPr>
            </a:lvl1pPr>
          </a:lstStyle>
          <a:p>
            <a:pPr lvl="0" algn="r"/>
            <a:fld id="{208997C6-AED8-4153-89E3-7FC682DCDBBA}" type="slidenum">
              <a:rPr lang="en-US" smtClean="0"/>
              <a:pPr lvl="0" algn="r"/>
              <a:t>‹#›</a:t>
            </a:fld>
            <a:endParaRPr lang="en-US"/>
          </a:p>
        </p:txBody>
      </p:sp>
      <p:sp>
        <p:nvSpPr>
          <p:cNvPr id="79" name="Picture Placeholder 78">
            <a:extLst>
              <a:ext uri="{FF2B5EF4-FFF2-40B4-BE49-F238E27FC236}">
                <a16:creationId xmlns:a16="http://schemas.microsoft.com/office/drawing/2014/main" id="{09887627-DFF0-4B97-8074-3F2289CFA992}"/>
              </a:ext>
            </a:extLst>
          </p:cNvPr>
          <p:cNvSpPr>
            <a:spLocks noGrp="1"/>
          </p:cNvSpPr>
          <p:nvPr>
            <p:ph type="pic" sz="quarter" idx="18" hasCustomPrompt="1"/>
          </p:nvPr>
        </p:nvSpPr>
        <p:spPr>
          <a:xfrm>
            <a:off x="5883275" y="0"/>
            <a:ext cx="6308725" cy="6858000"/>
          </a:xfrm>
          <a:solidFill>
            <a:schemeClr val="accent3">
              <a:lumMod val="20000"/>
              <a:lumOff val="80000"/>
            </a:schemeClr>
          </a:solidFill>
        </p:spPr>
        <p:txBody>
          <a:bodyPr anchor="ctr"/>
          <a:lstStyle>
            <a:lvl1pPr algn="ctr">
              <a:buNone/>
              <a:defRPr/>
            </a:lvl1pPr>
          </a:lstStyle>
          <a:p>
            <a:r>
              <a:rPr lang="en-US"/>
              <a:t> </a:t>
            </a:r>
          </a:p>
        </p:txBody>
      </p:sp>
      <p:sp>
        <p:nvSpPr>
          <p:cNvPr id="80" name="Footer Placeholder 79">
            <a:extLst>
              <a:ext uri="{FF2B5EF4-FFF2-40B4-BE49-F238E27FC236}">
                <a16:creationId xmlns:a16="http://schemas.microsoft.com/office/drawing/2014/main" id="{3C54476B-FD06-453C-A92C-3B2B2360431C}"/>
              </a:ext>
            </a:extLst>
          </p:cNvPr>
          <p:cNvSpPr>
            <a:spLocks noGrp="1"/>
          </p:cNvSpPr>
          <p:nvPr>
            <p:ph type="ftr" sz="quarter" idx="19"/>
          </p:nvPr>
        </p:nvSpPr>
        <p:spPr>
          <a:xfrm>
            <a:off x="923544" y="6327648"/>
            <a:ext cx="4487212" cy="109728"/>
          </a:xfrm>
        </p:spPr>
        <p:txBody>
          <a:bodyPr/>
          <a:lstStyle/>
          <a:p>
            <a:endParaRPr lang="en-US"/>
          </a:p>
        </p:txBody>
      </p:sp>
    </p:spTree>
    <p:extLst>
      <p:ext uri="{BB962C8B-B14F-4D97-AF65-F5344CB8AC3E}">
        <p14:creationId xmlns:p14="http://schemas.microsoft.com/office/powerpoint/2010/main" val="2281931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Box">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E7FC57A8-715A-4841-906C-B3B27823D4FB}"/>
              </a:ext>
            </a:extLst>
          </p:cNvPr>
          <p:cNvSpPr>
            <a:spLocks noGrp="1"/>
          </p:cNvSpPr>
          <p:nvPr>
            <p:ph type="subTitle" idx="15" hasCustomPrompt="1"/>
          </p:nvPr>
        </p:nvSpPr>
        <p:spPr>
          <a:xfrm>
            <a:off x="923544" y="834900"/>
            <a:ext cx="6309360" cy="238207"/>
          </a:xfrm>
        </p:spPr>
        <p:txBody>
          <a:bodyPr wrap="none" anchor="b">
            <a:noAutofit/>
          </a:bodyPr>
          <a:lstStyle>
            <a:lvl1pPr marL="0" indent="0" algn="l">
              <a:buNone/>
              <a:defRPr sz="1400">
                <a:solidFill>
                  <a:schemeClr val="accent2"/>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4" name="Title 3">
            <a:extLst>
              <a:ext uri="{FF2B5EF4-FFF2-40B4-BE49-F238E27FC236}">
                <a16:creationId xmlns:a16="http://schemas.microsoft.com/office/drawing/2014/main" id="{F538101D-685A-4B5E-9682-8B5A42FFD8B7}"/>
              </a:ext>
            </a:extLst>
          </p:cNvPr>
          <p:cNvSpPr>
            <a:spLocks noGrp="1"/>
          </p:cNvSpPr>
          <p:nvPr>
            <p:ph type="title" hasCustomPrompt="1"/>
          </p:nvPr>
        </p:nvSpPr>
        <p:spPr/>
        <p:txBody>
          <a:bodyPr/>
          <a:lstStyle>
            <a:lvl1pPr>
              <a:defRPr/>
            </a:lvl1pPr>
          </a:lstStyle>
          <a:p>
            <a:r>
              <a:rPr lang="en-US" dirty="0"/>
              <a:t>Click to edit Title</a:t>
            </a:r>
          </a:p>
        </p:txBody>
      </p:sp>
      <p:sp>
        <p:nvSpPr>
          <p:cNvPr id="14" name="TextBox 13">
            <a:extLst>
              <a:ext uri="{FF2B5EF4-FFF2-40B4-BE49-F238E27FC236}">
                <a16:creationId xmlns:a16="http://schemas.microsoft.com/office/drawing/2014/main" id="{5E1D5E1C-7B32-EF43-BDA5-5F6FB151FC50}"/>
              </a:ext>
              <a:ext uri="{C183D7F6-B498-43B3-948B-1728B52AA6E4}">
                <adec:decorative xmlns:adec="http://schemas.microsoft.com/office/drawing/2017/decorative" val="1"/>
              </a:ext>
            </a:extLst>
          </p:cNvPr>
          <p:cNvSpPr txBox="1"/>
          <p:nvPr userDrawn="1"/>
        </p:nvSpPr>
        <p:spPr>
          <a:xfrm>
            <a:off x="10995660" y="6325655"/>
            <a:ext cx="487680" cy="297180"/>
          </a:xfrm>
          <a:prstGeom prst="rect">
            <a:avLst/>
          </a:prstGeom>
        </p:spPr>
        <p:txBody>
          <a:bodyPr vert="horz" wrap="square" lIns="0" tIns="0" rIns="0" bIns="0" rtlCol="0">
            <a:noAutofit/>
          </a:bodyPr>
          <a:lstStyle/>
          <a:p>
            <a:pPr marL="0" algn="r" defTabSz="914400" rtl="0" eaLnBrk="1" latinLnBrk="0" hangingPunct="1"/>
            <a:fld id="{208997C6-AED8-4153-89E3-7FC682DCDBBA}" type="slidenum">
              <a:rPr lang="en-US" sz="900" kern="1200" smtClean="0">
                <a:solidFill>
                  <a:schemeClr val="bg1"/>
                </a:solidFill>
                <a:latin typeface="+mn-lt"/>
                <a:ea typeface="+mn-ea"/>
                <a:cs typeface="+mn-cs"/>
              </a:rPr>
              <a:pPr marL="0" algn="r" defTabSz="914400" rtl="0" eaLnBrk="1" latinLnBrk="0" hangingPunct="1"/>
              <a:t>‹#›</a:t>
            </a:fld>
            <a:endParaRPr lang="en-US" sz="900" kern="1200">
              <a:solidFill>
                <a:schemeClr val="bg1"/>
              </a:solidFill>
              <a:latin typeface="+mn-lt"/>
              <a:ea typeface="+mn-ea"/>
              <a:cs typeface="+mn-cs"/>
            </a:endParaRPr>
          </a:p>
        </p:txBody>
      </p:sp>
      <p:sp>
        <p:nvSpPr>
          <p:cNvPr id="58" name="Content Placeholder 57">
            <a:extLst>
              <a:ext uri="{FF2B5EF4-FFF2-40B4-BE49-F238E27FC236}">
                <a16:creationId xmlns:a16="http://schemas.microsoft.com/office/drawing/2014/main" id="{651FEBA6-BA7B-4F0F-A008-EB64D8C996C7}"/>
              </a:ext>
            </a:extLst>
          </p:cNvPr>
          <p:cNvSpPr>
            <a:spLocks noGrp="1"/>
          </p:cNvSpPr>
          <p:nvPr>
            <p:ph sz="quarter" idx="20" hasCustomPrompt="1"/>
          </p:nvPr>
        </p:nvSpPr>
        <p:spPr>
          <a:xfrm>
            <a:off x="923544" y="2514600"/>
            <a:ext cx="4480560" cy="3657600"/>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1BC65534-C537-421D-81FA-F246F9A7AA2A}"/>
              </a:ext>
            </a:extLst>
          </p:cNvPr>
          <p:cNvSpPr>
            <a:spLocks noGrp="1"/>
          </p:cNvSpPr>
          <p:nvPr>
            <p:ph type="body" sz="quarter" idx="18" hasCustomPrompt="1"/>
          </p:nvPr>
        </p:nvSpPr>
        <p:spPr>
          <a:xfrm>
            <a:off x="6302901" y="2514600"/>
            <a:ext cx="3592513" cy="1300676"/>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38">
            <a:extLst>
              <a:ext uri="{FF2B5EF4-FFF2-40B4-BE49-F238E27FC236}">
                <a16:creationId xmlns:a16="http://schemas.microsoft.com/office/drawing/2014/main" id="{DDD6A5EB-EC82-48D6-A75A-10380839B2BB}"/>
              </a:ext>
            </a:extLst>
          </p:cNvPr>
          <p:cNvSpPr>
            <a:spLocks noGrp="1"/>
          </p:cNvSpPr>
          <p:nvPr>
            <p:ph type="body" sz="quarter" idx="16" hasCustomPrompt="1"/>
          </p:nvPr>
        </p:nvSpPr>
        <p:spPr bwMode="hidden">
          <a:xfrm>
            <a:off x="5888736" y="4343399"/>
            <a:ext cx="5388869" cy="1828801"/>
          </a:xfrm>
          <a:solidFill>
            <a:schemeClr val="bg1">
              <a:lumMod val="95000"/>
            </a:schemeClr>
          </a:solidFill>
        </p:spPr>
        <p:txBody>
          <a:bodyPr lIns="393192" tIns="182880" rIns="274320" bIns="182880" anchor="ctr">
            <a:normAutofit/>
          </a:bodyPr>
          <a:lstStyle>
            <a:lvl1pPr algn="l">
              <a:lnSpc>
                <a:spcPct val="105000"/>
              </a:lnSpc>
              <a:defRPr sz="2800" b="1">
                <a:solidFill>
                  <a:schemeClr val="accent2"/>
                </a:solidFill>
                <a:latin typeface="+mj-lt"/>
              </a:defRPr>
            </a:lvl1pPr>
            <a:lvl2pPr marL="0" indent="0">
              <a:buFont typeface="Arial" panose="020B0604020202020204" pitchFamily="34" charset="0"/>
              <a:buChar char="​"/>
              <a:defRPr sz="1800">
                <a:solidFill>
                  <a:schemeClr val="bg1"/>
                </a:solidFill>
              </a:defRPr>
            </a:lvl2pPr>
            <a:lvl3pPr marL="0" indent="0">
              <a:buFont typeface="Arial" panose="020B0604020202020204" pitchFamily="34" charset="0"/>
              <a:buChar char="​"/>
              <a:defRPr sz="1800">
                <a:solidFill>
                  <a:schemeClr val="bg1"/>
                </a:solidFill>
              </a:defRPr>
            </a:lvl3pPr>
          </a:lstStyle>
          <a:p>
            <a:pPr lvl="0"/>
            <a:r>
              <a:rPr lang="en-US" dirty="0"/>
              <a:t>Click to edit text</a:t>
            </a:r>
          </a:p>
        </p:txBody>
      </p:sp>
      <p:sp>
        <p:nvSpPr>
          <p:cNvPr id="56" name="Footer Placeholder 55">
            <a:extLst>
              <a:ext uri="{FF2B5EF4-FFF2-40B4-BE49-F238E27FC236}">
                <a16:creationId xmlns:a16="http://schemas.microsoft.com/office/drawing/2014/main" id="{B3E581BC-2D9F-4FCE-B2C1-53B4B1065EA3}"/>
              </a:ext>
            </a:extLst>
          </p:cNvPr>
          <p:cNvSpPr>
            <a:spLocks noGrp="1"/>
          </p:cNvSpPr>
          <p:nvPr>
            <p:ph type="ftr" sz="quarter" idx="19"/>
          </p:nvPr>
        </p:nvSpPr>
        <p:spPr/>
        <p:txBody>
          <a:bodyPr/>
          <a:lstStyle/>
          <a:p>
            <a:endParaRPr lang="en-US"/>
          </a:p>
        </p:txBody>
      </p:sp>
    </p:spTree>
    <p:extLst>
      <p:ext uri="{BB962C8B-B14F-4D97-AF65-F5344CB8AC3E}">
        <p14:creationId xmlns:p14="http://schemas.microsoft.com/office/powerpoint/2010/main" val="4147502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chemeClr val="accent2"/>
        </a:solidFill>
        <a:effectLst/>
      </p:bgPr>
    </p:bg>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929196C1-529C-40EA-8947-1BFC94F5EFC1}"/>
              </a:ext>
              <a:ext uri="{C183D7F6-B498-43B3-948B-1728B52AA6E4}">
                <adec:decorative xmlns:adec="http://schemas.microsoft.com/office/drawing/2017/decorative" val="1"/>
              </a:ext>
            </a:extLst>
          </p:cNvPr>
          <p:cNvSpPr txBox="1"/>
          <p:nvPr userDrawn="1"/>
        </p:nvSpPr>
        <p:spPr>
          <a:xfrm>
            <a:off x="10783822" y="6327648"/>
            <a:ext cx="484632" cy="109728"/>
          </a:xfrm>
          <a:prstGeom prst="rect">
            <a:avLst/>
          </a:prstGeom>
        </p:spPr>
        <p:txBody>
          <a:bodyPr vert="horz" lIns="0" tIns="0" rIns="0" bIns="0" rtlCol="0" anchor="t">
            <a:spAutoFit/>
          </a:bodyPr>
          <a:lstStyle>
            <a:defPPr>
              <a:defRPr lang="en-US"/>
            </a:defPPr>
            <a:lvl1pPr>
              <a:defRPr sz="700">
                <a:solidFill>
                  <a:schemeClr val="bg1">
                    <a:lumMod val="50000"/>
                  </a:schemeClr>
                </a:solidFill>
              </a:defRPr>
            </a:lvl1pPr>
          </a:lstStyle>
          <a:p>
            <a:pPr lvl="0" algn="r"/>
            <a:fld id="{208997C6-AED8-4153-89E3-7FC682DCDBBA}" type="slidenum">
              <a:rPr lang="en-US" smtClean="0">
                <a:solidFill>
                  <a:schemeClr val="bg1"/>
                </a:solidFill>
              </a:rPr>
              <a:pPr lvl="0" algn="r"/>
              <a:t>‹#›</a:t>
            </a:fld>
            <a:endParaRPr lang="en-US">
              <a:solidFill>
                <a:schemeClr val="bg1"/>
              </a:solidFill>
            </a:endParaRPr>
          </a:p>
        </p:txBody>
      </p:sp>
      <p:sp>
        <p:nvSpPr>
          <p:cNvPr id="39" name="Subtitle 2">
            <a:extLst>
              <a:ext uri="{FF2B5EF4-FFF2-40B4-BE49-F238E27FC236}">
                <a16:creationId xmlns:a16="http://schemas.microsoft.com/office/drawing/2014/main" id="{569297CA-A43D-4520-9E1D-1BBBBFB05F61}"/>
              </a:ext>
            </a:extLst>
          </p:cNvPr>
          <p:cNvSpPr>
            <a:spLocks noGrp="1"/>
          </p:cNvSpPr>
          <p:nvPr>
            <p:ph type="subTitle" idx="15" hasCustomPrompt="1"/>
          </p:nvPr>
        </p:nvSpPr>
        <p:spPr>
          <a:xfrm>
            <a:off x="923544" y="2575889"/>
            <a:ext cx="4487212" cy="238207"/>
          </a:xfrm>
        </p:spPr>
        <p:txBody>
          <a:bodyPr wrap="none">
            <a:noAutofit/>
          </a:bodyPr>
          <a:lstStyle>
            <a:lvl1pPr marL="0" indent="0" algn="l">
              <a:buNone/>
              <a:defRPr sz="1400">
                <a:solidFill>
                  <a:schemeClr val="accent4"/>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44" name="Text Placeholder 13">
            <a:extLst>
              <a:ext uri="{FF2B5EF4-FFF2-40B4-BE49-F238E27FC236}">
                <a16:creationId xmlns:a16="http://schemas.microsoft.com/office/drawing/2014/main" id="{4D823358-6FA4-4509-9F3F-9DC89A82FD76}"/>
              </a:ext>
            </a:extLst>
          </p:cNvPr>
          <p:cNvSpPr>
            <a:spLocks noGrp="1"/>
          </p:cNvSpPr>
          <p:nvPr>
            <p:ph type="body" sz="quarter" idx="14" hasCustomPrompt="1"/>
          </p:nvPr>
        </p:nvSpPr>
        <p:spPr>
          <a:xfrm>
            <a:off x="923544" y="4343400"/>
            <a:ext cx="4487212" cy="1822832"/>
          </a:xfrm>
        </p:spPr>
        <p:txBody>
          <a:bodyPr anchor="t"/>
          <a:lstStyle>
            <a:lvl1pPr marL="0" indent="0">
              <a:lnSpc>
                <a:spcPct val="85000"/>
              </a:lnSpc>
              <a:buFont typeface="Arial" panose="020B0604020202020204" pitchFamily="34" charset="0"/>
              <a:buChar char="​"/>
              <a:defRPr sz="1400" b="1">
                <a:solidFill>
                  <a:schemeClr val="bg1"/>
                </a:solidFill>
                <a:latin typeface="+mj-lt"/>
              </a:defRPr>
            </a:lvl1pPr>
            <a:lvl2pPr marL="0" indent="0">
              <a:buFont typeface="Arial" panose="020B0604020202020204" pitchFamily="34" charset="0"/>
              <a:buNone/>
              <a:defRPr sz="1400" b="0">
                <a:solidFill>
                  <a:schemeClr val="bg1"/>
                </a:solidFill>
                <a:latin typeface="+mj-lt"/>
              </a:defRPr>
            </a:lvl2pPr>
            <a:lvl3pPr marL="0" indent="0">
              <a:buNone/>
              <a:defRPr sz="1200">
                <a:solidFill>
                  <a:schemeClr val="bg1"/>
                </a:solidFill>
              </a:defRPr>
            </a:lvl3pPr>
          </a:lstStyle>
          <a:p>
            <a:pPr lvl="0"/>
            <a:r>
              <a:rPr lang="en-US" dirty="0"/>
              <a:t>Click to edit text</a:t>
            </a:r>
          </a:p>
          <a:p>
            <a:pPr lvl="1"/>
            <a:r>
              <a:rPr lang="en-US" dirty="0"/>
              <a:t>Second level</a:t>
            </a:r>
          </a:p>
        </p:txBody>
      </p:sp>
      <p:sp>
        <p:nvSpPr>
          <p:cNvPr id="40" name="Footer Placeholder 3">
            <a:extLst>
              <a:ext uri="{FF2B5EF4-FFF2-40B4-BE49-F238E27FC236}">
                <a16:creationId xmlns:a16="http://schemas.microsoft.com/office/drawing/2014/main" id="{566FC8B7-783F-483B-8872-9939BF16EA7B}"/>
              </a:ext>
            </a:extLst>
          </p:cNvPr>
          <p:cNvSpPr>
            <a:spLocks noGrp="1"/>
          </p:cNvSpPr>
          <p:nvPr>
            <p:ph type="ftr" sz="quarter" idx="17"/>
          </p:nvPr>
        </p:nvSpPr>
        <p:spPr>
          <a:xfrm>
            <a:off x="923544" y="6327648"/>
            <a:ext cx="6757416" cy="109728"/>
          </a:xfrm>
        </p:spPr>
        <p:txBody>
          <a:bodyPr/>
          <a:lstStyle>
            <a:lvl1pPr>
              <a:defRPr>
                <a:solidFill>
                  <a:schemeClr val="bg1"/>
                </a:solidFill>
              </a:defRPr>
            </a:lvl1pPr>
          </a:lstStyle>
          <a:p>
            <a:endParaRPr lang="en-US"/>
          </a:p>
        </p:txBody>
      </p:sp>
      <p:sp>
        <p:nvSpPr>
          <p:cNvPr id="4" name="Text Placeholder 3">
            <a:extLst>
              <a:ext uri="{FF2B5EF4-FFF2-40B4-BE49-F238E27FC236}">
                <a16:creationId xmlns:a16="http://schemas.microsoft.com/office/drawing/2014/main" id="{58E080FF-8C73-3C05-073C-E7A61589659B}"/>
              </a:ext>
            </a:extLst>
          </p:cNvPr>
          <p:cNvSpPr>
            <a:spLocks noGrp="1"/>
          </p:cNvSpPr>
          <p:nvPr>
            <p:ph type="body" sz="quarter" idx="18" hasCustomPrompt="1"/>
          </p:nvPr>
        </p:nvSpPr>
        <p:spPr>
          <a:xfrm>
            <a:off x="5726926" y="-1445558"/>
            <a:ext cx="6553076" cy="10772180"/>
          </a:xfrm>
        </p:spPr>
        <p:txBody>
          <a:bodyPr wrap="none">
            <a:spAutoFit/>
          </a:bodyPr>
          <a:lstStyle>
            <a:lvl1pPr marL="0" algn="ctr" defTabSz="914400" rtl="0" eaLnBrk="1" latinLnBrk="0" hangingPunct="1">
              <a:lnSpc>
                <a:spcPct val="100000"/>
              </a:lnSpc>
              <a:spcBef>
                <a:spcPct val="0"/>
              </a:spcBef>
              <a:buNone/>
              <a:defRPr lang="en-US" sz="70000" b="0" i="0" kern="1200" baseline="0" dirty="0">
                <a:solidFill>
                  <a:schemeClr val="tx1"/>
                </a:solidFill>
                <a:effectLst/>
                <a:latin typeface="Montserrat ExtraBold" panose="00000900000000000000" pitchFamily="2" charset="0"/>
                <a:ea typeface="+mj-ea"/>
                <a:cs typeface="Arial" panose="020B0604020202020204" pitchFamily="34" charset="0"/>
              </a:defRPr>
            </a:lvl1pPr>
          </a:lstStyle>
          <a:p>
            <a:pPr lvl="0"/>
            <a:r>
              <a:rPr lang="en-US" dirty="0"/>
              <a:t>#</a:t>
            </a:r>
          </a:p>
        </p:txBody>
      </p:sp>
      <p:sp>
        <p:nvSpPr>
          <p:cNvPr id="3" name="Title 2">
            <a:extLst>
              <a:ext uri="{FF2B5EF4-FFF2-40B4-BE49-F238E27FC236}">
                <a16:creationId xmlns:a16="http://schemas.microsoft.com/office/drawing/2014/main" id="{665F574A-18AC-1B45-9BCD-58015777B8CC}"/>
              </a:ext>
            </a:extLst>
          </p:cNvPr>
          <p:cNvSpPr>
            <a:spLocks noGrp="1"/>
          </p:cNvSpPr>
          <p:nvPr>
            <p:ph type="title" hasCustomPrompt="1"/>
          </p:nvPr>
        </p:nvSpPr>
        <p:spPr>
          <a:xfrm>
            <a:off x="922338" y="3035833"/>
            <a:ext cx="4488418" cy="786335"/>
          </a:xfrm>
        </p:spPr>
        <p:txBody>
          <a:bodyPr/>
          <a:lstStyle>
            <a:lvl1pPr>
              <a:defRPr sz="4400">
                <a:solidFill>
                  <a:schemeClr val="bg1"/>
                </a:solidFill>
              </a:defRPr>
            </a:lvl1pPr>
          </a:lstStyle>
          <a:p>
            <a:r>
              <a:rPr lang="en-US" dirty="0"/>
              <a:t>Click to edit Title</a:t>
            </a:r>
          </a:p>
        </p:txBody>
      </p:sp>
    </p:spTree>
    <p:extLst>
      <p:ext uri="{BB962C8B-B14F-4D97-AF65-F5344CB8AC3E}">
        <p14:creationId xmlns:p14="http://schemas.microsoft.com/office/powerpoint/2010/main" val="394511498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lue">
    <p:bg>
      <p:bgPr>
        <a:solidFill>
          <a:schemeClr val="accent2"/>
        </a:solid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B32B0684-43E7-47A4-8B87-CF9B3E722BBD}"/>
              </a:ext>
            </a:extLst>
          </p:cNvPr>
          <p:cNvSpPr>
            <a:spLocks noGrp="1"/>
          </p:cNvSpPr>
          <p:nvPr>
            <p:ph type="subTitle" idx="15" hasCustomPrompt="1"/>
          </p:nvPr>
        </p:nvSpPr>
        <p:spPr>
          <a:xfrm>
            <a:off x="923544" y="851567"/>
            <a:ext cx="6309360" cy="238207"/>
          </a:xfrm>
        </p:spPr>
        <p:txBody>
          <a:bodyPr wrap="none">
            <a:noAutofit/>
          </a:bodyPr>
          <a:lstStyle>
            <a:lvl1pPr marL="0" indent="0" algn="l">
              <a:buNone/>
              <a:defRPr sz="1400">
                <a:solidFill>
                  <a:schemeClr val="accent4"/>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4" name="Title 3">
            <a:extLst>
              <a:ext uri="{FF2B5EF4-FFF2-40B4-BE49-F238E27FC236}">
                <a16:creationId xmlns:a16="http://schemas.microsoft.com/office/drawing/2014/main" id="{0F6A2015-055F-44C6-B2AF-AE184394FED0}"/>
              </a:ext>
            </a:extLst>
          </p:cNvPr>
          <p:cNvSpPr>
            <a:spLocks noGrp="1"/>
          </p:cNvSpPr>
          <p:nvPr>
            <p:ph type="title" hasCustomPrompt="1"/>
          </p:nvPr>
        </p:nvSpPr>
        <p:spPr/>
        <p:txBody>
          <a:bodyPr/>
          <a:lstStyle>
            <a:lvl1pPr>
              <a:defRPr>
                <a:solidFill>
                  <a:schemeClr val="bg1"/>
                </a:solidFill>
              </a:defRPr>
            </a:lvl1pPr>
          </a:lstStyle>
          <a:p>
            <a:r>
              <a:rPr lang="en-US" dirty="0"/>
              <a:t>Click to edit Title</a:t>
            </a:r>
          </a:p>
        </p:txBody>
      </p:sp>
      <p:sp>
        <p:nvSpPr>
          <p:cNvPr id="2" name="Footer Placeholder 1">
            <a:extLst>
              <a:ext uri="{FF2B5EF4-FFF2-40B4-BE49-F238E27FC236}">
                <a16:creationId xmlns:a16="http://schemas.microsoft.com/office/drawing/2014/main" id="{6852913C-E6A2-4018-B40C-5A67A25C9C96}"/>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352950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atement Gray">
    <p:bg>
      <p:bgPr>
        <a:solidFill>
          <a:schemeClr val="bg1">
            <a:lumMod val="9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462F287-0BFB-3D3B-3734-37A813C38EDC}"/>
              </a:ext>
              <a:ext uri="{C183D7F6-B498-43B3-948B-1728B52AA6E4}">
                <adec:decorative xmlns:adec="http://schemas.microsoft.com/office/drawing/2017/decorative" val="1"/>
              </a:ext>
            </a:extLst>
          </p:cNvPr>
          <p:cNvGrpSpPr/>
          <p:nvPr userDrawn="1"/>
        </p:nvGrpSpPr>
        <p:grpSpPr>
          <a:xfrm>
            <a:off x="-12891" y="2059912"/>
            <a:ext cx="8595871" cy="4821155"/>
            <a:chOff x="-12891" y="2059912"/>
            <a:chExt cx="8595871" cy="4821155"/>
          </a:xfrm>
        </p:grpSpPr>
        <p:sp>
          <p:nvSpPr>
            <p:cNvPr id="56" name="Freeform: Shape 55">
              <a:extLst>
                <a:ext uri="{FF2B5EF4-FFF2-40B4-BE49-F238E27FC236}">
                  <a16:creationId xmlns:a16="http://schemas.microsoft.com/office/drawing/2014/main" id="{CFB0B645-9570-4F48-BEEF-03DC95C0C9DA}"/>
                </a:ext>
                <a:ext uri="{C183D7F6-B498-43B3-948B-1728B52AA6E4}">
                  <adec:decorative xmlns:adec="http://schemas.microsoft.com/office/drawing/2017/decorative" val="1"/>
                </a:ext>
              </a:extLst>
            </p:cNvPr>
            <p:cNvSpPr/>
            <p:nvPr/>
          </p:nvSpPr>
          <p:spPr>
            <a:xfrm>
              <a:off x="-12891" y="2059912"/>
              <a:ext cx="936435" cy="4821155"/>
            </a:xfrm>
            <a:custGeom>
              <a:avLst/>
              <a:gdLst>
                <a:gd name="connsiteX0" fmla="*/ 936435 w 936435"/>
                <a:gd name="connsiteY0" fmla="*/ 0 h 4821155"/>
                <a:gd name="connsiteX1" fmla="*/ 936435 w 936435"/>
                <a:gd name="connsiteY1" fmla="*/ 4182713 h 4821155"/>
                <a:gd name="connsiteX2" fmla="*/ 936435 w 936435"/>
                <a:gd name="connsiteY2" fmla="*/ 4821155 h 4821155"/>
                <a:gd name="connsiteX3" fmla="*/ 0 w 936435"/>
                <a:gd name="connsiteY3" fmla="*/ 4821155 h 4821155"/>
                <a:gd name="connsiteX4" fmla="*/ 0 w 936435"/>
                <a:gd name="connsiteY4" fmla="*/ 1301651 h 4821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435" h="4821155">
                  <a:moveTo>
                    <a:pt x="936435" y="0"/>
                  </a:moveTo>
                  <a:lnTo>
                    <a:pt x="936435" y="4182713"/>
                  </a:lnTo>
                  <a:lnTo>
                    <a:pt x="936435" y="4821155"/>
                  </a:lnTo>
                  <a:lnTo>
                    <a:pt x="0" y="4821155"/>
                  </a:lnTo>
                  <a:lnTo>
                    <a:pt x="0" y="1301651"/>
                  </a:lnTo>
                  <a:close/>
                </a:path>
              </a:pathLst>
            </a:custGeom>
            <a:solidFill>
              <a:srgbClr val="E2E2E2"/>
            </a:solidFill>
            <a:ln w="11521"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F1EDB82-F6AF-4E59-9FDC-10557CD2CDB9}"/>
                </a:ext>
                <a:ext uri="{C183D7F6-B498-43B3-948B-1728B52AA6E4}">
                  <adec:decorative xmlns:adec="http://schemas.microsoft.com/office/drawing/2017/decorative" val="1"/>
                </a:ext>
              </a:extLst>
            </p:cNvPr>
            <p:cNvSpPr/>
            <p:nvPr/>
          </p:nvSpPr>
          <p:spPr>
            <a:xfrm>
              <a:off x="727732" y="5366075"/>
              <a:ext cx="7855248" cy="1495958"/>
            </a:xfrm>
            <a:custGeom>
              <a:avLst/>
              <a:gdLst>
                <a:gd name="connsiteX0" fmla="*/ 0 w 7855248"/>
                <a:gd name="connsiteY0" fmla="*/ 0 h 1495958"/>
                <a:gd name="connsiteX1" fmla="*/ 0 w 7855248"/>
                <a:gd name="connsiteY1" fmla="*/ 0 h 1495958"/>
                <a:gd name="connsiteX2" fmla="*/ 7855249 w 7855248"/>
                <a:gd name="connsiteY2" fmla="*/ 0 h 1495958"/>
                <a:gd name="connsiteX3" fmla="*/ 6803549 w 7855248"/>
                <a:gd name="connsiteY3" fmla="*/ 1495958 h 1495958"/>
                <a:gd name="connsiteX4" fmla="*/ 0 w 7855248"/>
                <a:gd name="connsiteY4" fmla="*/ 1495958 h 149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5248" h="1495958">
                  <a:moveTo>
                    <a:pt x="0" y="0"/>
                  </a:moveTo>
                  <a:lnTo>
                    <a:pt x="0" y="0"/>
                  </a:lnTo>
                  <a:lnTo>
                    <a:pt x="7855249" y="0"/>
                  </a:lnTo>
                  <a:lnTo>
                    <a:pt x="6803549" y="1495958"/>
                  </a:lnTo>
                  <a:lnTo>
                    <a:pt x="0" y="1495958"/>
                  </a:lnTo>
                  <a:close/>
                </a:path>
              </a:pathLst>
            </a:custGeom>
            <a:solidFill>
              <a:srgbClr val="E2E2E2"/>
            </a:solidFill>
            <a:ln w="11521" cap="flat">
              <a:noFill/>
              <a:prstDash val="solid"/>
              <a:miter/>
            </a:ln>
          </p:spPr>
          <p:txBody>
            <a:bodyPr rtlCol="0" anchor="ctr"/>
            <a:lstStyle/>
            <a:p>
              <a:endParaRPr lang="en-US"/>
            </a:p>
          </p:txBody>
        </p:sp>
      </p:grpSp>
      <p:sp>
        <p:nvSpPr>
          <p:cNvPr id="47" name="Rectangle 46">
            <a:extLst>
              <a:ext uri="{FF2B5EF4-FFF2-40B4-BE49-F238E27FC236}">
                <a16:creationId xmlns:a16="http://schemas.microsoft.com/office/drawing/2014/main" id="{686BE261-67B6-4B8F-B681-E0F2E955A5ED}"/>
              </a:ext>
              <a:ext uri="{C183D7F6-B498-43B3-948B-1728B52AA6E4}">
                <adec:decorative xmlns:adec="http://schemas.microsoft.com/office/drawing/2017/decorative" val="1"/>
              </a:ext>
            </a:extLst>
          </p:cNvPr>
          <p:cNvSpPr/>
          <p:nvPr userDrawn="1"/>
        </p:nvSpPr>
        <p:spPr>
          <a:xfrm>
            <a:off x="923543" y="2059912"/>
            <a:ext cx="7653528" cy="331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a:spcAft>
                <a:spcPts val="900"/>
              </a:spcAft>
              <a:buFont typeface="Arial" panose="020B0604020202020204" pitchFamily="34" charset="0"/>
              <a:buChar char="​"/>
            </a:pPr>
            <a:endParaRPr lang="en-US" sz="1200">
              <a:solidFill>
                <a:schemeClr val="bg1"/>
              </a:solidFill>
            </a:endParaRPr>
          </a:p>
        </p:txBody>
      </p:sp>
      <p:sp>
        <p:nvSpPr>
          <p:cNvPr id="9" name="Text Placeholder 8">
            <a:extLst>
              <a:ext uri="{FF2B5EF4-FFF2-40B4-BE49-F238E27FC236}">
                <a16:creationId xmlns:a16="http://schemas.microsoft.com/office/drawing/2014/main" id="{CC2C3ACA-6D05-4EAE-8BB4-67523D139870}"/>
              </a:ext>
            </a:extLst>
          </p:cNvPr>
          <p:cNvSpPr>
            <a:spLocks noGrp="1"/>
          </p:cNvSpPr>
          <p:nvPr>
            <p:ph type="body" sz="quarter" idx="20" hasCustomPrompt="1"/>
          </p:nvPr>
        </p:nvSpPr>
        <p:spPr>
          <a:xfrm>
            <a:off x="9002963" y="2514600"/>
            <a:ext cx="2267845" cy="3035962"/>
          </a:xfrm>
        </p:spPr>
        <p:txBody>
          <a:bodyPr anchor="t" anchorCtr="0"/>
          <a:lstStyle>
            <a:lvl1pPr>
              <a:defRPr/>
            </a:lvl1pPr>
            <a:lvl2pPr>
              <a:defRPr>
                <a:solidFill>
                  <a:schemeClr val="tx1">
                    <a:lumMod val="65000"/>
                    <a:lumOff val="35000"/>
                  </a:schemeClr>
                </a:solidFill>
              </a:defRPr>
            </a:lvl2pPr>
            <a:lvl3pPr>
              <a:defRPr>
                <a:solidFill>
                  <a:schemeClr val="tx1">
                    <a:lumMod val="65000"/>
                    <a:lumOff val="35000"/>
                  </a:schemeClr>
                </a:solidFill>
              </a:defRPr>
            </a:lvl3pPr>
            <a:lvl6pPr>
              <a:defRPr/>
            </a:lvl6pPr>
            <a:lvl7pPr>
              <a:defRPr/>
            </a:lvl7pPr>
            <a:lvl8pPr>
              <a:defRPr>
                <a:latin typeface="+mj-lt"/>
              </a:defRPr>
            </a:lvl8pPr>
            <a:lvl9pPr>
              <a:defRPr>
                <a:solidFill>
                  <a:schemeClr val="accent3"/>
                </a:solidFill>
                <a:latin typeface="+mj-lt"/>
              </a:defRPr>
            </a:lvl9pPr>
          </a:lstStyle>
          <a:p>
            <a:pPr lvl="0"/>
            <a:r>
              <a:rPr lang="en-US" dirty="0"/>
              <a:t>Click to edit text</a:t>
            </a:r>
          </a:p>
          <a:p>
            <a:pPr lvl="1"/>
            <a:r>
              <a:rPr lang="en-US" dirty="0"/>
              <a:t>Level two</a:t>
            </a:r>
          </a:p>
          <a:p>
            <a:pPr lvl="2"/>
            <a:r>
              <a:rPr lang="en-US" dirty="0"/>
              <a:t>Level three</a:t>
            </a:r>
          </a:p>
          <a:p>
            <a:pPr lvl="3"/>
            <a:r>
              <a:rPr lang="en-US" dirty="0"/>
              <a:t>Level four</a:t>
            </a:r>
          </a:p>
          <a:p>
            <a:pPr lvl="4"/>
            <a:r>
              <a:rPr lang="en-US" dirty="0"/>
              <a:t>Level five</a:t>
            </a:r>
          </a:p>
          <a:p>
            <a:pPr lvl="5"/>
            <a:r>
              <a:rPr lang="en-US" dirty="0"/>
              <a:t>Six</a:t>
            </a:r>
          </a:p>
          <a:p>
            <a:pPr lvl="6"/>
            <a:r>
              <a:rPr lang="en-US" dirty="0"/>
              <a:t>Seven</a:t>
            </a:r>
          </a:p>
          <a:p>
            <a:pPr lvl="7"/>
            <a:r>
              <a:rPr lang="en-US" dirty="0"/>
              <a:t>Eight</a:t>
            </a:r>
          </a:p>
          <a:p>
            <a:pPr lvl="8"/>
            <a:r>
              <a:rPr lang="en-US" dirty="0"/>
              <a:t>Nine</a:t>
            </a:r>
          </a:p>
        </p:txBody>
      </p:sp>
      <p:sp>
        <p:nvSpPr>
          <p:cNvPr id="7" name="Footer Placeholder 6">
            <a:extLst>
              <a:ext uri="{FF2B5EF4-FFF2-40B4-BE49-F238E27FC236}">
                <a16:creationId xmlns:a16="http://schemas.microsoft.com/office/drawing/2014/main" id="{FBF5FDDC-1C0A-49D3-BDC7-8CCAF77D67CC}"/>
              </a:ext>
            </a:extLst>
          </p:cNvPr>
          <p:cNvSpPr>
            <a:spLocks noGrp="1"/>
          </p:cNvSpPr>
          <p:nvPr>
            <p:ph type="ftr" sz="quarter" idx="19"/>
          </p:nvPr>
        </p:nvSpPr>
        <p:spPr/>
        <p:txBody>
          <a:bodyPr/>
          <a:lstStyle/>
          <a:p>
            <a:endParaRPr lang="en-US"/>
          </a:p>
        </p:txBody>
      </p:sp>
      <p:sp>
        <p:nvSpPr>
          <p:cNvPr id="11" name="Title 1">
            <a:extLst>
              <a:ext uri="{FF2B5EF4-FFF2-40B4-BE49-F238E27FC236}">
                <a16:creationId xmlns:a16="http://schemas.microsoft.com/office/drawing/2014/main" id="{08184D5F-FB2F-5AA9-08D8-830D4E9AFE6D}"/>
              </a:ext>
            </a:extLst>
          </p:cNvPr>
          <p:cNvSpPr>
            <a:spLocks noGrp="1"/>
          </p:cNvSpPr>
          <p:nvPr>
            <p:ph type="title" hasCustomPrompt="1"/>
          </p:nvPr>
        </p:nvSpPr>
        <p:spPr>
          <a:xfrm>
            <a:off x="9000613" y="1526478"/>
            <a:ext cx="2267845" cy="786335"/>
          </a:xfrm>
        </p:spPr>
        <p:txBody>
          <a:bodyPr anchor="b"/>
          <a:lstStyle>
            <a:lvl1pPr marL="0" algn="l" defTabSz="914400" rtl="0" eaLnBrk="1" latinLnBrk="0" hangingPunct="1">
              <a:lnSpc>
                <a:spcPct val="95000"/>
              </a:lnSpc>
              <a:spcBef>
                <a:spcPct val="0"/>
              </a:spcBef>
              <a:buNone/>
              <a:defRPr lang="en-US" sz="2000" b="1" i="0" kern="1200" baseline="0" dirty="0">
                <a:solidFill>
                  <a:schemeClr val="accent2"/>
                </a:solidFill>
                <a:latin typeface="+mj-lt"/>
                <a:ea typeface="+mj-ea"/>
                <a:cs typeface="+mj-cs"/>
              </a:defRPr>
            </a:lvl1pPr>
          </a:lstStyle>
          <a:p>
            <a:r>
              <a:rPr lang="en-US" dirty="0"/>
              <a:t>Click to edit Title</a:t>
            </a:r>
          </a:p>
        </p:txBody>
      </p:sp>
      <p:sp>
        <p:nvSpPr>
          <p:cNvPr id="12" name="Text Placeholder 2">
            <a:extLst>
              <a:ext uri="{FF2B5EF4-FFF2-40B4-BE49-F238E27FC236}">
                <a16:creationId xmlns:a16="http://schemas.microsoft.com/office/drawing/2014/main" id="{B70C53F8-8B9E-46AA-3656-AE1C8040E17E}"/>
              </a:ext>
            </a:extLst>
          </p:cNvPr>
          <p:cNvSpPr>
            <a:spLocks noGrp="1"/>
          </p:cNvSpPr>
          <p:nvPr>
            <p:ph type="body" sz="quarter" idx="21" hasCustomPrompt="1"/>
          </p:nvPr>
        </p:nvSpPr>
        <p:spPr>
          <a:xfrm>
            <a:off x="1815964" y="2485724"/>
            <a:ext cx="6283316" cy="2467648"/>
          </a:xfrm>
        </p:spPr>
        <p:txBody>
          <a:bodyPr anchor="ctr"/>
          <a:lstStyle>
            <a:lvl1pPr>
              <a:defRPr lang="en-US" sz="3200" b="1" i="0" kern="1200" baseline="0" dirty="0" smtClean="0">
                <a:solidFill>
                  <a:schemeClr val="tx1"/>
                </a:solidFill>
                <a:latin typeface="+mj-lt"/>
                <a:ea typeface="+mj-ea"/>
                <a:cs typeface="+mj-cs"/>
              </a:defRPr>
            </a:lvl1pPr>
            <a:lvl2pPr>
              <a:defRPr lang="en-US" sz="3200" b="1" i="0" kern="1200" baseline="0" dirty="0" smtClean="0">
                <a:solidFill>
                  <a:schemeClr val="tx1"/>
                </a:solidFill>
                <a:latin typeface="+mj-lt"/>
                <a:ea typeface="+mj-ea"/>
                <a:cs typeface="+mj-cs"/>
              </a:defRPr>
            </a:lvl2pPr>
            <a:lvl3pPr>
              <a:defRPr lang="en-US" sz="3200" b="1" i="0" kern="1200" baseline="0" dirty="0" smtClean="0">
                <a:solidFill>
                  <a:schemeClr val="tx1"/>
                </a:solidFill>
                <a:latin typeface="+mj-lt"/>
                <a:ea typeface="+mj-ea"/>
                <a:cs typeface="+mj-cs"/>
              </a:defRPr>
            </a:lvl3pPr>
            <a:lvl4pPr>
              <a:defRPr lang="en-US" sz="3200" b="1" i="0" kern="1200" baseline="0" dirty="0" smtClean="0">
                <a:solidFill>
                  <a:schemeClr val="tx1"/>
                </a:solidFill>
                <a:latin typeface="+mj-lt"/>
                <a:ea typeface="+mj-ea"/>
                <a:cs typeface="+mj-cs"/>
              </a:defRPr>
            </a:lvl4pPr>
            <a:lvl5pPr>
              <a:defRPr lang="en-US" sz="3200" b="1" i="0" kern="1200" baseline="0" dirty="0">
                <a:solidFill>
                  <a:schemeClr val="tx1"/>
                </a:solidFill>
                <a:latin typeface="+mj-lt"/>
                <a:ea typeface="+mj-ea"/>
                <a:cs typeface="+mj-cs"/>
              </a:defRPr>
            </a:lvl5pPr>
          </a:lstStyle>
          <a:p>
            <a:pPr lvl="0"/>
            <a:r>
              <a:rPr lang="en-US" dirty="0"/>
              <a:t>Click to edit text</a:t>
            </a:r>
          </a:p>
        </p:txBody>
      </p:sp>
    </p:spTree>
    <p:extLst>
      <p:ext uri="{BB962C8B-B14F-4D97-AF65-F5344CB8AC3E}">
        <p14:creationId xmlns:p14="http://schemas.microsoft.com/office/powerpoint/2010/main" val="232138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atement Blue">
    <p:bg>
      <p:bgPr>
        <a:solidFill>
          <a:schemeClr val="accent2"/>
        </a:solidFill>
        <a:effectLst/>
      </p:bgPr>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A45F8891-17BA-4041-BEF8-B2209CDEE081}"/>
              </a:ext>
              <a:ext uri="{C183D7F6-B498-43B3-948B-1728B52AA6E4}">
                <adec:decorative xmlns:adec="http://schemas.microsoft.com/office/drawing/2017/decorative" val="1"/>
              </a:ext>
            </a:extLst>
          </p:cNvPr>
          <p:cNvGrpSpPr/>
          <p:nvPr userDrawn="1"/>
        </p:nvGrpSpPr>
        <p:grpSpPr bwMode="ltGray">
          <a:xfrm>
            <a:off x="-12891" y="2059911"/>
            <a:ext cx="8595871" cy="4802122"/>
            <a:chOff x="-12891" y="2059911"/>
            <a:chExt cx="8595871" cy="4802122"/>
          </a:xfrm>
          <a:solidFill>
            <a:srgbClr val="1017C0"/>
          </a:solidFill>
        </p:grpSpPr>
        <p:sp>
          <p:nvSpPr>
            <p:cNvPr id="56" name="Freeform: Shape 55">
              <a:extLst>
                <a:ext uri="{FF2B5EF4-FFF2-40B4-BE49-F238E27FC236}">
                  <a16:creationId xmlns:a16="http://schemas.microsoft.com/office/drawing/2014/main" id="{CFB0B645-9570-4F48-BEEF-03DC95C0C9DA}"/>
                </a:ext>
              </a:extLst>
            </p:cNvPr>
            <p:cNvSpPr/>
            <p:nvPr/>
          </p:nvSpPr>
          <p:spPr bwMode="ltGray">
            <a:xfrm>
              <a:off x="-12891" y="2059911"/>
              <a:ext cx="936435" cy="4802122"/>
            </a:xfrm>
            <a:custGeom>
              <a:avLst/>
              <a:gdLst>
                <a:gd name="connsiteX0" fmla="*/ 936435 w 936435"/>
                <a:gd name="connsiteY0" fmla="*/ 0 h 4821155"/>
                <a:gd name="connsiteX1" fmla="*/ 936435 w 936435"/>
                <a:gd name="connsiteY1" fmla="*/ 4182713 h 4821155"/>
                <a:gd name="connsiteX2" fmla="*/ 936435 w 936435"/>
                <a:gd name="connsiteY2" fmla="*/ 4821155 h 4821155"/>
                <a:gd name="connsiteX3" fmla="*/ 0 w 936435"/>
                <a:gd name="connsiteY3" fmla="*/ 4821155 h 4821155"/>
                <a:gd name="connsiteX4" fmla="*/ 0 w 936435"/>
                <a:gd name="connsiteY4" fmla="*/ 1301651 h 4821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435" h="4821155">
                  <a:moveTo>
                    <a:pt x="936435" y="0"/>
                  </a:moveTo>
                  <a:lnTo>
                    <a:pt x="936435" y="4182713"/>
                  </a:lnTo>
                  <a:lnTo>
                    <a:pt x="936435" y="4821155"/>
                  </a:lnTo>
                  <a:lnTo>
                    <a:pt x="0" y="4821155"/>
                  </a:lnTo>
                  <a:lnTo>
                    <a:pt x="0" y="1301651"/>
                  </a:lnTo>
                  <a:close/>
                </a:path>
              </a:pathLst>
            </a:custGeom>
            <a:solidFill>
              <a:schemeClr val="accent2">
                <a:lumMod val="75000"/>
              </a:schemeClr>
            </a:solidFill>
            <a:ln w="11521"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F1EDB82-F6AF-4E59-9FDC-10557CD2CDB9}"/>
                </a:ext>
              </a:extLst>
            </p:cNvPr>
            <p:cNvSpPr/>
            <p:nvPr/>
          </p:nvSpPr>
          <p:spPr bwMode="ltGray">
            <a:xfrm>
              <a:off x="727732" y="5366075"/>
              <a:ext cx="7855248" cy="1495958"/>
            </a:xfrm>
            <a:custGeom>
              <a:avLst/>
              <a:gdLst>
                <a:gd name="connsiteX0" fmla="*/ 0 w 7855248"/>
                <a:gd name="connsiteY0" fmla="*/ 0 h 1495958"/>
                <a:gd name="connsiteX1" fmla="*/ 0 w 7855248"/>
                <a:gd name="connsiteY1" fmla="*/ 0 h 1495958"/>
                <a:gd name="connsiteX2" fmla="*/ 7855249 w 7855248"/>
                <a:gd name="connsiteY2" fmla="*/ 0 h 1495958"/>
                <a:gd name="connsiteX3" fmla="*/ 6803549 w 7855248"/>
                <a:gd name="connsiteY3" fmla="*/ 1495958 h 1495958"/>
                <a:gd name="connsiteX4" fmla="*/ 0 w 7855248"/>
                <a:gd name="connsiteY4" fmla="*/ 1495958 h 1495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5248" h="1495958">
                  <a:moveTo>
                    <a:pt x="0" y="0"/>
                  </a:moveTo>
                  <a:lnTo>
                    <a:pt x="0" y="0"/>
                  </a:lnTo>
                  <a:lnTo>
                    <a:pt x="7855249" y="0"/>
                  </a:lnTo>
                  <a:lnTo>
                    <a:pt x="6803549" y="1495958"/>
                  </a:lnTo>
                  <a:lnTo>
                    <a:pt x="0" y="1495958"/>
                  </a:lnTo>
                  <a:close/>
                </a:path>
              </a:pathLst>
            </a:custGeom>
            <a:solidFill>
              <a:schemeClr val="accent2">
                <a:lumMod val="75000"/>
              </a:schemeClr>
            </a:solidFill>
            <a:ln w="11521" cap="flat">
              <a:noFill/>
              <a:prstDash val="solid"/>
              <a:miter/>
            </a:ln>
          </p:spPr>
          <p:txBody>
            <a:bodyPr rtlCol="0" anchor="ctr"/>
            <a:lstStyle/>
            <a:p>
              <a:endParaRPr lang="en-US"/>
            </a:p>
          </p:txBody>
        </p:sp>
      </p:grpSp>
      <p:sp>
        <p:nvSpPr>
          <p:cNvPr id="47" name="Rectangle 46">
            <a:extLst>
              <a:ext uri="{FF2B5EF4-FFF2-40B4-BE49-F238E27FC236}">
                <a16:creationId xmlns:a16="http://schemas.microsoft.com/office/drawing/2014/main" id="{686BE261-67B6-4B8F-B681-E0F2E955A5ED}"/>
              </a:ext>
              <a:ext uri="{C183D7F6-B498-43B3-948B-1728B52AA6E4}">
                <adec:decorative xmlns:adec="http://schemas.microsoft.com/office/drawing/2017/decorative" val="1"/>
              </a:ext>
            </a:extLst>
          </p:cNvPr>
          <p:cNvSpPr/>
          <p:nvPr userDrawn="1"/>
        </p:nvSpPr>
        <p:spPr>
          <a:xfrm>
            <a:off x="923543" y="2059912"/>
            <a:ext cx="7653528" cy="331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a:spcAft>
                <a:spcPts val="900"/>
              </a:spcAft>
              <a:buFont typeface="Arial" panose="020B0604020202020204" pitchFamily="34" charset="0"/>
              <a:buChar char="​"/>
            </a:pPr>
            <a:endParaRPr lang="en-US" sz="1200">
              <a:solidFill>
                <a:schemeClr val="bg1"/>
              </a:solidFill>
            </a:endParaRPr>
          </a:p>
        </p:txBody>
      </p:sp>
      <p:sp>
        <p:nvSpPr>
          <p:cNvPr id="12" name="Title 1">
            <a:extLst>
              <a:ext uri="{FF2B5EF4-FFF2-40B4-BE49-F238E27FC236}">
                <a16:creationId xmlns:a16="http://schemas.microsoft.com/office/drawing/2014/main" id="{EEB708E8-51FF-A67B-CF3B-D7D17EDDFEC2}"/>
              </a:ext>
            </a:extLst>
          </p:cNvPr>
          <p:cNvSpPr>
            <a:spLocks noGrp="1"/>
          </p:cNvSpPr>
          <p:nvPr>
            <p:ph type="title" hasCustomPrompt="1"/>
          </p:nvPr>
        </p:nvSpPr>
        <p:spPr>
          <a:xfrm>
            <a:off x="9000613" y="1526478"/>
            <a:ext cx="2267845" cy="786335"/>
          </a:xfrm>
        </p:spPr>
        <p:txBody>
          <a:bodyPr anchor="b"/>
          <a:lstStyle>
            <a:lvl1pPr marL="0" algn="l" defTabSz="914400" rtl="0" eaLnBrk="1" latinLnBrk="0" hangingPunct="1">
              <a:lnSpc>
                <a:spcPct val="95000"/>
              </a:lnSpc>
              <a:spcBef>
                <a:spcPct val="0"/>
              </a:spcBef>
              <a:buNone/>
              <a:defRPr lang="en-US" sz="2000" b="1" i="0" kern="1200" baseline="0" dirty="0">
                <a:solidFill>
                  <a:schemeClr val="accent6"/>
                </a:solidFill>
                <a:latin typeface="+mj-lt"/>
                <a:ea typeface="+mj-ea"/>
                <a:cs typeface="+mj-cs"/>
              </a:defRPr>
            </a:lvl1pPr>
          </a:lstStyle>
          <a:p>
            <a:r>
              <a:rPr lang="en-US" dirty="0"/>
              <a:t>Click to edit Title</a:t>
            </a:r>
          </a:p>
        </p:txBody>
      </p:sp>
      <p:sp>
        <p:nvSpPr>
          <p:cNvPr id="9" name="Text Placeholder 8">
            <a:extLst>
              <a:ext uri="{FF2B5EF4-FFF2-40B4-BE49-F238E27FC236}">
                <a16:creationId xmlns:a16="http://schemas.microsoft.com/office/drawing/2014/main" id="{CC2C3ACA-6D05-4EAE-8BB4-67523D139870}"/>
              </a:ext>
            </a:extLst>
          </p:cNvPr>
          <p:cNvSpPr>
            <a:spLocks noGrp="1"/>
          </p:cNvSpPr>
          <p:nvPr>
            <p:ph type="body" sz="quarter" idx="20" hasCustomPrompt="1"/>
          </p:nvPr>
        </p:nvSpPr>
        <p:spPr>
          <a:xfrm>
            <a:off x="9002963" y="2514600"/>
            <a:ext cx="2267845" cy="3035962"/>
          </a:xfrm>
        </p:spPr>
        <p:txBody>
          <a:bodyPr anchor="t" anchorCtr="0"/>
          <a:lstStyle>
            <a:lvl1pPr>
              <a:defRPr>
                <a:solidFill>
                  <a:schemeClr val="bg1"/>
                </a:solidFill>
              </a:defRPr>
            </a:lvl1pPr>
            <a:lvl2pPr>
              <a:defRPr>
                <a:solidFill>
                  <a:schemeClr val="bg1"/>
                </a:solidFill>
              </a:defRPr>
            </a:lvl2pPr>
            <a:lvl3pPr>
              <a:defRPr>
                <a:solidFill>
                  <a:schemeClr val="bg1"/>
                </a:solidFill>
              </a:defRPr>
            </a:lvl3pPr>
            <a:lvl4pPr>
              <a:defRPr>
                <a:solidFill>
                  <a:schemeClr val="accent6"/>
                </a:solidFill>
              </a:defRPr>
            </a:lvl4pPr>
            <a:lvl5pPr>
              <a:defRPr>
                <a:solidFill>
                  <a:schemeClr val="bg1"/>
                </a:solidFill>
              </a:defRPr>
            </a:lvl5pPr>
            <a:lvl6pPr>
              <a:defRPr>
                <a:solidFill>
                  <a:schemeClr val="bg1"/>
                </a:solidFill>
              </a:defRPr>
            </a:lvl6pPr>
            <a:lvl7pPr>
              <a:defRPr>
                <a:solidFill>
                  <a:schemeClr val="accent6"/>
                </a:solidFill>
              </a:defRPr>
            </a:lvl7pPr>
            <a:lvl8pPr>
              <a:defRPr>
                <a:solidFill>
                  <a:schemeClr val="accent6"/>
                </a:solidFill>
              </a:defRPr>
            </a:lvl8pPr>
            <a:lvl9pPr>
              <a:defRPr>
                <a:solidFill>
                  <a:schemeClr val="accent4"/>
                </a:solidFill>
                <a:latin typeface="+mj-lt"/>
              </a:defRPr>
            </a:lvl9pPr>
          </a:lstStyle>
          <a:p>
            <a:pPr lvl="0"/>
            <a:r>
              <a:rPr lang="en-US" dirty="0"/>
              <a:t>Click to edit text</a:t>
            </a:r>
          </a:p>
          <a:p>
            <a:pPr lvl="1"/>
            <a:r>
              <a:rPr lang="en-US" dirty="0"/>
              <a:t>Level two</a:t>
            </a:r>
          </a:p>
          <a:p>
            <a:pPr lvl="2"/>
            <a:r>
              <a:rPr lang="en-US" dirty="0"/>
              <a:t>Level three</a:t>
            </a:r>
          </a:p>
          <a:p>
            <a:pPr lvl="3"/>
            <a:r>
              <a:rPr lang="en-US" dirty="0"/>
              <a:t>Level four</a:t>
            </a:r>
          </a:p>
          <a:p>
            <a:pPr lvl="4"/>
            <a:r>
              <a:rPr lang="en-US" dirty="0"/>
              <a:t>Level five</a:t>
            </a:r>
          </a:p>
          <a:p>
            <a:pPr lvl="5"/>
            <a:r>
              <a:rPr lang="en-US" dirty="0"/>
              <a:t>Six</a:t>
            </a:r>
          </a:p>
          <a:p>
            <a:pPr lvl="6"/>
            <a:r>
              <a:rPr lang="en-US" dirty="0"/>
              <a:t>Seven</a:t>
            </a:r>
          </a:p>
          <a:p>
            <a:pPr lvl="7"/>
            <a:r>
              <a:rPr lang="en-US" dirty="0"/>
              <a:t>Eight</a:t>
            </a:r>
          </a:p>
          <a:p>
            <a:pPr lvl="8"/>
            <a:r>
              <a:rPr lang="en-US" dirty="0"/>
              <a:t>Nine</a:t>
            </a:r>
          </a:p>
        </p:txBody>
      </p:sp>
      <p:sp>
        <p:nvSpPr>
          <p:cNvPr id="7" name="Footer Placeholder 6">
            <a:extLst>
              <a:ext uri="{FF2B5EF4-FFF2-40B4-BE49-F238E27FC236}">
                <a16:creationId xmlns:a16="http://schemas.microsoft.com/office/drawing/2014/main" id="{FBF5FDDC-1C0A-49D3-BDC7-8CCAF77D67CC}"/>
              </a:ext>
            </a:extLst>
          </p:cNvPr>
          <p:cNvSpPr>
            <a:spLocks noGrp="1"/>
          </p:cNvSpPr>
          <p:nvPr>
            <p:ph type="ftr" sz="quarter" idx="19"/>
          </p:nvPr>
        </p:nvSpPr>
        <p:spPr/>
        <p:txBody>
          <a:bodyPr/>
          <a:lstStyle/>
          <a:p>
            <a:endParaRPr lang="en-US"/>
          </a:p>
        </p:txBody>
      </p:sp>
      <p:sp>
        <p:nvSpPr>
          <p:cNvPr id="3" name="Text Placeholder 2">
            <a:extLst>
              <a:ext uri="{FF2B5EF4-FFF2-40B4-BE49-F238E27FC236}">
                <a16:creationId xmlns:a16="http://schemas.microsoft.com/office/drawing/2014/main" id="{B5B82148-F20B-F43E-4EEE-91C700394544}"/>
              </a:ext>
            </a:extLst>
          </p:cNvPr>
          <p:cNvSpPr>
            <a:spLocks noGrp="1"/>
          </p:cNvSpPr>
          <p:nvPr>
            <p:ph type="body" sz="quarter" idx="21" hasCustomPrompt="1"/>
          </p:nvPr>
        </p:nvSpPr>
        <p:spPr>
          <a:xfrm>
            <a:off x="1815964" y="2485724"/>
            <a:ext cx="6283316" cy="2467648"/>
          </a:xfrm>
        </p:spPr>
        <p:txBody>
          <a:bodyPr anchor="ctr"/>
          <a:lstStyle>
            <a:lvl1pPr>
              <a:defRPr lang="en-US" sz="3200" b="1" i="0" kern="1200" baseline="0" dirty="0" smtClean="0">
                <a:solidFill>
                  <a:schemeClr val="tx1"/>
                </a:solidFill>
                <a:latin typeface="+mj-lt"/>
                <a:ea typeface="+mj-ea"/>
                <a:cs typeface="+mj-cs"/>
              </a:defRPr>
            </a:lvl1pPr>
            <a:lvl2pPr>
              <a:defRPr lang="en-US" sz="3200" b="1" i="0" kern="1200" baseline="0" dirty="0" smtClean="0">
                <a:solidFill>
                  <a:schemeClr val="tx1"/>
                </a:solidFill>
                <a:latin typeface="+mj-lt"/>
                <a:ea typeface="+mj-ea"/>
                <a:cs typeface="+mj-cs"/>
              </a:defRPr>
            </a:lvl2pPr>
            <a:lvl3pPr>
              <a:defRPr lang="en-US" sz="3200" b="1" i="0" kern="1200" baseline="0" dirty="0" smtClean="0">
                <a:solidFill>
                  <a:schemeClr val="tx1"/>
                </a:solidFill>
                <a:latin typeface="+mj-lt"/>
                <a:ea typeface="+mj-ea"/>
                <a:cs typeface="+mj-cs"/>
              </a:defRPr>
            </a:lvl3pPr>
            <a:lvl4pPr>
              <a:defRPr lang="en-US" sz="3200" b="1" i="0" kern="1200" baseline="0" dirty="0" smtClean="0">
                <a:solidFill>
                  <a:schemeClr val="tx1"/>
                </a:solidFill>
                <a:latin typeface="+mj-lt"/>
                <a:ea typeface="+mj-ea"/>
                <a:cs typeface="+mj-cs"/>
              </a:defRPr>
            </a:lvl4pPr>
            <a:lvl5pPr>
              <a:defRPr lang="en-US" sz="3200" b="1" i="0" kern="1200" baseline="0" dirty="0">
                <a:solidFill>
                  <a:schemeClr val="tx1"/>
                </a:solidFill>
                <a:latin typeface="+mj-lt"/>
                <a:ea typeface="+mj-ea"/>
                <a:cs typeface="+mj-cs"/>
              </a:defRPr>
            </a:lvl5pPr>
          </a:lstStyle>
          <a:p>
            <a:pPr lvl="0"/>
            <a:r>
              <a:rPr lang="en-US" dirty="0"/>
              <a:t>Click to edit text</a:t>
            </a:r>
          </a:p>
        </p:txBody>
      </p:sp>
    </p:spTree>
    <p:extLst>
      <p:ext uri="{BB962C8B-B14F-4D97-AF65-F5344CB8AC3E}">
        <p14:creationId xmlns:p14="http://schemas.microsoft.com/office/powerpoint/2010/main" val="2722525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tement Blue-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A5104CE-815F-43D3-8154-CF29B6D25F69}"/>
              </a:ext>
              <a:ext uri="{C183D7F6-B498-43B3-948B-1728B52AA6E4}">
                <adec:decorative xmlns:adec="http://schemas.microsoft.com/office/drawing/2017/decorative" val="1"/>
              </a:ext>
            </a:extLst>
          </p:cNvPr>
          <p:cNvSpPr/>
          <p:nvPr/>
        </p:nvSpPr>
        <p:spPr bwMode="ltGray">
          <a:xfrm>
            <a:off x="0" y="2040879"/>
            <a:ext cx="8582980" cy="4821155"/>
          </a:xfrm>
          <a:custGeom>
            <a:avLst/>
            <a:gdLst>
              <a:gd name="connsiteX0" fmla="*/ 936435 w 8582980"/>
              <a:gd name="connsiteY0" fmla="*/ 0 h 4821155"/>
              <a:gd name="connsiteX1" fmla="*/ 936435 w 8582980"/>
              <a:gd name="connsiteY1" fmla="*/ 3325196 h 4821155"/>
              <a:gd name="connsiteX2" fmla="*/ 8582980 w 8582980"/>
              <a:gd name="connsiteY2" fmla="*/ 3325196 h 4821155"/>
              <a:gd name="connsiteX3" fmla="*/ 7531280 w 8582980"/>
              <a:gd name="connsiteY3" fmla="*/ 4821154 h 4821155"/>
              <a:gd name="connsiteX4" fmla="*/ 936435 w 8582980"/>
              <a:gd name="connsiteY4" fmla="*/ 4821154 h 4821155"/>
              <a:gd name="connsiteX5" fmla="*/ 936435 w 8582980"/>
              <a:gd name="connsiteY5" fmla="*/ 4821155 h 4821155"/>
              <a:gd name="connsiteX6" fmla="*/ 0 w 8582980"/>
              <a:gd name="connsiteY6" fmla="*/ 4821155 h 4821155"/>
              <a:gd name="connsiteX7" fmla="*/ 0 w 8582980"/>
              <a:gd name="connsiteY7" fmla="*/ 1301651 h 482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82980" h="4821155">
                <a:moveTo>
                  <a:pt x="936435" y="0"/>
                </a:moveTo>
                <a:lnTo>
                  <a:pt x="936435" y="3325196"/>
                </a:lnTo>
                <a:lnTo>
                  <a:pt x="8582980" y="3325196"/>
                </a:lnTo>
                <a:lnTo>
                  <a:pt x="7531280" y="4821154"/>
                </a:lnTo>
                <a:lnTo>
                  <a:pt x="936435" y="4821154"/>
                </a:lnTo>
                <a:lnTo>
                  <a:pt x="936435" y="4821155"/>
                </a:lnTo>
                <a:lnTo>
                  <a:pt x="0" y="4821155"/>
                </a:lnTo>
                <a:lnTo>
                  <a:pt x="0" y="1301651"/>
                </a:lnTo>
                <a:close/>
              </a:path>
            </a:pathLst>
          </a:custGeom>
          <a:solidFill>
            <a:schemeClr val="accent3"/>
          </a:solidFill>
          <a:ln w="11521" cap="flat">
            <a:noFill/>
            <a:prstDash val="solid"/>
            <a:miter/>
          </a:ln>
        </p:spPr>
        <p:txBody>
          <a:bodyPr rtlCol="0" anchor="ctr"/>
          <a:lstStyle/>
          <a:p>
            <a:endParaRPr lang="en-US" dirty="0"/>
          </a:p>
        </p:txBody>
      </p:sp>
      <p:sp>
        <p:nvSpPr>
          <p:cNvPr id="47" name="Rectangle 46">
            <a:extLst>
              <a:ext uri="{FF2B5EF4-FFF2-40B4-BE49-F238E27FC236}">
                <a16:creationId xmlns:a16="http://schemas.microsoft.com/office/drawing/2014/main" id="{686BE261-67B6-4B8F-B681-E0F2E955A5ED}"/>
              </a:ext>
              <a:ext uri="{C183D7F6-B498-43B3-948B-1728B52AA6E4}">
                <adec:decorative xmlns:adec="http://schemas.microsoft.com/office/drawing/2017/decorative" val="1"/>
              </a:ext>
            </a:extLst>
          </p:cNvPr>
          <p:cNvSpPr/>
          <p:nvPr userDrawn="1"/>
        </p:nvSpPr>
        <p:spPr>
          <a:xfrm>
            <a:off x="923543" y="2059912"/>
            <a:ext cx="7653528" cy="331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a:spcAft>
                <a:spcPts val="900"/>
              </a:spcAft>
              <a:buFont typeface="Arial" panose="020B0604020202020204" pitchFamily="34" charset="0"/>
              <a:buChar char="​"/>
            </a:pPr>
            <a:endParaRPr lang="en-US" sz="1200">
              <a:solidFill>
                <a:schemeClr val="bg1"/>
              </a:solidFill>
            </a:endParaRPr>
          </a:p>
        </p:txBody>
      </p:sp>
      <p:sp>
        <p:nvSpPr>
          <p:cNvPr id="2" name="Title 1">
            <a:extLst>
              <a:ext uri="{FF2B5EF4-FFF2-40B4-BE49-F238E27FC236}">
                <a16:creationId xmlns:a16="http://schemas.microsoft.com/office/drawing/2014/main" id="{62DA1994-C0CF-2A00-5FEF-B5382C314C59}"/>
              </a:ext>
            </a:extLst>
          </p:cNvPr>
          <p:cNvSpPr>
            <a:spLocks noGrp="1"/>
          </p:cNvSpPr>
          <p:nvPr>
            <p:ph type="title" hasCustomPrompt="1"/>
          </p:nvPr>
        </p:nvSpPr>
        <p:spPr>
          <a:xfrm>
            <a:off x="9000613" y="1526478"/>
            <a:ext cx="2267845" cy="786335"/>
          </a:xfrm>
        </p:spPr>
        <p:txBody>
          <a:bodyPr anchor="b"/>
          <a:lstStyle>
            <a:lvl1pPr marL="0" algn="l" defTabSz="914400" rtl="0" eaLnBrk="1" latinLnBrk="0" hangingPunct="1">
              <a:lnSpc>
                <a:spcPct val="95000"/>
              </a:lnSpc>
              <a:spcBef>
                <a:spcPct val="0"/>
              </a:spcBef>
              <a:buNone/>
              <a:defRPr lang="en-US" sz="2000" b="1" i="0" kern="1200" baseline="0" dirty="0">
                <a:solidFill>
                  <a:schemeClr val="accent2"/>
                </a:solidFill>
                <a:latin typeface="+mj-lt"/>
                <a:ea typeface="+mj-ea"/>
                <a:cs typeface="+mj-cs"/>
              </a:defRPr>
            </a:lvl1pPr>
          </a:lstStyle>
          <a:p>
            <a:r>
              <a:rPr lang="en-US" dirty="0"/>
              <a:t>Click to edit Title</a:t>
            </a:r>
          </a:p>
        </p:txBody>
      </p:sp>
      <p:sp>
        <p:nvSpPr>
          <p:cNvPr id="9" name="Text Placeholder 8">
            <a:extLst>
              <a:ext uri="{FF2B5EF4-FFF2-40B4-BE49-F238E27FC236}">
                <a16:creationId xmlns:a16="http://schemas.microsoft.com/office/drawing/2014/main" id="{CC2C3ACA-6D05-4EAE-8BB4-67523D139870}"/>
              </a:ext>
            </a:extLst>
          </p:cNvPr>
          <p:cNvSpPr>
            <a:spLocks noGrp="1"/>
          </p:cNvSpPr>
          <p:nvPr>
            <p:ph type="body" sz="quarter" idx="20" hasCustomPrompt="1"/>
          </p:nvPr>
        </p:nvSpPr>
        <p:spPr>
          <a:xfrm>
            <a:off x="9002963" y="2519363"/>
            <a:ext cx="2267845" cy="3035962"/>
          </a:xfrm>
        </p:spPr>
        <p:txBody>
          <a:bodyPr anchor="t" anchorCtr="0"/>
          <a:lstStyle>
            <a:lvl1pPr>
              <a:defRPr/>
            </a:lvl1pPr>
            <a:lvl2pPr>
              <a:defRPr>
                <a:solidFill>
                  <a:schemeClr val="tx1">
                    <a:lumMod val="65000"/>
                    <a:lumOff val="35000"/>
                  </a:schemeClr>
                </a:solidFill>
              </a:defRPr>
            </a:lvl2pPr>
            <a:lvl3pPr>
              <a:defRPr>
                <a:solidFill>
                  <a:schemeClr val="tx1">
                    <a:lumMod val="65000"/>
                    <a:lumOff val="35000"/>
                  </a:schemeClr>
                </a:solidFill>
              </a:defRPr>
            </a:lvl3pPr>
            <a:lvl9pPr>
              <a:defRPr>
                <a:solidFill>
                  <a:schemeClr val="accent2"/>
                </a:solidFill>
                <a:latin typeface="+mj-lt"/>
              </a:defRPr>
            </a:lvl9pPr>
          </a:lstStyle>
          <a:p>
            <a:pPr lvl="0"/>
            <a:r>
              <a:rPr lang="en-US" dirty="0"/>
              <a:t>Click to edit text</a:t>
            </a:r>
          </a:p>
          <a:p>
            <a:pPr lvl="1"/>
            <a:r>
              <a:rPr lang="en-US" dirty="0"/>
              <a:t>Level two</a:t>
            </a:r>
          </a:p>
          <a:p>
            <a:pPr lvl="2"/>
            <a:r>
              <a:rPr lang="en-US" dirty="0"/>
              <a:t>Level three</a:t>
            </a:r>
          </a:p>
          <a:p>
            <a:pPr lvl="3"/>
            <a:r>
              <a:rPr lang="en-US" dirty="0"/>
              <a:t>Level four</a:t>
            </a:r>
          </a:p>
          <a:p>
            <a:pPr lvl="4"/>
            <a:r>
              <a:rPr lang="en-US" dirty="0"/>
              <a:t>Level five</a:t>
            </a:r>
          </a:p>
          <a:p>
            <a:pPr lvl="5"/>
            <a:r>
              <a:rPr lang="en-US" dirty="0"/>
              <a:t>Six</a:t>
            </a:r>
          </a:p>
          <a:p>
            <a:pPr lvl="6"/>
            <a:r>
              <a:rPr lang="en-US" dirty="0"/>
              <a:t>Seven</a:t>
            </a:r>
          </a:p>
          <a:p>
            <a:pPr lvl="7"/>
            <a:r>
              <a:rPr lang="en-US" dirty="0"/>
              <a:t>Eight</a:t>
            </a:r>
          </a:p>
          <a:p>
            <a:pPr lvl="8"/>
            <a:r>
              <a:rPr lang="en-US" dirty="0"/>
              <a:t>Nine</a:t>
            </a:r>
          </a:p>
        </p:txBody>
      </p:sp>
      <p:sp>
        <p:nvSpPr>
          <p:cNvPr id="13" name="Text Placeholder 2">
            <a:extLst>
              <a:ext uri="{FF2B5EF4-FFF2-40B4-BE49-F238E27FC236}">
                <a16:creationId xmlns:a16="http://schemas.microsoft.com/office/drawing/2014/main" id="{4CE019FD-9851-9961-CBC8-44902B600B36}"/>
              </a:ext>
            </a:extLst>
          </p:cNvPr>
          <p:cNvSpPr>
            <a:spLocks noGrp="1"/>
          </p:cNvSpPr>
          <p:nvPr>
            <p:ph type="body" sz="quarter" idx="22" hasCustomPrompt="1"/>
          </p:nvPr>
        </p:nvSpPr>
        <p:spPr>
          <a:xfrm>
            <a:off x="1815964" y="2485724"/>
            <a:ext cx="6283316" cy="2467648"/>
          </a:xfrm>
        </p:spPr>
        <p:txBody>
          <a:bodyPr anchor="ctr"/>
          <a:lstStyle>
            <a:lvl1pPr>
              <a:defRPr lang="en-US" sz="3200" b="1" i="0" kern="1200" baseline="0" dirty="0" smtClean="0">
                <a:solidFill>
                  <a:schemeClr val="tx1"/>
                </a:solidFill>
                <a:latin typeface="+mj-lt"/>
                <a:ea typeface="+mj-ea"/>
                <a:cs typeface="+mj-cs"/>
              </a:defRPr>
            </a:lvl1pPr>
            <a:lvl2pPr>
              <a:defRPr lang="en-US" sz="3200" b="1" i="0" kern="1200" baseline="0" dirty="0" smtClean="0">
                <a:solidFill>
                  <a:schemeClr val="tx1"/>
                </a:solidFill>
                <a:latin typeface="+mj-lt"/>
                <a:ea typeface="+mj-ea"/>
                <a:cs typeface="+mj-cs"/>
              </a:defRPr>
            </a:lvl2pPr>
            <a:lvl3pPr>
              <a:defRPr lang="en-US" sz="3200" b="1" i="0" kern="1200" baseline="0" dirty="0" smtClean="0">
                <a:solidFill>
                  <a:schemeClr val="tx1"/>
                </a:solidFill>
                <a:latin typeface="+mj-lt"/>
                <a:ea typeface="+mj-ea"/>
                <a:cs typeface="+mj-cs"/>
              </a:defRPr>
            </a:lvl3pPr>
            <a:lvl4pPr>
              <a:defRPr lang="en-US" sz="3200" b="1" i="0" kern="1200" baseline="0" dirty="0" smtClean="0">
                <a:solidFill>
                  <a:schemeClr val="tx1"/>
                </a:solidFill>
                <a:latin typeface="+mj-lt"/>
                <a:ea typeface="+mj-ea"/>
                <a:cs typeface="+mj-cs"/>
              </a:defRPr>
            </a:lvl4pPr>
            <a:lvl5pPr>
              <a:defRPr lang="en-US" sz="3200" b="1" i="0" kern="1200" baseline="0" dirty="0">
                <a:solidFill>
                  <a:schemeClr val="tx1"/>
                </a:solidFill>
                <a:latin typeface="+mj-lt"/>
                <a:ea typeface="+mj-ea"/>
                <a:cs typeface="+mj-cs"/>
              </a:defRPr>
            </a:lvl5pPr>
          </a:lstStyle>
          <a:p>
            <a:pPr lvl="0"/>
            <a:r>
              <a:rPr lang="en-US" dirty="0"/>
              <a:t>Click to edit text</a:t>
            </a:r>
          </a:p>
        </p:txBody>
      </p:sp>
      <p:sp>
        <p:nvSpPr>
          <p:cNvPr id="7" name="Footer Placeholder 6">
            <a:extLst>
              <a:ext uri="{FF2B5EF4-FFF2-40B4-BE49-F238E27FC236}">
                <a16:creationId xmlns:a16="http://schemas.microsoft.com/office/drawing/2014/main" id="{FBF5FDDC-1C0A-49D3-BDC7-8CCAF77D67CC}"/>
              </a:ext>
            </a:extLst>
          </p:cNvPr>
          <p:cNvSpPr>
            <a:spLocks noGrp="1"/>
          </p:cNvSpPr>
          <p:nvPr>
            <p:ph type="ftr" sz="quarter" idx="19"/>
          </p:nvPr>
        </p:nvSpPr>
        <p:spPr/>
        <p:txBody>
          <a:bodyPr/>
          <a:lstStyle/>
          <a:p>
            <a:endParaRPr lang="en-US"/>
          </a:p>
        </p:txBody>
      </p:sp>
    </p:spTree>
    <p:extLst>
      <p:ext uri="{BB962C8B-B14F-4D97-AF65-F5344CB8AC3E}">
        <p14:creationId xmlns:p14="http://schemas.microsoft.com/office/powerpoint/2010/main" val="39314614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t Gray">
    <p:bg>
      <p:bgPr>
        <a:solidFill>
          <a:schemeClr val="bg1">
            <a:lumMod val="95000"/>
          </a:schemeClr>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E3837B9-3B1D-C4EE-3342-CB7C86B36D9E}"/>
              </a:ext>
              <a:ext uri="{C183D7F6-B498-43B3-948B-1728B52AA6E4}">
                <adec:decorative xmlns:adec="http://schemas.microsoft.com/office/drawing/2017/decorative" val="1"/>
              </a:ext>
            </a:extLst>
          </p:cNvPr>
          <p:cNvGrpSpPr/>
          <p:nvPr userDrawn="1"/>
        </p:nvGrpSpPr>
        <p:grpSpPr>
          <a:xfrm>
            <a:off x="-3050" y="1268635"/>
            <a:ext cx="5399902" cy="5589365"/>
            <a:chOff x="-3050" y="1268635"/>
            <a:chExt cx="5399902" cy="5589365"/>
          </a:xfrm>
          <a:solidFill>
            <a:schemeClr val="bg1">
              <a:lumMod val="85000"/>
            </a:schemeClr>
          </a:solidFill>
        </p:grpSpPr>
        <p:sp>
          <p:nvSpPr>
            <p:cNvPr id="15" name="Freeform 14">
              <a:extLst>
                <a:ext uri="{FF2B5EF4-FFF2-40B4-BE49-F238E27FC236}">
                  <a16:creationId xmlns:a16="http://schemas.microsoft.com/office/drawing/2014/main" id="{5CF66D05-6FF3-C822-D250-E712896919EE}"/>
                </a:ext>
              </a:extLst>
            </p:cNvPr>
            <p:cNvSpPr/>
            <p:nvPr userDrawn="1"/>
          </p:nvSpPr>
          <p:spPr>
            <a:xfrm>
              <a:off x="-3050" y="1268635"/>
              <a:ext cx="943467" cy="5589365"/>
            </a:xfrm>
            <a:custGeom>
              <a:avLst/>
              <a:gdLst>
                <a:gd name="connsiteX0" fmla="*/ 943467 w 943467"/>
                <a:gd name="connsiteY0" fmla="*/ 0 h 5589365"/>
                <a:gd name="connsiteX1" fmla="*/ 943467 w 943467"/>
                <a:gd name="connsiteY1" fmla="*/ 5589365 h 5589365"/>
                <a:gd name="connsiteX2" fmla="*/ 0 w 943467"/>
                <a:gd name="connsiteY2" fmla="*/ 5589365 h 5589365"/>
                <a:gd name="connsiteX3" fmla="*/ 0 w 943467"/>
                <a:gd name="connsiteY3" fmla="*/ 1308171 h 5589365"/>
              </a:gdLst>
              <a:ahLst/>
              <a:cxnLst>
                <a:cxn ang="0">
                  <a:pos x="connsiteX0" y="connsiteY0"/>
                </a:cxn>
                <a:cxn ang="0">
                  <a:pos x="connsiteX1" y="connsiteY1"/>
                </a:cxn>
                <a:cxn ang="0">
                  <a:pos x="connsiteX2" y="connsiteY2"/>
                </a:cxn>
                <a:cxn ang="0">
                  <a:pos x="connsiteX3" y="connsiteY3"/>
                </a:cxn>
              </a:cxnLst>
              <a:rect l="l" t="t" r="r" b="b"/>
              <a:pathLst>
                <a:path w="943467" h="5589365">
                  <a:moveTo>
                    <a:pt x="943467" y="0"/>
                  </a:moveTo>
                  <a:lnTo>
                    <a:pt x="943467" y="5589365"/>
                  </a:lnTo>
                  <a:lnTo>
                    <a:pt x="0" y="5589365"/>
                  </a:lnTo>
                  <a:lnTo>
                    <a:pt x="0" y="1308171"/>
                  </a:lnTo>
                  <a:close/>
                </a:path>
              </a:pathLst>
            </a:custGeom>
            <a:grpFill/>
            <a:ln w="1152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6" name="Rectangle 15">
              <a:extLst>
                <a:ext uri="{FF2B5EF4-FFF2-40B4-BE49-F238E27FC236}">
                  <a16:creationId xmlns:a16="http://schemas.microsoft.com/office/drawing/2014/main" id="{A5E99CF5-4A76-9D4B-3007-D9530523DB50}"/>
                </a:ext>
              </a:extLst>
            </p:cNvPr>
            <p:cNvSpPr/>
            <p:nvPr userDrawn="1"/>
          </p:nvSpPr>
          <p:spPr>
            <a:xfrm>
              <a:off x="100952" y="5721686"/>
              <a:ext cx="4291856" cy="1136314"/>
            </a:xfrm>
            <a:prstGeom prst="rect">
              <a:avLst/>
            </a:prstGeom>
            <a:grpFill/>
            <a:ln w="1152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7" name="Freeform: Shape 17">
              <a:extLst>
                <a:ext uri="{FF2B5EF4-FFF2-40B4-BE49-F238E27FC236}">
                  <a16:creationId xmlns:a16="http://schemas.microsoft.com/office/drawing/2014/main" id="{51BFA2BA-30E7-01D1-856F-0339CD95CCFE}"/>
                </a:ext>
              </a:extLst>
            </p:cNvPr>
            <p:cNvSpPr/>
            <p:nvPr userDrawn="1"/>
          </p:nvSpPr>
          <p:spPr>
            <a:xfrm>
              <a:off x="4356168" y="5721686"/>
              <a:ext cx="1040684" cy="1136314"/>
            </a:xfrm>
            <a:custGeom>
              <a:avLst/>
              <a:gdLst>
                <a:gd name="connsiteX0" fmla="*/ 0 w 1087645"/>
                <a:gd name="connsiteY0" fmla="*/ 0 h 1187590"/>
                <a:gd name="connsiteX1" fmla="*/ 1087645 w 1087645"/>
                <a:gd name="connsiteY1" fmla="*/ 0 h 1187590"/>
                <a:gd name="connsiteX2" fmla="*/ 231142 w 1087645"/>
                <a:gd name="connsiteY2" fmla="*/ 1187590 h 1187590"/>
                <a:gd name="connsiteX3" fmla="*/ 0 w 1087645"/>
                <a:gd name="connsiteY3" fmla="*/ 1187590 h 1187590"/>
                <a:gd name="connsiteX4" fmla="*/ 0 w 1087645"/>
                <a:gd name="connsiteY4" fmla="*/ 0 h 1187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645" h="1187590">
                  <a:moveTo>
                    <a:pt x="0" y="0"/>
                  </a:moveTo>
                  <a:lnTo>
                    <a:pt x="1087645" y="0"/>
                  </a:lnTo>
                  <a:lnTo>
                    <a:pt x="231142" y="1187590"/>
                  </a:lnTo>
                  <a:lnTo>
                    <a:pt x="0" y="1187590"/>
                  </a:lnTo>
                  <a:lnTo>
                    <a:pt x="0" y="0"/>
                  </a:lnTo>
                  <a:close/>
                </a:path>
              </a:pathLst>
            </a:custGeom>
            <a:grpFill/>
            <a:ln w="1152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grpSp>
      <p:sp>
        <p:nvSpPr>
          <p:cNvPr id="18" name="Rectangle 17">
            <a:extLst>
              <a:ext uri="{FF2B5EF4-FFF2-40B4-BE49-F238E27FC236}">
                <a16:creationId xmlns:a16="http://schemas.microsoft.com/office/drawing/2014/main" id="{66CE18EB-435B-6355-BF13-02AB5C8958D5}"/>
              </a:ext>
              <a:ext uri="{C183D7F6-B498-43B3-948B-1728B52AA6E4}">
                <adec:decorative xmlns:adec="http://schemas.microsoft.com/office/drawing/2017/decorative" val="1"/>
              </a:ext>
            </a:extLst>
          </p:cNvPr>
          <p:cNvSpPr/>
          <p:nvPr userDrawn="1"/>
        </p:nvSpPr>
        <p:spPr bwMode="grayWhite">
          <a:xfrm>
            <a:off x="941942" y="1268636"/>
            <a:ext cx="4446364" cy="4446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l">
              <a:spcAft>
                <a:spcPts val="900"/>
              </a:spcAft>
              <a:buFont typeface="Arial" panose="020B0604020202020204" pitchFamily="34" charset="0"/>
              <a:buChar char="​"/>
            </a:pPr>
            <a:endParaRPr lang="en-US" sz="1200">
              <a:solidFill>
                <a:schemeClr val="accent2"/>
              </a:solidFill>
            </a:endParaRPr>
          </a:p>
        </p:txBody>
      </p:sp>
      <p:sp>
        <p:nvSpPr>
          <p:cNvPr id="12" name="Title 1">
            <a:extLst>
              <a:ext uri="{FF2B5EF4-FFF2-40B4-BE49-F238E27FC236}">
                <a16:creationId xmlns:a16="http://schemas.microsoft.com/office/drawing/2014/main" id="{7AC96350-4445-E190-B98F-79350CFE573C}"/>
              </a:ext>
              <a:ext uri="{C183D7F6-B498-43B3-948B-1728B52AA6E4}">
                <adec:decorative xmlns:adec="http://schemas.microsoft.com/office/drawing/2017/decorative" val="0"/>
              </a:ext>
            </a:extLst>
          </p:cNvPr>
          <p:cNvSpPr>
            <a:spLocks noGrp="1"/>
          </p:cNvSpPr>
          <p:nvPr>
            <p:ph type="title" hasCustomPrompt="1"/>
          </p:nvPr>
        </p:nvSpPr>
        <p:spPr>
          <a:xfrm>
            <a:off x="6308808" y="2939144"/>
            <a:ext cx="4965192" cy="786335"/>
          </a:xfrm>
        </p:spPr>
        <p:txBody>
          <a:bodyPr/>
          <a:lstStyle>
            <a:lvl1pPr>
              <a:defRPr/>
            </a:lvl1pPr>
          </a:lstStyle>
          <a:p>
            <a:r>
              <a:rPr lang="en-US" dirty="0"/>
              <a:t>Click to edit Title</a:t>
            </a:r>
          </a:p>
        </p:txBody>
      </p:sp>
      <p:sp>
        <p:nvSpPr>
          <p:cNvPr id="19" name="Text Placeholder 13">
            <a:extLst>
              <a:ext uri="{FF2B5EF4-FFF2-40B4-BE49-F238E27FC236}">
                <a16:creationId xmlns:a16="http://schemas.microsoft.com/office/drawing/2014/main" id="{FF3ECEFC-0B7D-87C8-EC75-E637F52B42CC}"/>
              </a:ext>
            </a:extLst>
          </p:cNvPr>
          <p:cNvSpPr>
            <a:spLocks noGrp="1"/>
          </p:cNvSpPr>
          <p:nvPr>
            <p:ph type="body" sz="quarter" idx="16" hasCustomPrompt="1"/>
          </p:nvPr>
        </p:nvSpPr>
        <p:spPr bwMode="black">
          <a:xfrm>
            <a:off x="1303208" y="2369598"/>
            <a:ext cx="3723832" cy="2118805"/>
          </a:xfrm>
        </p:spPr>
        <p:txBody>
          <a:bodyPr wrap="none" anchor="ctr"/>
          <a:lstStyle>
            <a:lvl1pPr algn="ctr">
              <a:buNone/>
              <a:defRPr sz="10800" b="0">
                <a:solidFill>
                  <a:schemeClr val="accent2"/>
                </a:solidFill>
                <a:latin typeface="Montserrat ExtraBold" panose="00000900000000000000" pitchFamily="2" charset="0"/>
              </a:defRPr>
            </a:lvl1pPr>
          </a:lstStyle>
          <a:p>
            <a:pPr lvl="0"/>
            <a:r>
              <a:rPr lang="en-US" dirty="0"/>
              <a:t>##%</a:t>
            </a:r>
          </a:p>
        </p:txBody>
      </p:sp>
      <p:sp>
        <p:nvSpPr>
          <p:cNvPr id="147" name="Text Placeholder 13">
            <a:extLst>
              <a:ext uri="{FF2B5EF4-FFF2-40B4-BE49-F238E27FC236}">
                <a16:creationId xmlns:a16="http://schemas.microsoft.com/office/drawing/2014/main" id="{D0CEFAC8-FFBE-4501-8677-1FFBAE6EC7F0}"/>
              </a:ext>
            </a:extLst>
          </p:cNvPr>
          <p:cNvSpPr>
            <a:spLocks noGrp="1"/>
          </p:cNvSpPr>
          <p:nvPr>
            <p:ph type="body" sz="quarter" idx="14" hasCustomPrompt="1"/>
          </p:nvPr>
        </p:nvSpPr>
        <p:spPr>
          <a:xfrm>
            <a:off x="6308808" y="3911601"/>
            <a:ext cx="4962696" cy="2260600"/>
          </a:xfrm>
        </p:spPr>
        <p:txBody>
          <a:bodyPr anchor="t"/>
          <a:lstStyle>
            <a:lvl1pPr marL="0" indent="0">
              <a:lnSpc>
                <a:spcPct val="95000"/>
              </a:lnSpc>
              <a:buFont typeface="Arial" panose="020B0604020202020204" pitchFamily="34" charset="0"/>
              <a:buChar char="​"/>
              <a:defRPr sz="1400" b="1">
                <a:solidFill>
                  <a:schemeClr val="tx1"/>
                </a:solidFill>
                <a:latin typeface="+mj-lt"/>
              </a:defRPr>
            </a:lvl1pPr>
            <a:lvl2pPr marL="0" indent="0">
              <a:buFont typeface="Arial" panose="020B0604020202020204" pitchFamily="34" charset="0"/>
              <a:buChar char="​"/>
              <a:defRPr sz="1400" b="0">
                <a:solidFill>
                  <a:schemeClr val="tx1"/>
                </a:solidFill>
                <a:latin typeface="+mj-lt"/>
              </a:defRPr>
            </a:lvl2pPr>
            <a:lvl3pPr marL="341313" indent="-174625">
              <a:buFont typeface="Arial" panose="020B0604020202020204" pitchFamily="34" charset="0"/>
              <a:buChar char="•"/>
              <a:defRPr sz="1400">
                <a:solidFill>
                  <a:schemeClr val="tx1"/>
                </a:solidFill>
              </a:defRPr>
            </a:lvl3pPr>
          </a:lstStyle>
          <a:p>
            <a:pPr lvl="0"/>
            <a:r>
              <a:rPr lang="en-US" dirty="0"/>
              <a:t>Click to edit text</a:t>
            </a:r>
          </a:p>
          <a:p>
            <a:pPr lvl="1"/>
            <a:r>
              <a:rPr lang="en-US" dirty="0"/>
              <a:t>Second level</a:t>
            </a:r>
          </a:p>
          <a:p>
            <a:pPr lvl="2"/>
            <a:r>
              <a:rPr lang="en-US" dirty="0"/>
              <a:t>Third level</a:t>
            </a:r>
          </a:p>
        </p:txBody>
      </p:sp>
      <p:sp>
        <p:nvSpPr>
          <p:cNvPr id="4" name="Footer Placeholder 3">
            <a:extLst>
              <a:ext uri="{FF2B5EF4-FFF2-40B4-BE49-F238E27FC236}">
                <a16:creationId xmlns:a16="http://schemas.microsoft.com/office/drawing/2014/main" id="{8C022B56-9E6F-45D2-ACBA-5D0008B55BAF}"/>
              </a:ext>
            </a:extLst>
          </p:cNvPr>
          <p:cNvSpPr>
            <a:spLocks noGrp="1"/>
          </p:cNvSpPr>
          <p:nvPr userDrawn="1">
            <p:ph type="ftr" sz="quarter" idx="17"/>
          </p:nvPr>
        </p:nvSpPr>
        <p:spPr/>
        <p:txBody>
          <a:bodyPr/>
          <a:lstStyle/>
          <a:p>
            <a:endParaRPr lang="en-US"/>
          </a:p>
        </p:txBody>
      </p:sp>
    </p:spTree>
    <p:extLst>
      <p:ext uri="{BB962C8B-B14F-4D97-AF65-F5344CB8AC3E}">
        <p14:creationId xmlns:p14="http://schemas.microsoft.com/office/powerpoint/2010/main" val="4137395561"/>
      </p:ext>
    </p:extLst>
  </p:cSld>
  <p:clrMapOvr>
    <a:masterClrMapping/>
  </p:clrMapOvr>
  <p:extLst>
    <p:ext uri="{DCECCB84-F9BA-43D5-87BE-67443E8EF086}">
      <p15:sldGuideLst xmlns:p15="http://schemas.microsoft.com/office/powerpoint/2012/main">
        <p15:guide id="1" pos="352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tat Blue">
    <p:bg>
      <p:bgPr>
        <a:solidFill>
          <a:schemeClr val="accent2"/>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0A45583-D1C5-9DC5-F6AC-B864027475CC}"/>
              </a:ext>
              <a:ext uri="{C183D7F6-B498-43B3-948B-1728B52AA6E4}">
                <adec:decorative xmlns:adec="http://schemas.microsoft.com/office/drawing/2017/decorative" val="1"/>
              </a:ext>
            </a:extLst>
          </p:cNvPr>
          <p:cNvGrpSpPr/>
          <p:nvPr userDrawn="1"/>
        </p:nvGrpSpPr>
        <p:grpSpPr>
          <a:xfrm>
            <a:off x="-3050" y="1268635"/>
            <a:ext cx="5399902" cy="5589365"/>
            <a:chOff x="-3050" y="1268635"/>
            <a:chExt cx="5399902" cy="5589365"/>
          </a:xfrm>
        </p:grpSpPr>
        <p:sp>
          <p:nvSpPr>
            <p:cNvPr id="51" name="Freeform 50">
              <a:extLst>
                <a:ext uri="{FF2B5EF4-FFF2-40B4-BE49-F238E27FC236}">
                  <a16:creationId xmlns:a16="http://schemas.microsoft.com/office/drawing/2014/main" id="{3F6DA71F-5549-A757-8CEF-939131154E8E}"/>
                </a:ext>
              </a:extLst>
            </p:cNvPr>
            <p:cNvSpPr/>
            <p:nvPr userDrawn="1"/>
          </p:nvSpPr>
          <p:spPr>
            <a:xfrm>
              <a:off x="-3050" y="1268635"/>
              <a:ext cx="943467" cy="5589365"/>
            </a:xfrm>
            <a:custGeom>
              <a:avLst/>
              <a:gdLst>
                <a:gd name="connsiteX0" fmla="*/ 943467 w 943467"/>
                <a:gd name="connsiteY0" fmla="*/ 0 h 5589365"/>
                <a:gd name="connsiteX1" fmla="*/ 943467 w 943467"/>
                <a:gd name="connsiteY1" fmla="*/ 5589365 h 5589365"/>
                <a:gd name="connsiteX2" fmla="*/ 0 w 943467"/>
                <a:gd name="connsiteY2" fmla="*/ 5589365 h 5589365"/>
                <a:gd name="connsiteX3" fmla="*/ 0 w 943467"/>
                <a:gd name="connsiteY3" fmla="*/ 1308171 h 5589365"/>
              </a:gdLst>
              <a:ahLst/>
              <a:cxnLst>
                <a:cxn ang="0">
                  <a:pos x="connsiteX0" y="connsiteY0"/>
                </a:cxn>
                <a:cxn ang="0">
                  <a:pos x="connsiteX1" y="connsiteY1"/>
                </a:cxn>
                <a:cxn ang="0">
                  <a:pos x="connsiteX2" y="connsiteY2"/>
                </a:cxn>
                <a:cxn ang="0">
                  <a:pos x="connsiteX3" y="connsiteY3"/>
                </a:cxn>
              </a:cxnLst>
              <a:rect l="l" t="t" r="r" b="b"/>
              <a:pathLst>
                <a:path w="943467" h="5589365">
                  <a:moveTo>
                    <a:pt x="943467" y="0"/>
                  </a:moveTo>
                  <a:lnTo>
                    <a:pt x="943467" y="5589365"/>
                  </a:lnTo>
                  <a:lnTo>
                    <a:pt x="0" y="5589365"/>
                  </a:lnTo>
                  <a:lnTo>
                    <a:pt x="0" y="1308171"/>
                  </a:lnTo>
                  <a:close/>
                </a:path>
              </a:pathLst>
            </a:custGeom>
            <a:solidFill>
              <a:schemeClr val="accent2">
                <a:lumMod val="75000"/>
              </a:schemeClr>
            </a:solidFill>
            <a:ln w="1152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7" name="Rectangle 16">
              <a:extLst>
                <a:ext uri="{FF2B5EF4-FFF2-40B4-BE49-F238E27FC236}">
                  <a16:creationId xmlns:a16="http://schemas.microsoft.com/office/drawing/2014/main" id="{1498A857-2FA2-4AB6-BB0C-5F2F850ED1E8}"/>
                </a:ext>
              </a:extLst>
            </p:cNvPr>
            <p:cNvSpPr/>
            <p:nvPr userDrawn="1"/>
          </p:nvSpPr>
          <p:spPr>
            <a:xfrm>
              <a:off x="100952" y="5721686"/>
              <a:ext cx="4291856" cy="1136314"/>
            </a:xfrm>
            <a:prstGeom prst="rect">
              <a:avLst/>
            </a:prstGeom>
            <a:solidFill>
              <a:schemeClr val="accent2">
                <a:lumMod val="75000"/>
              </a:schemeClr>
            </a:solidFill>
            <a:ln w="1152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DE48B8D7-8AC4-4042-AA3B-56BA2BFD7E98}"/>
                </a:ext>
              </a:extLst>
            </p:cNvPr>
            <p:cNvSpPr/>
            <p:nvPr userDrawn="1"/>
          </p:nvSpPr>
          <p:spPr>
            <a:xfrm>
              <a:off x="4356168" y="5721686"/>
              <a:ext cx="1040684" cy="1136314"/>
            </a:xfrm>
            <a:custGeom>
              <a:avLst/>
              <a:gdLst>
                <a:gd name="connsiteX0" fmla="*/ 0 w 1087645"/>
                <a:gd name="connsiteY0" fmla="*/ 0 h 1187590"/>
                <a:gd name="connsiteX1" fmla="*/ 1087645 w 1087645"/>
                <a:gd name="connsiteY1" fmla="*/ 0 h 1187590"/>
                <a:gd name="connsiteX2" fmla="*/ 231142 w 1087645"/>
                <a:gd name="connsiteY2" fmla="*/ 1187590 h 1187590"/>
                <a:gd name="connsiteX3" fmla="*/ 0 w 1087645"/>
                <a:gd name="connsiteY3" fmla="*/ 1187590 h 1187590"/>
                <a:gd name="connsiteX4" fmla="*/ 0 w 1087645"/>
                <a:gd name="connsiteY4" fmla="*/ 0 h 1187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645" h="1187590">
                  <a:moveTo>
                    <a:pt x="0" y="0"/>
                  </a:moveTo>
                  <a:lnTo>
                    <a:pt x="1087645" y="0"/>
                  </a:lnTo>
                  <a:lnTo>
                    <a:pt x="231142" y="1187590"/>
                  </a:lnTo>
                  <a:lnTo>
                    <a:pt x="0" y="1187590"/>
                  </a:lnTo>
                  <a:lnTo>
                    <a:pt x="0" y="0"/>
                  </a:lnTo>
                  <a:close/>
                </a:path>
              </a:pathLst>
            </a:custGeom>
            <a:solidFill>
              <a:schemeClr val="accent2">
                <a:lumMod val="75000"/>
              </a:schemeClr>
            </a:solidFill>
            <a:ln w="1152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grpSp>
      <p:sp>
        <p:nvSpPr>
          <p:cNvPr id="3" name="Rectangle 2">
            <a:extLst>
              <a:ext uri="{FF2B5EF4-FFF2-40B4-BE49-F238E27FC236}">
                <a16:creationId xmlns:a16="http://schemas.microsoft.com/office/drawing/2014/main" id="{2AA7E505-5C1A-490B-BCAD-A2C943607BC8}"/>
              </a:ext>
              <a:ext uri="{C183D7F6-B498-43B3-948B-1728B52AA6E4}">
                <adec:decorative xmlns:adec="http://schemas.microsoft.com/office/drawing/2017/decorative" val="1"/>
              </a:ext>
            </a:extLst>
          </p:cNvPr>
          <p:cNvSpPr/>
          <p:nvPr userDrawn="1"/>
        </p:nvSpPr>
        <p:spPr bwMode="grayWhite">
          <a:xfrm>
            <a:off x="937129" y="1273449"/>
            <a:ext cx="4446364" cy="44463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l">
              <a:spcAft>
                <a:spcPts val="900"/>
              </a:spcAft>
              <a:buFont typeface="Arial" panose="020B0604020202020204" pitchFamily="34" charset="0"/>
              <a:buChar char="​"/>
            </a:pPr>
            <a:endParaRPr lang="en-US" sz="1200">
              <a:solidFill>
                <a:schemeClr val="accent2"/>
              </a:solidFill>
            </a:endParaRPr>
          </a:p>
        </p:txBody>
      </p:sp>
      <p:sp>
        <p:nvSpPr>
          <p:cNvPr id="55" name="TextBox 54">
            <a:extLst>
              <a:ext uri="{FF2B5EF4-FFF2-40B4-BE49-F238E27FC236}">
                <a16:creationId xmlns:a16="http://schemas.microsoft.com/office/drawing/2014/main" id="{EF194CC8-6A22-422F-B744-A28838D310FF}"/>
              </a:ext>
              <a:ext uri="{C183D7F6-B498-43B3-948B-1728B52AA6E4}">
                <adec:decorative xmlns:adec="http://schemas.microsoft.com/office/drawing/2017/decorative" val="1"/>
              </a:ext>
            </a:extLst>
          </p:cNvPr>
          <p:cNvSpPr txBox="1"/>
          <p:nvPr userDrawn="1"/>
        </p:nvSpPr>
        <p:spPr>
          <a:xfrm>
            <a:off x="10783822" y="6327648"/>
            <a:ext cx="484632" cy="109728"/>
          </a:xfrm>
          <a:prstGeom prst="rect">
            <a:avLst/>
          </a:prstGeom>
        </p:spPr>
        <p:txBody>
          <a:bodyPr vert="horz" lIns="0" tIns="0" rIns="0" bIns="0" rtlCol="0" anchor="t">
            <a:spAutoFit/>
          </a:bodyPr>
          <a:lstStyle>
            <a:defPPr>
              <a:defRPr lang="en-US"/>
            </a:defPPr>
            <a:lvl1pPr>
              <a:defRPr sz="700">
                <a:solidFill>
                  <a:schemeClr val="bg1">
                    <a:lumMod val="50000"/>
                  </a:schemeClr>
                </a:solidFill>
              </a:defRPr>
            </a:lvl1pPr>
          </a:lstStyle>
          <a:p>
            <a:pPr lvl="0" algn="r"/>
            <a:fld id="{208997C6-AED8-4153-89E3-7FC682DCDBBA}" type="slidenum">
              <a:rPr lang="en-US" smtClean="0">
                <a:solidFill>
                  <a:schemeClr val="bg1"/>
                </a:solidFill>
              </a:rPr>
              <a:pPr lvl="0" algn="r"/>
              <a:t>‹#›</a:t>
            </a:fld>
            <a:endParaRPr lang="en-US">
              <a:solidFill>
                <a:schemeClr val="bg1"/>
              </a:solidFill>
            </a:endParaRPr>
          </a:p>
        </p:txBody>
      </p:sp>
      <p:sp>
        <p:nvSpPr>
          <p:cNvPr id="36" name="Text Placeholder 13">
            <a:extLst>
              <a:ext uri="{FF2B5EF4-FFF2-40B4-BE49-F238E27FC236}">
                <a16:creationId xmlns:a16="http://schemas.microsoft.com/office/drawing/2014/main" id="{491776B0-BA4A-47C9-BDDC-EC235347EF56}"/>
              </a:ext>
            </a:extLst>
          </p:cNvPr>
          <p:cNvSpPr>
            <a:spLocks noGrp="1"/>
          </p:cNvSpPr>
          <p:nvPr>
            <p:ph type="body" sz="quarter" idx="16" hasCustomPrompt="1"/>
          </p:nvPr>
        </p:nvSpPr>
        <p:spPr>
          <a:xfrm>
            <a:off x="1303208" y="2369598"/>
            <a:ext cx="3723832" cy="2118805"/>
          </a:xfrm>
        </p:spPr>
        <p:txBody>
          <a:bodyPr wrap="none" anchor="ctr"/>
          <a:lstStyle>
            <a:lvl1pPr algn="ctr">
              <a:buNone/>
              <a:defRPr sz="10800" b="0">
                <a:solidFill>
                  <a:schemeClr val="accent4"/>
                </a:solidFill>
                <a:latin typeface="Montserrat ExtraBold" panose="00000900000000000000" pitchFamily="2" charset="0"/>
              </a:defRPr>
            </a:lvl1pPr>
          </a:lstStyle>
          <a:p>
            <a:pPr lvl="0"/>
            <a:r>
              <a:rPr lang="en-US" dirty="0"/>
              <a:t>##%</a:t>
            </a:r>
          </a:p>
        </p:txBody>
      </p:sp>
      <p:sp>
        <p:nvSpPr>
          <p:cNvPr id="4" name="Footer Placeholder 3">
            <a:extLst>
              <a:ext uri="{FF2B5EF4-FFF2-40B4-BE49-F238E27FC236}">
                <a16:creationId xmlns:a16="http://schemas.microsoft.com/office/drawing/2014/main" id="{AC61BAB0-B3F4-41DD-8F57-42206DE3F867}"/>
              </a:ext>
            </a:extLst>
          </p:cNvPr>
          <p:cNvSpPr>
            <a:spLocks noGrp="1"/>
          </p:cNvSpPr>
          <p:nvPr>
            <p:ph type="ftr" sz="quarter" idx="17"/>
          </p:nvPr>
        </p:nvSpPr>
        <p:spPr/>
        <p:txBody>
          <a:bodyPr/>
          <a:lstStyle>
            <a:lvl1pPr>
              <a:defRPr>
                <a:solidFill>
                  <a:schemeClr val="bg1"/>
                </a:solidFill>
              </a:defRPr>
            </a:lvl1pPr>
          </a:lstStyle>
          <a:p>
            <a:endParaRPr lang="en-US"/>
          </a:p>
        </p:txBody>
      </p:sp>
      <p:sp>
        <p:nvSpPr>
          <p:cNvPr id="15" name="Title 1">
            <a:extLst>
              <a:ext uri="{FF2B5EF4-FFF2-40B4-BE49-F238E27FC236}">
                <a16:creationId xmlns:a16="http://schemas.microsoft.com/office/drawing/2014/main" id="{4D6DB5A8-A8B0-B274-46FB-F0A710FE0FF3}"/>
              </a:ext>
              <a:ext uri="{C183D7F6-B498-43B3-948B-1728B52AA6E4}">
                <adec:decorative xmlns:adec="http://schemas.microsoft.com/office/drawing/2017/decorative" val="0"/>
              </a:ext>
            </a:extLst>
          </p:cNvPr>
          <p:cNvSpPr>
            <a:spLocks noGrp="1"/>
          </p:cNvSpPr>
          <p:nvPr>
            <p:ph type="title" hasCustomPrompt="1"/>
          </p:nvPr>
        </p:nvSpPr>
        <p:spPr>
          <a:xfrm>
            <a:off x="6308808" y="2939144"/>
            <a:ext cx="4965192" cy="786335"/>
          </a:xfrm>
        </p:spPr>
        <p:txBody>
          <a:bodyPr/>
          <a:lstStyle>
            <a:lvl1pPr>
              <a:defRPr>
                <a:solidFill>
                  <a:schemeClr val="bg1"/>
                </a:solidFill>
              </a:defRPr>
            </a:lvl1pPr>
          </a:lstStyle>
          <a:p>
            <a:r>
              <a:rPr lang="en-US" dirty="0"/>
              <a:t>Click to edit Title</a:t>
            </a:r>
          </a:p>
        </p:txBody>
      </p:sp>
      <p:sp>
        <p:nvSpPr>
          <p:cNvPr id="16" name="Text Placeholder 13">
            <a:extLst>
              <a:ext uri="{FF2B5EF4-FFF2-40B4-BE49-F238E27FC236}">
                <a16:creationId xmlns:a16="http://schemas.microsoft.com/office/drawing/2014/main" id="{6FC477EB-E66F-2C6A-084B-1B410DB67D00}"/>
              </a:ext>
            </a:extLst>
          </p:cNvPr>
          <p:cNvSpPr>
            <a:spLocks noGrp="1"/>
          </p:cNvSpPr>
          <p:nvPr>
            <p:ph type="body" sz="quarter" idx="14" hasCustomPrompt="1"/>
          </p:nvPr>
        </p:nvSpPr>
        <p:spPr>
          <a:xfrm>
            <a:off x="6308808" y="3911601"/>
            <a:ext cx="4962696" cy="2260600"/>
          </a:xfrm>
        </p:spPr>
        <p:txBody>
          <a:bodyPr anchor="t"/>
          <a:lstStyle>
            <a:lvl1pPr marL="0" indent="0">
              <a:lnSpc>
                <a:spcPct val="95000"/>
              </a:lnSpc>
              <a:buFont typeface="Arial" panose="020B0604020202020204" pitchFamily="34" charset="0"/>
              <a:buChar char="​"/>
              <a:defRPr sz="1400" b="1">
                <a:solidFill>
                  <a:schemeClr val="bg1"/>
                </a:solidFill>
                <a:latin typeface="+mj-lt"/>
              </a:defRPr>
            </a:lvl1pPr>
            <a:lvl2pPr marL="0" indent="0">
              <a:buFont typeface="Arial" panose="020B0604020202020204" pitchFamily="34" charset="0"/>
              <a:buChar char="​"/>
              <a:defRPr sz="1400" b="0">
                <a:solidFill>
                  <a:schemeClr val="bg1"/>
                </a:solidFill>
                <a:latin typeface="+mj-lt"/>
              </a:defRPr>
            </a:lvl2pPr>
            <a:lvl3pPr marL="341313" indent="-174625">
              <a:buFont typeface="Arial" panose="020B0604020202020204" pitchFamily="34" charset="0"/>
              <a:buChar char="•"/>
              <a:defRPr sz="1400">
                <a:solidFill>
                  <a:schemeClr val="bg1"/>
                </a:solidFill>
              </a:defRPr>
            </a:lvl3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494077910"/>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5890FC21-4DAB-4C6A-A5FF-CB043BA456AE}"/>
              </a:ext>
              <a:ext uri="{C183D7F6-B498-43B3-948B-1728B52AA6E4}">
                <adec:decorative xmlns:adec="http://schemas.microsoft.com/office/drawing/2017/decorative" val="1"/>
              </a:ext>
            </a:extLst>
          </p:cNvPr>
          <p:cNvSpPr/>
          <p:nvPr userDrawn="1"/>
        </p:nvSpPr>
        <p:spPr bwMode="ltGray">
          <a:xfrm>
            <a:off x="-100" y="4339772"/>
            <a:ext cx="2748456" cy="2518234"/>
          </a:xfrm>
          <a:custGeom>
            <a:avLst/>
            <a:gdLst>
              <a:gd name="connsiteX0" fmla="*/ 0 w 2748456"/>
              <a:gd name="connsiteY0" fmla="*/ 0 h 2518234"/>
              <a:gd name="connsiteX1" fmla="*/ 2748456 w 2748456"/>
              <a:gd name="connsiteY1" fmla="*/ 0 h 2518234"/>
              <a:gd name="connsiteX2" fmla="*/ 980699 w 2748456"/>
              <a:gd name="connsiteY2" fmla="*/ 2518234 h 2518234"/>
              <a:gd name="connsiteX3" fmla="*/ 0 w 2748456"/>
              <a:gd name="connsiteY3" fmla="*/ 2518234 h 2518234"/>
              <a:gd name="connsiteX4" fmla="*/ 0 w 2748456"/>
              <a:gd name="connsiteY4" fmla="*/ 0 h 2518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8456" h="2518234">
                <a:moveTo>
                  <a:pt x="0" y="0"/>
                </a:moveTo>
                <a:lnTo>
                  <a:pt x="2748456" y="0"/>
                </a:lnTo>
                <a:lnTo>
                  <a:pt x="980699" y="2518234"/>
                </a:lnTo>
                <a:lnTo>
                  <a:pt x="0" y="251823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Aft>
                <a:spcPts val="900"/>
              </a:spcAft>
              <a:buFont typeface="Arial" panose="020B0604020202020204" pitchFamily="34" charset="0"/>
              <a:buChar char="​"/>
            </a:pPr>
            <a:endParaRPr lang="en-US" sz="1200" err="1">
              <a:solidFill>
                <a:schemeClr val="accent2"/>
              </a:solidFill>
            </a:endParaRPr>
          </a:p>
        </p:txBody>
      </p:sp>
      <p:sp>
        <p:nvSpPr>
          <p:cNvPr id="15" name="Freeform: Shape 14">
            <a:extLst>
              <a:ext uri="{FF2B5EF4-FFF2-40B4-BE49-F238E27FC236}">
                <a16:creationId xmlns:a16="http://schemas.microsoft.com/office/drawing/2014/main" id="{5018F822-6DE0-4E3C-BABB-67D499B00657}"/>
              </a:ext>
              <a:ext uri="{C183D7F6-B498-43B3-948B-1728B52AA6E4}">
                <adec:decorative xmlns:adec="http://schemas.microsoft.com/office/drawing/2017/decorative" val="1"/>
              </a:ext>
            </a:extLst>
          </p:cNvPr>
          <p:cNvSpPr/>
          <p:nvPr userDrawn="1"/>
        </p:nvSpPr>
        <p:spPr bwMode="ltGray">
          <a:xfrm>
            <a:off x="0" y="2508217"/>
            <a:ext cx="919450" cy="2019792"/>
          </a:xfrm>
          <a:custGeom>
            <a:avLst/>
            <a:gdLst>
              <a:gd name="connsiteX0" fmla="*/ 919450 w 919450"/>
              <a:gd name="connsiteY0" fmla="*/ 0 h 2019792"/>
              <a:gd name="connsiteX1" fmla="*/ 919450 w 919450"/>
              <a:gd name="connsiteY1" fmla="*/ 2019792 h 2019792"/>
              <a:gd name="connsiteX2" fmla="*/ 0 w 919450"/>
              <a:gd name="connsiteY2" fmla="*/ 2019792 h 2019792"/>
              <a:gd name="connsiteX3" fmla="*/ 0 w 919450"/>
              <a:gd name="connsiteY3" fmla="*/ 1279479 h 2019792"/>
              <a:gd name="connsiteX4" fmla="*/ 919450 w 919450"/>
              <a:gd name="connsiteY4" fmla="*/ 0 h 2019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50" h="2019792">
                <a:moveTo>
                  <a:pt x="919450" y="0"/>
                </a:moveTo>
                <a:lnTo>
                  <a:pt x="919450" y="2019792"/>
                </a:lnTo>
                <a:lnTo>
                  <a:pt x="0" y="2019792"/>
                </a:lnTo>
                <a:lnTo>
                  <a:pt x="0" y="1279479"/>
                </a:lnTo>
                <a:lnTo>
                  <a:pt x="91945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Aft>
                <a:spcPts val="900"/>
              </a:spcAft>
              <a:buFont typeface="Arial" panose="020B0604020202020204" pitchFamily="34" charset="0"/>
              <a:buChar char="​"/>
            </a:pPr>
            <a:endParaRPr lang="en-US" sz="1200" err="1">
              <a:solidFill>
                <a:schemeClr val="accent2"/>
              </a:solidFill>
            </a:endParaRPr>
          </a:p>
        </p:txBody>
      </p:sp>
      <p:grpSp>
        <p:nvGrpSpPr>
          <p:cNvPr id="2" name="Group 1">
            <a:extLst>
              <a:ext uri="{FF2B5EF4-FFF2-40B4-BE49-F238E27FC236}">
                <a16:creationId xmlns:a16="http://schemas.microsoft.com/office/drawing/2014/main" id="{65DAD601-BC3C-4546-8290-DD5E7929C1FF}"/>
              </a:ext>
              <a:ext uri="{C183D7F6-B498-43B3-948B-1728B52AA6E4}">
                <adec:decorative xmlns:adec="http://schemas.microsoft.com/office/drawing/2017/decorative" val="1"/>
              </a:ext>
            </a:extLst>
          </p:cNvPr>
          <p:cNvGrpSpPr/>
          <p:nvPr userDrawn="1"/>
        </p:nvGrpSpPr>
        <p:grpSpPr>
          <a:xfrm>
            <a:off x="919550" y="2510972"/>
            <a:ext cx="1828800" cy="1828800"/>
            <a:chOff x="887800" y="2510972"/>
            <a:chExt cx="1828800" cy="1828800"/>
          </a:xfrm>
        </p:grpSpPr>
        <p:sp>
          <p:nvSpPr>
            <p:cNvPr id="10" name="Rectangle 9">
              <a:extLst>
                <a:ext uri="{FF2B5EF4-FFF2-40B4-BE49-F238E27FC236}">
                  <a16:creationId xmlns:a16="http://schemas.microsoft.com/office/drawing/2014/main" id="{43C3DDB2-8A35-4E2A-B8FA-27C45E6866A8}"/>
                </a:ext>
              </a:extLst>
            </p:cNvPr>
            <p:cNvSpPr/>
            <p:nvPr userDrawn="1"/>
          </p:nvSpPr>
          <p:spPr>
            <a:xfrm>
              <a:off x="887800" y="2510972"/>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l" defTabSz="914400" rtl="0" eaLnBrk="1" latinLnBrk="0" hangingPunct="1">
                <a:spcAft>
                  <a:spcPts val="900"/>
                </a:spcAft>
                <a:buFont typeface="Arial" panose="020B0604020202020204" pitchFamily="34" charset="0"/>
                <a:buChar char="​"/>
              </a:pPr>
              <a:endParaRPr lang="en-US" sz="13800" b="1" kern="1200">
                <a:solidFill>
                  <a:schemeClr val="bg1"/>
                </a:solidFill>
                <a:latin typeface="+mn-lt"/>
                <a:ea typeface="+mn-ea"/>
                <a:cs typeface="+mn-cs"/>
              </a:endParaRPr>
            </a:p>
          </p:txBody>
        </p:sp>
        <p:sp>
          <p:nvSpPr>
            <p:cNvPr id="57" name="Freeform: Shape 56">
              <a:extLst>
                <a:ext uri="{FF2B5EF4-FFF2-40B4-BE49-F238E27FC236}">
                  <a16:creationId xmlns:a16="http://schemas.microsoft.com/office/drawing/2014/main" id="{0ADA5916-04BA-4910-889C-2D780E468467}"/>
                </a:ext>
              </a:extLst>
            </p:cNvPr>
            <p:cNvSpPr/>
            <p:nvPr userDrawn="1"/>
          </p:nvSpPr>
          <p:spPr>
            <a:xfrm>
              <a:off x="1414451" y="3074708"/>
              <a:ext cx="751866" cy="595884"/>
            </a:xfrm>
            <a:custGeom>
              <a:avLst/>
              <a:gdLst/>
              <a:ahLst/>
              <a:cxnLst/>
              <a:rect l="l" t="t" r="r" b="b"/>
              <a:pathLst>
                <a:path w="751866" h="595884">
                  <a:moveTo>
                    <a:pt x="562585" y="0"/>
                  </a:moveTo>
                  <a:lnTo>
                    <a:pt x="736093" y="0"/>
                  </a:lnTo>
                  <a:lnTo>
                    <a:pt x="658978" y="278663"/>
                  </a:lnTo>
                  <a:cubicBezTo>
                    <a:pt x="688188" y="291516"/>
                    <a:pt x="710972" y="310794"/>
                    <a:pt x="727330" y="336499"/>
                  </a:cubicBezTo>
                  <a:cubicBezTo>
                    <a:pt x="743687" y="362204"/>
                    <a:pt x="751866" y="392582"/>
                    <a:pt x="751866" y="427634"/>
                  </a:cubicBezTo>
                  <a:cubicBezTo>
                    <a:pt x="751866" y="477876"/>
                    <a:pt x="736093" y="518477"/>
                    <a:pt x="704546" y="549440"/>
                  </a:cubicBezTo>
                  <a:cubicBezTo>
                    <a:pt x="672999" y="580403"/>
                    <a:pt x="632689" y="595884"/>
                    <a:pt x="583616" y="595884"/>
                  </a:cubicBezTo>
                  <a:cubicBezTo>
                    <a:pt x="534543" y="595884"/>
                    <a:pt x="493942" y="580111"/>
                    <a:pt x="461811" y="548564"/>
                  </a:cubicBezTo>
                  <a:cubicBezTo>
                    <a:pt x="429680" y="517017"/>
                    <a:pt x="413614" y="476707"/>
                    <a:pt x="413614" y="427634"/>
                  </a:cubicBezTo>
                  <a:cubicBezTo>
                    <a:pt x="413614" y="404266"/>
                    <a:pt x="416535" y="380898"/>
                    <a:pt x="422377" y="357530"/>
                  </a:cubicBezTo>
                  <a:cubicBezTo>
                    <a:pt x="428219" y="334162"/>
                    <a:pt x="441071" y="299110"/>
                    <a:pt x="460934" y="252374"/>
                  </a:cubicBezTo>
                  <a:close/>
                  <a:moveTo>
                    <a:pt x="148971" y="0"/>
                  </a:moveTo>
                  <a:lnTo>
                    <a:pt x="322479" y="0"/>
                  </a:lnTo>
                  <a:lnTo>
                    <a:pt x="245364" y="278663"/>
                  </a:lnTo>
                  <a:cubicBezTo>
                    <a:pt x="274574" y="291516"/>
                    <a:pt x="297358" y="310794"/>
                    <a:pt x="313716" y="336499"/>
                  </a:cubicBezTo>
                  <a:cubicBezTo>
                    <a:pt x="330073" y="362204"/>
                    <a:pt x="338252" y="392582"/>
                    <a:pt x="338252" y="427634"/>
                  </a:cubicBezTo>
                  <a:cubicBezTo>
                    <a:pt x="338252" y="477876"/>
                    <a:pt x="322479" y="518477"/>
                    <a:pt x="290932" y="549440"/>
                  </a:cubicBezTo>
                  <a:cubicBezTo>
                    <a:pt x="259385" y="580403"/>
                    <a:pt x="219076" y="595884"/>
                    <a:pt x="170003" y="595884"/>
                  </a:cubicBezTo>
                  <a:cubicBezTo>
                    <a:pt x="120930" y="595884"/>
                    <a:pt x="80328" y="580111"/>
                    <a:pt x="48197" y="548564"/>
                  </a:cubicBezTo>
                  <a:cubicBezTo>
                    <a:pt x="16066" y="517017"/>
                    <a:pt x="0" y="476707"/>
                    <a:pt x="0" y="427634"/>
                  </a:cubicBezTo>
                  <a:cubicBezTo>
                    <a:pt x="0" y="404266"/>
                    <a:pt x="2921" y="380898"/>
                    <a:pt x="8763" y="357530"/>
                  </a:cubicBezTo>
                  <a:cubicBezTo>
                    <a:pt x="14605" y="334162"/>
                    <a:pt x="27458" y="299110"/>
                    <a:pt x="47321" y="25237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a:spcAft>
                  <a:spcPts val="900"/>
                </a:spcAft>
                <a:buFont typeface="Arial" panose="020B0604020202020204" pitchFamily="34" charset="0"/>
                <a:buChar char="​"/>
              </a:pPr>
              <a:endParaRPr lang="en-US" sz="1200">
                <a:solidFill>
                  <a:schemeClr val="bg1"/>
                </a:solidFill>
              </a:endParaRPr>
            </a:p>
          </p:txBody>
        </p:sp>
      </p:grpSp>
      <p:sp>
        <p:nvSpPr>
          <p:cNvPr id="14" name="Text Placeholder 13">
            <a:extLst>
              <a:ext uri="{FF2B5EF4-FFF2-40B4-BE49-F238E27FC236}">
                <a16:creationId xmlns:a16="http://schemas.microsoft.com/office/drawing/2014/main" id="{D2A87D98-D457-45CE-A256-B30C370CFC77}"/>
              </a:ext>
            </a:extLst>
          </p:cNvPr>
          <p:cNvSpPr>
            <a:spLocks noGrp="1"/>
          </p:cNvSpPr>
          <p:nvPr userDrawn="1">
            <p:ph type="body" sz="quarter" idx="14" hasCustomPrompt="1"/>
          </p:nvPr>
        </p:nvSpPr>
        <p:spPr>
          <a:xfrm>
            <a:off x="3621024" y="1520263"/>
            <a:ext cx="7644384" cy="2926080"/>
          </a:xfrm>
        </p:spPr>
        <p:txBody>
          <a:bodyPr anchor="b"/>
          <a:lstStyle>
            <a:lvl1pPr marL="0" indent="0">
              <a:lnSpc>
                <a:spcPct val="100000"/>
              </a:lnSpc>
              <a:buSzPct val="110000"/>
              <a:buFont typeface="Arial" panose="020B0604020202020204" pitchFamily="34" charset="0"/>
              <a:buNone/>
              <a:defRPr sz="3200" b="1">
                <a:solidFill>
                  <a:schemeClr val="bg1"/>
                </a:solidFill>
                <a:latin typeface="+mj-lt"/>
              </a:defRPr>
            </a:lvl1pPr>
          </a:lstStyle>
          <a:p>
            <a:pPr lvl="0"/>
            <a:r>
              <a:rPr lang="en-US" dirty="0"/>
              <a:t>Click to insert quote</a:t>
            </a:r>
          </a:p>
        </p:txBody>
      </p:sp>
      <p:sp>
        <p:nvSpPr>
          <p:cNvPr id="18" name="Text Placeholder 17">
            <a:extLst>
              <a:ext uri="{FF2B5EF4-FFF2-40B4-BE49-F238E27FC236}">
                <a16:creationId xmlns:a16="http://schemas.microsoft.com/office/drawing/2014/main" id="{08B6156B-0C00-495C-87C3-E8E326761A07}"/>
              </a:ext>
            </a:extLst>
          </p:cNvPr>
          <p:cNvSpPr>
            <a:spLocks noGrp="1"/>
          </p:cNvSpPr>
          <p:nvPr userDrawn="1">
            <p:ph type="body" sz="quarter" idx="15" hasCustomPrompt="1"/>
          </p:nvPr>
        </p:nvSpPr>
        <p:spPr>
          <a:xfrm>
            <a:off x="3621024" y="4621341"/>
            <a:ext cx="5852160" cy="914400"/>
          </a:xfrm>
        </p:spPr>
        <p:txBody>
          <a:bodyPr/>
          <a:lstStyle>
            <a:lvl1pPr>
              <a:spcAft>
                <a:spcPts val="600"/>
              </a:spcAft>
              <a:defRPr sz="1400" b="1">
                <a:solidFill>
                  <a:schemeClr val="accent4"/>
                </a:solidFill>
                <a:latin typeface="+mj-lt"/>
                <a:ea typeface="Roboto Mono" pitchFamily="2" charset="0"/>
              </a:defRPr>
            </a:lvl1pPr>
            <a:lvl2pPr marL="0" indent="0">
              <a:lnSpc>
                <a:spcPct val="80000"/>
              </a:lnSpc>
              <a:spcAft>
                <a:spcPts val="300"/>
              </a:spcAft>
              <a:buFont typeface="Arial" panose="020B0604020202020204" pitchFamily="34" charset="0"/>
              <a:buChar char="​"/>
              <a:defRPr sz="1400">
                <a:solidFill>
                  <a:schemeClr val="accent4"/>
                </a:solidFill>
                <a:latin typeface="+mj-lt"/>
                <a:ea typeface="Roboto Mono" pitchFamily="2" charset="0"/>
              </a:defRPr>
            </a:lvl2pPr>
            <a:lvl3pPr marL="0" indent="0">
              <a:buNone/>
              <a:defRPr>
                <a:solidFill>
                  <a:schemeClr val="accent4"/>
                </a:solidFill>
                <a:latin typeface="+mj-lt"/>
                <a:ea typeface="Roboto Mono" pitchFamily="2" charset="0"/>
              </a:defRPr>
            </a:lvl3pPr>
          </a:lstStyle>
          <a:p>
            <a:r>
              <a:rPr lang="en-US" dirty="0"/>
              <a:t>Click to edit text</a:t>
            </a:r>
          </a:p>
          <a:p>
            <a:pPr lvl="1"/>
            <a:r>
              <a:rPr lang="en-US" dirty="0"/>
              <a:t>Second level</a:t>
            </a:r>
          </a:p>
          <a:p>
            <a:pPr lvl="2"/>
            <a:r>
              <a:rPr lang="en-US" dirty="0"/>
              <a:t>Third level</a:t>
            </a:r>
          </a:p>
        </p:txBody>
      </p:sp>
      <p:sp>
        <p:nvSpPr>
          <p:cNvPr id="60" name="Footer Placeholder 3">
            <a:extLst>
              <a:ext uri="{FF2B5EF4-FFF2-40B4-BE49-F238E27FC236}">
                <a16:creationId xmlns:a16="http://schemas.microsoft.com/office/drawing/2014/main" id="{E4D85C9F-97AF-4A7B-9305-A0AC8D74B4DC}"/>
              </a:ext>
            </a:extLst>
          </p:cNvPr>
          <p:cNvSpPr>
            <a:spLocks noGrp="1"/>
          </p:cNvSpPr>
          <p:nvPr>
            <p:ph type="ftr" sz="quarter" idx="17"/>
          </p:nvPr>
        </p:nvSpPr>
        <p:spPr>
          <a:xfrm>
            <a:off x="923544" y="6327648"/>
            <a:ext cx="6757416" cy="109728"/>
          </a:xfrm>
        </p:spPr>
        <p:txBody>
          <a:bodyPr/>
          <a:lstStyle>
            <a:lvl1pPr>
              <a:defRPr>
                <a:solidFill>
                  <a:schemeClr val="bg1"/>
                </a:solidFill>
              </a:defRPr>
            </a:lvl1pPr>
          </a:lstStyle>
          <a:p>
            <a:endParaRPr lang="en-US"/>
          </a:p>
        </p:txBody>
      </p:sp>
      <p:sp>
        <p:nvSpPr>
          <p:cNvPr id="61" name="TextBox 60">
            <a:extLst>
              <a:ext uri="{FF2B5EF4-FFF2-40B4-BE49-F238E27FC236}">
                <a16:creationId xmlns:a16="http://schemas.microsoft.com/office/drawing/2014/main" id="{4A8F60E0-E2A0-4387-80F9-A955791CA34B}"/>
              </a:ext>
              <a:ext uri="{C183D7F6-B498-43B3-948B-1728B52AA6E4}">
                <adec:decorative xmlns:adec="http://schemas.microsoft.com/office/drawing/2017/decorative" val="1"/>
              </a:ext>
            </a:extLst>
          </p:cNvPr>
          <p:cNvSpPr txBox="1"/>
          <p:nvPr userDrawn="1"/>
        </p:nvSpPr>
        <p:spPr>
          <a:xfrm>
            <a:off x="10783822" y="6327648"/>
            <a:ext cx="484632" cy="109728"/>
          </a:xfrm>
          <a:prstGeom prst="rect">
            <a:avLst/>
          </a:prstGeom>
        </p:spPr>
        <p:txBody>
          <a:bodyPr vert="horz" lIns="0" tIns="0" rIns="0" bIns="0" rtlCol="0" anchor="t">
            <a:spAutoFit/>
          </a:bodyPr>
          <a:lstStyle>
            <a:defPPr>
              <a:defRPr lang="en-US"/>
            </a:defPPr>
            <a:lvl1pPr>
              <a:defRPr sz="700">
                <a:solidFill>
                  <a:schemeClr val="bg1">
                    <a:lumMod val="50000"/>
                  </a:schemeClr>
                </a:solidFill>
              </a:defRPr>
            </a:lvl1pPr>
          </a:lstStyle>
          <a:p>
            <a:pPr lvl="0" algn="r"/>
            <a:fld id="{208997C6-AED8-4153-89E3-7FC682DCDBBA}" type="slidenum">
              <a:rPr lang="en-US" smtClean="0">
                <a:solidFill>
                  <a:schemeClr val="bg1"/>
                </a:solidFill>
              </a:rPr>
              <a:pPr lvl="0" algn="r"/>
              <a:t>‹#›</a:t>
            </a:fld>
            <a:endParaRPr lang="en-US">
              <a:solidFill>
                <a:schemeClr val="bg1"/>
              </a:solidFill>
            </a:endParaRPr>
          </a:p>
        </p:txBody>
      </p:sp>
      <p:sp>
        <p:nvSpPr>
          <p:cNvPr id="3" name="Title 2">
            <a:extLst>
              <a:ext uri="{FF2B5EF4-FFF2-40B4-BE49-F238E27FC236}">
                <a16:creationId xmlns:a16="http://schemas.microsoft.com/office/drawing/2014/main" id="{13067EF0-17DE-879E-DD30-BE45A94DF0E0}"/>
              </a:ext>
            </a:extLst>
          </p:cNvPr>
          <p:cNvSpPr>
            <a:spLocks noGrp="1"/>
          </p:cNvSpPr>
          <p:nvPr>
            <p:ph type="title" hasCustomPrompt="1"/>
          </p:nvPr>
        </p:nvSpPr>
        <p:spPr/>
        <p:txBody>
          <a:bodyPr/>
          <a:lstStyle>
            <a:lvl1pPr>
              <a:defRPr/>
            </a:lvl1pPr>
          </a:lstStyle>
          <a:p>
            <a:r>
              <a:rPr lang="en-US" dirty="0"/>
              <a:t>Click to edit title</a:t>
            </a:r>
          </a:p>
        </p:txBody>
      </p:sp>
    </p:spTree>
    <p:extLst>
      <p:ext uri="{BB962C8B-B14F-4D97-AF65-F5344CB8AC3E}">
        <p14:creationId xmlns:p14="http://schemas.microsoft.com/office/powerpoint/2010/main" val="638221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EF5F3EF-42DA-73A0-C91F-6A794AF7C136}"/>
              </a:ext>
            </a:extLst>
          </p:cNvPr>
          <p:cNvSpPr>
            <a:spLocks noGrp="1"/>
          </p:cNvSpPr>
          <p:nvPr>
            <p:ph type="title" hasCustomPrompt="1"/>
          </p:nvPr>
        </p:nvSpPr>
        <p:spPr>
          <a:xfrm>
            <a:off x="8105775" y="1511166"/>
            <a:ext cx="3165033" cy="786335"/>
          </a:xfrm>
        </p:spPr>
        <p:txBody>
          <a:bodyPr anchor="b"/>
          <a:lstStyle>
            <a:lvl1pPr>
              <a:defRPr>
                <a:solidFill>
                  <a:schemeClr val="bg1"/>
                </a:solidFill>
              </a:defRPr>
            </a:lvl1pPr>
          </a:lstStyle>
          <a:p>
            <a:r>
              <a:rPr lang="en-US" dirty="0"/>
              <a:t>Click to edit Title</a:t>
            </a:r>
          </a:p>
        </p:txBody>
      </p:sp>
      <p:sp>
        <p:nvSpPr>
          <p:cNvPr id="14" name="Text Placeholder 13">
            <a:extLst>
              <a:ext uri="{FF2B5EF4-FFF2-40B4-BE49-F238E27FC236}">
                <a16:creationId xmlns:a16="http://schemas.microsoft.com/office/drawing/2014/main" id="{D2A87D98-D457-45CE-A256-B30C370CFC77}"/>
              </a:ext>
            </a:extLst>
          </p:cNvPr>
          <p:cNvSpPr>
            <a:spLocks noGrp="1"/>
          </p:cNvSpPr>
          <p:nvPr userDrawn="1">
            <p:ph type="body" sz="quarter" idx="14" hasCustomPrompt="1"/>
          </p:nvPr>
        </p:nvSpPr>
        <p:spPr>
          <a:xfrm>
            <a:off x="2245534" y="2520911"/>
            <a:ext cx="4987370" cy="3194088"/>
          </a:xfrm>
        </p:spPr>
        <p:txBody>
          <a:bodyPr anchor="t"/>
          <a:lstStyle>
            <a:lvl1pPr marL="0" indent="0">
              <a:lnSpc>
                <a:spcPct val="90000"/>
              </a:lnSpc>
              <a:spcBef>
                <a:spcPts val="0"/>
              </a:spcBef>
              <a:spcAft>
                <a:spcPts val="1600"/>
              </a:spcAft>
              <a:buSzPct val="110000"/>
              <a:buFont typeface="Arial" panose="020B0604020202020204" pitchFamily="34" charset="0"/>
              <a:buChar char="​"/>
              <a:defRPr sz="2400" b="1">
                <a:solidFill>
                  <a:schemeClr val="bg1"/>
                </a:solidFill>
                <a:latin typeface="+mj-lt"/>
              </a:defRPr>
            </a:lvl1pPr>
            <a:lvl2pPr marL="0" indent="0">
              <a:spcBef>
                <a:spcPts val="200"/>
              </a:spcBef>
              <a:spcAft>
                <a:spcPts val="0"/>
              </a:spcAft>
              <a:buFont typeface="Arial" panose="020B0604020202020204" pitchFamily="34" charset="0"/>
              <a:buNone/>
              <a:defRPr sz="1200" b="1">
                <a:solidFill>
                  <a:schemeClr val="accent4"/>
                </a:solidFill>
                <a:latin typeface="+mj-lt"/>
                <a:ea typeface="Roboto Mono" pitchFamily="2" charset="0"/>
              </a:defRPr>
            </a:lvl2pPr>
          </a:lstStyle>
          <a:p>
            <a:pPr lvl="0"/>
            <a:r>
              <a:rPr lang="en-US" dirty="0"/>
              <a:t>Click to insert quote</a:t>
            </a:r>
          </a:p>
          <a:p>
            <a:pPr lvl="1"/>
            <a:r>
              <a:rPr lang="en-US" dirty="0"/>
              <a:t>Source</a:t>
            </a:r>
          </a:p>
        </p:txBody>
      </p:sp>
      <p:sp>
        <p:nvSpPr>
          <p:cNvPr id="15" name="Text Placeholder 8">
            <a:extLst>
              <a:ext uri="{FF2B5EF4-FFF2-40B4-BE49-F238E27FC236}">
                <a16:creationId xmlns:a16="http://schemas.microsoft.com/office/drawing/2014/main" id="{D695C95D-A9A5-413C-99E9-5FD7DA1D1149}"/>
              </a:ext>
            </a:extLst>
          </p:cNvPr>
          <p:cNvSpPr>
            <a:spLocks noGrp="1"/>
          </p:cNvSpPr>
          <p:nvPr>
            <p:ph type="body" sz="quarter" idx="20" hasCustomPrompt="1"/>
          </p:nvPr>
        </p:nvSpPr>
        <p:spPr>
          <a:xfrm>
            <a:off x="8105775" y="2516982"/>
            <a:ext cx="3165033" cy="3198018"/>
          </a:xfrm>
        </p:spPr>
        <p:txBody>
          <a:bodyPr anchor="t"/>
          <a:lstStyle>
            <a:lvl1pPr>
              <a:defRPr>
                <a:solidFill>
                  <a:schemeClr val="bg1"/>
                </a:solidFill>
              </a:defRPr>
            </a:lvl1pPr>
            <a:lvl2pPr>
              <a:defRPr>
                <a:solidFill>
                  <a:schemeClr val="bg1"/>
                </a:solidFill>
              </a:defRPr>
            </a:lvl2pPr>
            <a:lvl3pPr>
              <a:defRPr>
                <a:solidFill>
                  <a:schemeClr val="bg1"/>
                </a:solidFill>
              </a:defRPr>
            </a:lvl3pPr>
            <a:lvl4pPr>
              <a:defRPr>
                <a:solidFill>
                  <a:schemeClr val="accent6"/>
                </a:solidFill>
              </a:defRPr>
            </a:lvl4pPr>
            <a:lvl5pPr>
              <a:defRPr>
                <a:solidFill>
                  <a:schemeClr val="bg1"/>
                </a:solidFill>
              </a:defRPr>
            </a:lvl5pPr>
            <a:lvl6pPr>
              <a:defRPr>
                <a:solidFill>
                  <a:schemeClr val="bg1"/>
                </a:solidFill>
              </a:defRPr>
            </a:lvl6pPr>
            <a:lvl7pPr>
              <a:defRPr>
                <a:solidFill>
                  <a:schemeClr val="accent6"/>
                </a:solidFill>
              </a:defRPr>
            </a:lvl7pPr>
            <a:lvl8pPr>
              <a:defRPr>
                <a:solidFill>
                  <a:schemeClr val="accent6"/>
                </a:solidFill>
              </a:defRPr>
            </a:lvl8pPr>
            <a:lvl9pPr>
              <a:defRPr>
                <a:solidFill>
                  <a:schemeClr val="bg1"/>
                </a:solidFill>
                <a:latin typeface="+mj-lt"/>
              </a:defRPr>
            </a:lvl9pPr>
          </a:lstStyle>
          <a:p>
            <a:pPr lvl="0"/>
            <a:r>
              <a:rPr lang="en-US" dirty="0"/>
              <a:t>Click to edit text</a:t>
            </a:r>
          </a:p>
          <a:p>
            <a:pPr lvl="1"/>
            <a:r>
              <a:rPr lang="en-US" dirty="0"/>
              <a:t>Level two</a:t>
            </a:r>
          </a:p>
          <a:p>
            <a:pPr lvl="2"/>
            <a:r>
              <a:rPr lang="en-US" dirty="0"/>
              <a:t>Level three</a:t>
            </a:r>
          </a:p>
          <a:p>
            <a:pPr lvl="3"/>
            <a:r>
              <a:rPr lang="en-US" dirty="0"/>
              <a:t>Level four</a:t>
            </a:r>
          </a:p>
          <a:p>
            <a:pPr lvl="4"/>
            <a:r>
              <a:rPr lang="en-US" dirty="0"/>
              <a:t>Level five</a:t>
            </a:r>
          </a:p>
          <a:p>
            <a:pPr lvl="5"/>
            <a:r>
              <a:rPr lang="en-US" dirty="0"/>
              <a:t>Six</a:t>
            </a:r>
          </a:p>
          <a:p>
            <a:pPr lvl="6"/>
            <a:r>
              <a:rPr lang="en-US" dirty="0"/>
              <a:t>Seven</a:t>
            </a:r>
          </a:p>
          <a:p>
            <a:pPr lvl="7"/>
            <a:r>
              <a:rPr lang="en-US" dirty="0"/>
              <a:t>Eight</a:t>
            </a:r>
          </a:p>
          <a:p>
            <a:pPr lvl="8"/>
            <a:r>
              <a:rPr lang="en-US" dirty="0"/>
              <a:t>Nine</a:t>
            </a:r>
          </a:p>
        </p:txBody>
      </p:sp>
      <p:sp>
        <p:nvSpPr>
          <p:cNvPr id="60" name="Footer Placeholder 3">
            <a:extLst>
              <a:ext uri="{FF2B5EF4-FFF2-40B4-BE49-F238E27FC236}">
                <a16:creationId xmlns:a16="http://schemas.microsoft.com/office/drawing/2014/main" id="{E4D85C9F-97AF-4A7B-9305-A0AC8D74B4DC}"/>
              </a:ext>
            </a:extLst>
          </p:cNvPr>
          <p:cNvSpPr>
            <a:spLocks noGrp="1"/>
          </p:cNvSpPr>
          <p:nvPr>
            <p:ph type="ftr" sz="quarter" idx="17"/>
          </p:nvPr>
        </p:nvSpPr>
        <p:spPr>
          <a:xfrm>
            <a:off x="923544" y="6327648"/>
            <a:ext cx="6757416" cy="109728"/>
          </a:xfrm>
        </p:spPr>
        <p:txBody>
          <a:bodyPr/>
          <a:lstStyle>
            <a:lvl1pPr>
              <a:defRPr>
                <a:solidFill>
                  <a:schemeClr val="bg1"/>
                </a:solidFill>
              </a:defRPr>
            </a:lvl1pPr>
          </a:lstStyle>
          <a:p>
            <a:endParaRPr lang="en-US"/>
          </a:p>
        </p:txBody>
      </p:sp>
      <p:sp>
        <p:nvSpPr>
          <p:cNvPr id="61" name="TextBox 60">
            <a:extLst>
              <a:ext uri="{FF2B5EF4-FFF2-40B4-BE49-F238E27FC236}">
                <a16:creationId xmlns:a16="http://schemas.microsoft.com/office/drawing/2014/main" id="{4A8F60E0-E2A0-4387-80F9-A955791CA34B}"/>
              </a:ext>
              <a:ext uri="{C183D7F6-B498-43B3-948B-1728B52AA6E4}">
                <adec:decorative xmlns:adec="http://schemas.microsoft.com/office/drawing/2017/decorative" val="1"/>
              </a:ext>
            </a:extLst>
          </p:cNvPr>
          <p:cNvSpPr txBox="1"/>
          <p:nvPr userDrawn="1"/>
        </p:nvSpPr>
        <p:spPr>
          <a:xfrm>
            <a:off x="10783822" y="6327648"/>
            <a:ext cx="484632" cy="109728"/>
          </a:xfrm>
          <a:prstGeom prst="rect">
            <a:avLst/>
          </a:prstGeom>
        </p:spPr>
        <p:txBody>
          <a:bodyPr vert="horz" lIns="0" tIns="0" rIns="0" bIns="0" rtlCol="0" anchor="t">
            <a:spAutoFit/>
          </a:bodyPr>
          <a:lstStyle>
            <a:defPPr>
              <a:defRPr lang="en-US"/>
            </a:defPPr>
            <a:lvl1pPr>
              <a:defRPr sz="700">
                <a:solidFill>
                  <a:schemeClr val="bg1">
                    <a:lumMod val="50000"/>
                  </a:schemeClr>
                </a:solidFill>
              </a:defRPr>
            </a:lvl1pPr>
          </a:lstStyle>
          <a:p>
            <a:pPr lvl="0" algn="r"/>
            <a:fld id="{208997C6-AED8-4153-89E3-7FC682DCDBBA}" type="slidenum">
              <a:rPr lang="en-US" smtClean="0">
                <a:solidFill>
                  <a:schemeClr val="bg1"/>
                </a:solidFill>
              </a:rPr>
              <a:pPr lvl="0" algn="r"/>
              <a:t>‹#›</a:t>
            </a:fld>
            <a:endParaRPr lang="en-US">
              <a:solidFill>
                <a:schemeClr val="bg1"/>
              </a:solidFill>
            </a:endParaRPr>
          </a:p>
        </p:txBody>
      </p:sp>
      <p:sp>
        <p:nvSpPr>
          <p:cNvPr id="19" name="Freeform 18">
            <a:extLst>
              <a:ext uri="{FF2B5EF4-FFF2-40B4-BE49-F238E27FC236}">
                <a16:creationId xmlns:a16="http://schemas.microsoft.com/office/drawing/2014/main" id="{87B423DB-78F7-2451-3CF3-A17AF2EF11C1}"/>
              </a:ext>
              <a:ext uri="{C183D7F6-B498-43B3-948B-1728B52AA6E4}">
                <adec:decorative xmlns:adec="http://schemas.microsoft.com/office/drawing/2017/decorative" val="1"/>
              </a:ext>
            </a:extLst>
          </p:cNvPr>
          <p:cNvSpPr/>
          <p:nvPr userDrawn="1"/>
        </p:nvSpPr>
        <p:spPr bwMode="ltGray">
          <a:xfrm>
            <a:off x="1" y="3577320"/>
            <a:ext cx="1941961" cy="2766394"/>
          </a:xfrm>
          <a:custGeom>
            <a:avLst/>
            <a:gdLst>
              <a:gd name="connsiteX0" fmla="*/ 185850 w 1941961"/>
              <a:gd name="connsiteY0" fmla="*/ 0 h 2766394"/>
              <a:gd name="connsiteX1" fmla="*/ 1941961 w 1941961"/>
              <a:gd name="connsiteY1" fmla="*/ 0 h 2766394"/>
              <a:gd name="connsiteX2" fmla="*/ 0 w 1941961"/>
              <a:gd name="connsiteY2" fmla="*/ 2766394 h 2766394"/>
              <a:gd name="connsiteX3" fmla="*/ 0 w 1941961"/>
              <a:gd name="connsiteY3" fmla="*/ 258623 h 2766394"/>
            </a:gdLst>
            <a:ahLst/>
            <a:cxnLst>
              <a:cxn ang="0">
                <a:pos x="connsiteX0" y="connsiteY0"/>
              </a:cxn>
              <a:cxn ang="0">
                <a:pos x="connsiteX1" y="connsiteY1"/>
              </a:cxn>
              <a:cxn ang="0">
                <a:pos x="connsiteX2" y="connsiteY2"/>
              </a:cxn>
              <a:cxn ang="0">
                <a:pos x="connsiteX3" y="connsiteY3"/>
              </a:cxn>
            </a:cxnLst>
            <a:rect l="l" t="t" r="r" b="b"/>
            <a:pathLst>
              <a:path w="1941961" h="2766394">
                <a:moveTo>
                  <a:pt x="185850" y="0"/>
                </a:moveTo>
                <a:lnTo>
                  <a:pt x="1941961" y="0"/>
                </a:lnTo>
                <a:lnTo>
                  <a:pt x="0" y="2766394"/>
                </a:lnTo>
                <a:lnTo>
                  <a:pt x="0" y="25862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spcAft>
                <a:spcPts val="900"/>
              </a:spcAft>
              <a:buFont typeface="Arial" panose="020B0604020202020204" pitchFamily="34" charset="0"/>
              <a:buChar char="​"/>
            </a:pPr>
            <a:endParaRPr lang="en-US" sz="1200" err="1">
              <a:solidFill>
                <a:schemeClr val="accent2"/>
              </a:solidFill>
            </a:endParaRPr>
          </a:p>
        </p:txBody>
      </p:sp>
      <p:sp>
        <p:nvSpPr>
          <p:cNvPr id="13" name="Freeform: Shape 14">
            <a:extLst>
              <a:ext uri="{FF2B5EF4-FFF2-40B4-BE49-F238E27FC236}">
                <a16:creationId xmlns:a16="http://schemas.microsoft.com/office/drawing/2014/main" id="{060A1A52-01CA-C89D-3FED-EF6D6F2CA4C1}"/>
              </a:ext>
              <a:ext uri="{C183D7F6-B498-43B3-948B-1728B52AA6E4}">
                <adec:decorative xmlns:adec="http://schemas.microsoft.com/office/drawing/2017/decorative" val="1"/>
              </a:ext>
            </a:extLst>
          </p:cNvPr>
          <p:cNvSpPr/>
          <p:nvPr userDrawn="1"/>
        </p:nvSpPr>
        <p:spPr bwMode="ltGray">
          <a:xfrm>
            <a:off x="545" y="2525880"/>
            <a:ext cx="887254" cy="1949066"/>
          </a:xfrm>
          <a:custGeom>
            <a:avLst/>
            <a:gdLst>
              <a:gd name="connsiteX0" fmla="*/ 919450 w 919450"/>
              <a:gd name="connsiteY0" fmla="*/ 0 h 2019792"/>
              <a:gd name="connsiteX1" fmla="*/ 919450 w 919450"/>
              <a:gd name="connsiteY1" fmla="*/ 2019792 h 2019792"/>
              <a:gd name="connsiteX2" fmla="*/ 0 w 919450"/>
              <a:gd name="connsiteY2" fmla="*/ 2019792 h 2019792"/>
              <a:gd name="connsiteX3" fmla="*/ 0 w 919450"/>
              <a:gd name="connsiteY3" fmla="*/ 1279479 h 2019792"/>
              <a:gd name="connsiteX4" fmla="*/ 919450 w 919450"/>
              <a:gd name="connsiteY4" fmla="*/ 0 h 2019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450" h="2019792">
                <a:moveTo>
                  <a:pt x="919450" y="0"/>
                </a:moveTo>
                <a:lnTo>
                  <a:pt x="919450" y="2019792"/>
                </a:lnTo>
                <a:lnTo>
                  <a:pt x="0" y="2019792"/>
                </a:lnTo>
                <a:lnTo>
                  <a:pt x="0" y="1279479"/>
                </a:lnTo>
                <a:lnTo>
                  <a:pt x="91945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Aft>
                <a:spcPts val="900"/>
              </a:spcAft>
              <a:buFont typeface="Arial" panose="020B0604020202020204" pitchFamily="34" charset="0"/>
              <a:buChar char="​"/>
            </a:pPr>
            <a:endParaRPr lang="en-US" sz="1200" err="1">
              <a:solidFill>
                <a:schemeClr val="accent2"/>
              </a:solidFill>
            </a:endParaRPr>
          </a:p>
        </p:txBody>
      </p:sp>
      <p:sp>
        <p:nvSpPr>
          <p:cNvPr id="10" name="Rectangle 9">
            <a:extLst>
              <a:ext uri="{FF2B5EF4-FFF2-40B4-BE49-F238E27FC236}">
                <a16:creationId xmlns:a16="http://schemas.microsoft.com/office/drawing/2014/main" id="{43C3DDB2-8A35-4E2A-B8FA-27C45E6866A8}"/>
              </a:ext>
              <a:ext uri="{C183D7F6-B498-43B3-948B-1728B52AA6E4}">
                <adec:decorative xmlns:adec="http://schemas.microsoft.com/office/drawing/2017/decorative" val="1"/>
              </a:ext>
            </a:extLst>
          </p:cNvPr>
          <p:cNvSpPr/>
          <p:nvPr userDrawn="1"/>
        </p:nvSpPr>
        <p:spPr>
          <a:xfrm>
            <a:off x="887800" y="2525880"/>
            <a:ext cx="1054161" cy="10541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l" defTabSz="914400" rtl="0" eaLnBrk="1" latinLnBrk="0" hangingPunct="1">
              <a:spcAft>
                <a:spcPts val="900"/>
              </a:spcAft>
              <a:buFont typeface="Arial" panose="020B0604020202020204" pitchFamily="34" charset="0"/>
              <a:buChar char="​"/>
            </a:pPr>
            <a:endParaRPr lang="en-US" sz="13800" b="1" kern="1200">
              <a:solidFill>
                <a:schemeClr val="bg1"/>
              </a:solidFill>
              <a:latin typeface="+mn-lt"/>
              <a:ea typeface="+mn-ea"/>
              <a:cs typeface="+mn-cs"/>
            </a:endParaRPr>
          </a:p>
        </p:txBody>
      </p:sp>
      <p:sp>
        <p:nvSpPr>
          <p:cNvPr id="57" name="Freeform: Shape 56">
            <a:extLst>
              <a:ext uri="{FF2B5EF4-FFF2-40B4-BE49-F238E27FC236}">
                <a16:creationId xmlns:a16="http://schemas.microsoft.com/office/drawing/2014/main" id="{0ADA5916-04BA-4910-889C-2D780E468467}"/>
              </a:ext>
              <a:ext uri="{C183D7F6-B498-43B3-948B-1728B52AA6E4}">
                <adec:decorative xmlns:adec="http://schemas.microsoft.com/office/drawing/2017/decorative" val="1"/>
              </a:ext>
            </a:extLst>
          </p:cNvPr>
          <p:cNvSpPr/>
          <p:nvPr userDrawn="1"/>
        </p:nvSpPr>
        <p:spPr>
          <a:xfrm>
            <a:off x="1191373" y="2850830"/>
            <a:ext cx="433392" cy="343481"/>
          </a:xfrm>
          <a:custGeom>
            <a:avLst/>
            <a:gdLst/>
            <a:ahLst/>
            <a:cxnLst/>
            <a:rect l="l" t="t" r="r" b="b"/>
            <a:pathLst>
              <a:path w="751866" h="595884">
                <a:moveTo>
                  <a:pt x="562585" y="0"/>
                </a:moveTo>
                <a:lnTo>
                  <a:pt x="736093" y="0"/>
                </a:lnTo>
                <a:lnTo>
                  <a:pt x="658978" y="278663"/>
                </a:lnTo>
                <a:cubicBezTo>
                  <a:pt x="688188" y="291516"/>
                  <a:pt x="710972" y="310794"/>
                  <a:pt x="727330" y="336499"/>
                </a:cubicBezTo>
                <a:cubicBezTo>
                  <a:pt x="743687" y="362204"/>
                  <a:pt x="751866" y="392582"/>
                  <a:pt x="751866" y="427634"/>
                </a:cubicBezTo>
                <a:cubicBezTo>
                  <a:pt x="751866" y="477876"/>
                  <a:pt x="736093" y="518477"/>
                  <a:pt x="704546" y="549440"/>
                </a:cubicBezTo>
                <a:cubicBezTo>
                  <a:pt x="672999" y="580403"/>
                  <a:pt x="632689" y="595884"/>
                  <a:pt x="583616" y="595884"/>
                </a:cubicBezTo>
                <a:cubicBezTo>
                  <a:pt x="534543" y="595884"/>
                  <a:pt x="493942" y="580111"/>
                  <a:pt x="461811" y="548564"/>
                </a:cubicBezTo>
                <a:cubicBezTo>
                  <a:pt x="429680" y="517017"/>
                  <a:pt x="413614" y="476707"/>
                  <a:pt x="413614" y="427634"/>
                </a:cubicBezTo>
                <a:cubicBezTo>
                  <a:pt x="413614" y="404266"/>
                  <a:pt x="416535" y="380898"/>
                  <a:pt x="422377" y="357530"/>
                </a:cubicBezTo>
                <a:cubicBezTo>
                  <a:pt x="428219" y="334162"/>
                  <a:pt x="441071" y="299110"/>
                  <a:pt x="460934" y="252374"/>
                </a:cubicBezTo>
                <a:close/>
                <a:moveTo>
                  <a:pt x="148971" y="0"/>
                </a:moveTo>
                <a:lnTo>
                  <a:pt x="322479" y="0"/>
                </a:lnTo>
                <a:lnTo>
                  <a:pt x="245364" y="278663"/>
                </a:lnTo>
                <a:cubicBezTo>
                  <a:pt x="274574" y="291516"/>
                  <a:pt x="297358" y="310794"/>
                  <a:pt x="313716" y="336499"/>
                </a:cubicBezTo>
                <a:cubicBezTo>
                  <a:pt x="330073" y="362204"/>
                  <a:pt x="338252" y="392582"/>
                  <a:pt x="338252" y="427634"/>
                </a:cubicBezTo>
                <a:cubicBezTo>
                  <a:pt x="338252" y="477876"/>
                  <a:pt x="322479" y="518477"/>
                  <a:pt x="290932" y="549440"/>
                </a:cubicBezTo>
                <a:cubicBezTo>
                  <a:pt x="259385" y="580403"/>
                  <a:pt x="219076" y="595884"/>
                  <a:pt x="170003" y="595884"/>
                </a:cubicBezTo>
                <a:cubicBezTo>
                  <a:pt x="120930" y="595884"/>
                  <a:pt x="80328" y="580111"/>
                  <a:pt x="48197" y="548564"/>
                </a:cubicBezTo>
                <a:cubicBezTo>
                  <a:pt x="16066" y="517017"/>
                  <a:pt x="0" y="476707"/>
                  <a:pt x="0" y="427634"/>
                </a:cubicBezTo>
                <a:cubicBezTo>
                  <a:pt x="0" y="404266"/>
                  <a:pt x="2921" y="380898"/>
                  <a:pt x="8763" y="357530"/>
                </a:cubicBezTo>
                <a:cubicBezTo>
                  <a:pt x="14605" y="334162"/>
                  <a:pt x="27458" y="299110"/>
                  <a:pt x="47321" y="25237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a:spcAft>
                <a:spcPts val="900"/>
              </a:spcAft>
              <a:buFont typeface="Arial" panose="020B0604020202020204" pitchFamily="34" charset="0"/>
              <a:buChar char="​"/>
            </a:pPr>
            <a:endParaRPr lang="en-US" sz="1200">
              <a:solidFill>
                <a:schemeClr val="bg1"/>
              </a:solidFill>
            </a:endParaRPr>
          </a:p>
        </p:txBody>
      </p:sp>
    </p:spTree>
    <p:extLst>
      <p:ext uri="{BB962C8B-B14F-4D97-AF65-F5344CB8AC3E}">
        <p14:creationId xmlns:p14="http://schemas.microsoft.com/office/powerpoint/2010/main" val="34378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OC">
    <p:bg>
      <p:bgPr>
        <a:solidFill>
          <a:schemeClr val="bg1">
            <a:lumMod val="95000"/>
          </a:schemeClr>
        </a:solidFill>
        <a:effectLst/>
      </p:bgPr>
    </p:bg>
    <p:spTree>
      <p:nvGrpSpPr>
        <p:cNvPr id="1" name=""/>
        <p:cNvGrpSpPr/>
        <p:nvPr/>
      </p:nvGrpSpPr>
      <p:grpSpPr>
        <a:xfrm>
          <a:off x="0" y="0"/>
          <a:ext cx="0" cy="0"/>
          <a:chOff x="0" y="0"/>
          <a:chExt cx="0" cy="0"/>
        </a:xfrm>
      </p:grpSpPr>
      <p:sp>
        <p:nvSpPr>
          <p:cNvPr id="69" name="Subtitle 2">
            <a:extLst>
              <a:ext uri="{FF2B5EF4-FFF2-40B4-BE49-F238E27FC236}">
                <a16:creationId xmlns:a16="http://schemas.microsoft.com/office/drawing/2014/main" id="{37D7C032-99DC-42CF-B6D3-2AB7FEA84747}"/>
              </a:ext>
            </a:extLst>
          </p:cNvPr>
          <p:cNvSpPr>
            <a:spLocks noGrp="1"/>
          </p:cNvSpPr>
          <p:nvPr>
            <p:ph type="subTitle" idx="64" hasCustomPrompt="1"/>
          </p:nvPr>
        </p:nvSpPr>
        <p:spPr>
          <a:xfrm>
            <a:off x="923544" y="850354"/>
            <a:ext cx="6309360" cy="238207"/>
          </a:xfrm>
        </p:spPr>
        <p:txBody>
          <a:bodyPr wrap="none">
            <a:noAutofit/>
          </a:bodyPr>
          <a:lstStyle>
            <a:lvl1pPr marL="0" indent="0" algn="l">
              <a:buNone/>
              <a:defRPr sz="1400">
                <a:solidFill>
                  <a:schemeClr val="accent2"/>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2" name="Title 1">
            <a:extLst>
              <a:ext uri="{FF2B5EF4-FFF2-40B4-BE49-F238E27FC236}">
                <a16:creationId xmlns:a16="http://schemas.microsoft.com/office/drawing/2014/main" id="{837F7B71-D676-FE4F-83B5-A128DAA48F69}"/>
              </a:ext>
            </a:extLst>
          </p:cNvPr>
          <p:cNvSpPr>
            <a:spLocks noGrp="1"/>
          </p:cNvSpPr>
          <p:nvPr>
            <p:ph type="title" hasCustomPrompt="1"/>
          </p:nvPr>
        </p:nvSpPr>
        <p:spPr>
          <a:xfrm>
            <a:off x="923543" y="1181125"/>
            <a:ext cx="6309351" cy="467413"/>
          </a:xfrm>
          <a:prstGeom prst="rect">
            <a:avLst/>
          </a:prstGeom>
        </p:spPr>
        <p:txBody>
          <a:bodyPr/>
          <a:lstStyle>
            <a:lvl1pPr>
              <a:defRPr/>
            </a:lvl1pPr>
          </a:lstStyle>
          <a:p>
            <a:r>
              <a:rPr lang="en-US" dirty="0"/>
              <a:t>Click to edit Title</a:t>
            </a:r>
          </a:p>
        </p:txBody>
      </p:sp>
      <p:sp>
        <p:nvSpPr>
          <p:cNvPr id="41" name="Text Placeholder 2">
            <a:extLst>
              <a:ext uri="{FF2B5EF4-FFF2-40B4-BE49-F238E27FC236}">
                <a16:creationId xmlns:a16="http://schemas.microsoft.com/office/drawing/2014/main" id="{5033DC20-8B65-40B5-80A7-9607D59736E7}"/>
              </a:ext>
            </a:extLst>
          </p:cNvPr>
          <p:cNvSpPr>
            <a:spLocks noGrp="1"/>
          </p:cNvSpPr>
          <p:nvPr>
            <p:ph type="body" idx="31" hasCustomPrompt="1"/>
          </p:nvPr>
        </p:nvSpPr>
        <p:spPr>
          <a:xfrm>
            <a:off x="923544" y="2527237"/>
            <a:ext cx="2267712" cy="1655824"/>
          </a:xfrm>
          <a:solidFill>
            <a:schemeClr val="bg1"/>
          </a:solidFill>
        </p:spPr>
        <p:txBody>
          <a:bodyPr lIns="137160" tIns="822960" rIns="182880" anchor="t"/>
          <a:lstStyle>
            <a:lvl1pPr marL="0" indent="0">
              <a:buFont typeface="Arial" panose="020B0604020202020204" pitchFamily="34" charset="0"/>
              <a:buChar char="​"/>
              <a:defRPr sz="1000">
                <a:solidFill>
                  <a:schemeClr val="tx1"/>
                </a:solidFill>
              </a:defRPr>
            </a:lvl1pPr>
            <a:lvl2pPr marL="0" indent="0">
              <a:buFont typeface="Arial" panose="020B0604020202020204" pitchFamily="34" charset="0"/>
              <a:buChar char="​"/>
              <a:defRPr sz="1400">
                <a:solidFill>
                  <a:schemeClr val="accent2"/>
                </a:solidFill>
              </a:defRPr>
            </a:lvl2pPr>
            <a:lvl3pPr marL="0" indent="0">
              <a:buNone/>
              <a:defRPr sz="1400">
                <a:solidFill>
                  <a:schemeClr val="accent2"/>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text</a:t>
            </a:r>
          </a:p>
          <a:p>
            <a:pPr lvl="1"/>
            <a:r>
              <a:rPr lang="en-US" dirty="0"/>
              <a:t>2nd Level</a:t>
            </a:r>
          </a:p>
        </p:txBody>
      </p:sp>
      <p:sp>
        <p:nvSpPr>
          <p:cNvPr id="72" name="Text Placeholder 2">
            <a:extLst>
              <a:ext uri="{FF2B5EF4-FFF2-40B4-BE49-F238E27FC236}">
                <a16:creationId xmlns:a16="http://schemas.microsoft.com/office/drawing/2014/main" id="{C6721644-F780-4E21-A611-0533637E0AE8}"/>
              </a:ext>
            </a:extLst>
          </p:cNvPr>
          <p:cNvSpPr>
            <a:spLocks noGrp="1"/>
          </p:cNvSpPr>
          <p:nvPr>
            <p:ph type="body" idx="66" hasCustomPrompt="1"/>
          </p:nvPr>
        </p:nvSpPr>
        <p:spPr>
          <a:xfrm>
            <a:off x="3616961" y="2527237"/>
            <a:ext cx="2267712" cy="1655824"/>
          </a:xfrm>
          <a:solidFill>
            <a:schemeClr val="bg1"/>
          </a:solidFill>
        </p:spPr>
        <p:txBody>
          <a:bodyPr lIns="137160" tIns="822960" rIns="182880" anchor="t"/>
          <a:lstStyle>
            <a:lvl1pPr marL="0" indent="0">
              <a:buFont typeface="Arial" panose="020B0604020202020204" pitchFamily="34" charset="0"/>
              <a:buChar char="​"/>
              <a:defRPr sz="1000">
                <a:solidFill>
                  <a:schemeClr val="tx1"/>
                </a:solidFill>
              </a:defRPr>
            </a:lvl1pPr>
            <a:lvl2pPr marL="0" indent="0">
              <a:buFont typeface="Arial" panose="020B0604020202020204" pitchFamily="34" charset="0"/>
              <a:buChar char="​"/>
              <a:defRPr sz="1400">
                <a:solidFill>
                  <a:schemeClr val="accent2"/>
                </a:solidFill>
              </a:defRPr>
            </a:lvl2pPr>
            <a:lvl3pPr marL="0" indent="0">
              <a:buNone/>
              <a:defRPr sz="1400">
                <a:solidFill>
                  <a:schemeClr val="accent2"/>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text</a:t>
            </a:r>
          </a:p>
          <a:p>
            <a:pPr lvl="1"/>
            <a:r>
              <a:rPr lang="en-US" dirty="0"/>
              <a:t>2nd Level</a:t>
            </a:r>
          </a:p>
        </p:txBody>
      </p:sp>
      <p:sp>
        <p:nvSpPr>
          <p:cNvPr id="73" name="Text Placeholder 2">
            <a:extLst>
              <a:ext uri="{FF2B5EF4-FFF2-40B4-BE49-F238E27FC236}">
                <a16:creationId xmlns:a16="http://schemas.microsoft.com/office/drawing/2014/main" id="{E980FBF1-4D90-4380-8826-FB811F3D2E0F}"/>
              </a:ext>
            </a:extLst>
          </p:cNvPr>
          <p:cNvSpPr>
            <a:spLocks noGrp="1"/>
          </p:cNvSpPr>
          <p:nvPr>
            <p:ph type="body" idx="67" hasCustomPrompt="1"/>
          </p:nvPr>
        </p:nvSpPr>
        <p:spPr>
          <a:xfrm>
            <a:off x="6310378" y="2527237"/>
            <a:ext cx="2267712" cy="1655824"/>
          </a:xfrm>
          <a:solidFill>
            <a:schemeClr val="bg1"/>
          </a:solidFill>
        </p:spPr>
        <p:txBody>
          <a:bodyPr lIns="137160" tIns="822960" rIns="182880" anchor="t"/>
          <a:lstStyle>
            <a:lvl1pPr marL="0" indent="0">
              <a:buFont typeface="Arial" panose="020B0604020202020204" pitchFamily="34" charset="0"/>
              <a:buChar char="​"/>
              <a:defRPr sz="1000">
                <a:solidFill>
                  <a:schemeClr val="tx1"/>
                </a:solidFill>
              </a:defRPr>
            </a:lvl1pPr>
            <a:lvl2pPr marL="0" indent="0">
              <a:buFont typeface="Arial" panose="020B0604020202020204" pitchFamily="34" charset="0"/>
              <a:buNone/>
              <a:defRPr sz="1400">
                <a:solidFill>
                  <a:schemeClr val="accent2"/>
                </a:solidFill>
              </a:defRPr>
            </a:lvl2pPr>
            <a:lvl3pPr marL="0" indent="0">
              <a:buNone/>
              <a:defRPr sz="1400">
                <a:solidFill>
                  <a:schemeClr val="accent2"/>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text</a:t>
            </a:r>
          </a:p>
          <a:p>
            <a:pPr lvl="1"/>
            <a:r>
              <a:rPr lang="en-US" dirty="0"/>
              <a:t>2nd Level</a:t>
            </a:r>
          </a:p>
        </p:txBody>
      </p:sp>
      <p:sp>
        <p:nvSpPr>
          <p:cNvPr id="74" name="Text Placeholder 2">
            <a:extLst>
              <a:ext uri="{FF2B5EF4-FFF2-40B4-BE49-F238E27FC236}">
                <a16:creationId xmlns:a16="http://schemas.microsoft.com/office/drawing/2014/main" id="{3CBBD94C-D45D-4BF1-8592-C5CFB356163C}"/>
              </a:ext>
            </a:extLst>
          </p:cNvPr>
          <p:cNvSpPr>
            <a:spLocks noGrp="1"/>
          </p:cNvSpPr>
          <p:nvPr>
            <p:ph type="body" idx="68"/>
          </p:nvPr>
        </p:nvSpPr>
        <p:spPr>
          <a:xfrm>
            <a:off x="9003795" y="2527237"/>
            <a:ext cx="2267712" cy="1655824"/>
          </a:xfrm>
          <a:solidFill>
            <a:schemeClr val="bg1"/>
          </a:solidFill>
        </p:spPr>
        <p:txBody>
          <a:bodyPr lIns="137160" tIns="822960" rIns="182880" anchor="t"/>
          <a:lstStyle>
            <a:lvl1pPr marL="0" indent="0">
              <a:buFont typeface="Arial" panose="020B0604020202020204" pitchFamily="34" charset="0"/>
              <a:buChar char="​"/>
              <a:defRPr sz="1000">
                <a:solidFill>
                  <a:schemeClr val="tx1"/>
                </a:solidFill>
              </a:defRPr>
            </a:lvl1pPr>
            <a:lvl2pPr marL="0" indent="0">
              <a:buFont typeface="Arial" panose="020B0604020202020204" pitchFamily="34" charset="0"/>
              <a:buChar char="​"/>
              <a:defRPr sz="1400">
                <a:solidFill>
                  <a:schemeClr val="accent2"/>
                </a:solidFill>
              </a:defRPr>
            </a:lvl2pPr>
            <a:lvl3pPr marL="0" indent="0">
              <a:buNone/>
              <a:defRPr sz="1400">
                <a:solidFill>
                  <a:schemeClr val="accent2"/>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a:t>
            </a:r>
          </a:p>
          <a:p>
            <a:pPr lvl="1"/>
            <a:r>
              <a:rPr lang="en-US" dirty="0"/>
              <a:t>2nd Level</a:t>
            </a:r>
          </a:p>
        </p:txBody>
      </p:sp>
      <p:sp>
        <p:nvSpPr>
          <p:cNvPr id="76" name="Text Placeholder 13">
            <a:extLst>
              <a:ext uri="{FF2B5EF4-FFF2-40B4-BE49-F238E27FC236}">
                <a16:creationId xmlns:a16="http://schemas.microsoft.com/office/drawing/2014/main" id="{0B6636CC-A8C2-294A-8738-352E4B5A7390}"/>
              </a:ext>
              <a:ext uri="{C183D7F6-B498-43B3-948B-1728B52AA6E4}">
                <adec:decorative xmlns:adec="http://schemas.microsoft.com/office/drawing/2017/decorative" val="1"/>
              </a:ext>
            </a:extLst>
          </p:cNvPr>
          <p:cNvSpPr>
            <a:spLocks noGrp="1"/>
          </p:cNvSpPr>
          <p:nvPr>
            <p:ph type="body" sz="quarter" idx="49" hasCustomPrompt="1"/>
          </p:nvPr>
        </p:nvSpPr>
        <p:spPr>
          <a:xfrm>
            <a:off x="923544" y="2527237"/>
            <a:ext cx="685480" cy="685800"/>
          </a:xfrm>
          <a:solidFill>
            <a:schemeClr val="tx1"/>
          </a:solidFill>
        </p:spPr>
        <p:txBody>
          <a:bodyPr wrap="none" lIns="0" rIns="0" anchor="ctr"/>
          <a:lstStyle>
            <a:lvl1pPr algn="ctr">
              <a:defRPr sz="2800" b="0" i="0">
                <a:solidFill>
                  <a:schemeClr val="bg1"/>
                </a:solidFill>
                <a:latin typeface="Montserrat ExtraBold" pitchFamily="2" charset="77"/>
              </a:defRPr>
            </a:lvl1pPr>
          </a:lstStyle>
          <a:p>
            <a:pPr lvl="0"/>
            <a:r>
              <a:rPr lang="en-US" dirty="0"/>
              <a:t>#</a:t>
            </a:r>
          </a:p>
        </p:txBody>
      </p:sp>
      <p:sp>
        <p:nvSpPr>
          <p:cNvPr id="77" name="Text Placeholder 13">
            <a:extLst>
              <a:ext uri="{FF2B5EF4-FFF2-40B4-BE49-F238E27FC236}">
                <a16:creationId xmlns:a16="http://schemas.microsoft.com/office/drawing/2014/main" id="{AFA40539-06E2-3644-B94E-4AE07289A600}"/>
              </a:ext>
              <a:ext uri="{C183D7F6-B498-43B3-948B-1728B52AA6E4}">
                <adec:decorative xmlns:adec="http://schemas.microsoft.com/office/drawing/2017/decorative" val="1"/>
              </a:ext>
            </a:extLst>
          </p:cNvPr>
          <p:cNvSpPr>
            <a:spLocks noGrp="1"/>
          </p:cNvSpPr>
          <p:nvPr>
            <p:ph type="body" sz="quarter" idx="50" hasCustomPrompt="1"/>
          </p:nvPr>
        </p:nvSpPr>
        <p:spPr>
          <a:xfrm>
            <a:off x="3616961" y="2527237"/>
            <a:ext cx="679461" cy="685800"/>
          </a:xfrm>
          <a:solidFill>
            <a:schemeClr val="tx1"/>
          </a:solidFill>
        </p:spPr>
        <p:txBody>
          <a:bodyPr wrap="none" lIns="0" rIns="0" anchor="ctr"/>
          <a:lstStyle>
            <a:lvl1pPr algn="ctr">
              <a:defRPr sz="2800" b="0" i="0">
                <a:solidFill>
                  <a:schemeClr val="bg1"/>
                </a:solidFill>
                <a:latin typeface="Montserrat ExtraBold" pitchFamily="2" charset="77"/>
              </a:defRPr>
            </a:lvl1pPr>
          </a:lstStyle>
          <a:p>
            <a:pPr lvl="0"/>
            <a:r>
              <a:rPr lang="en-US" dirty="0"/>
              <a:t>#</a:t>
            </a:r>
          </a:p>
        </p:txBody>
      </p:sp>
      <p:sp>
        <p:nvSpPr>
          <p:cNvPr id="78" name="Text Placeholder 13">
            <a:extLst>
              <a:ext uri="{FF2B5EF4-FFF2-40B4-BE49-F238E27FC236}">
                <a16:creationId xmlns:a16="http://schemas.microsoft.com/office/drawing/2014/main" id="{DBEA4CD8-45D1-A648-8BA1-1BA3797C7F17}"/>
              </a:ext>
              <a:ext uri="{C183D7F6-B498-43B3-948B-1728B52AA6E4}">
                <adec:decorative xmlns:adec="http://schemas.microsoft.com/office/drawing/2017/decorative" val="1"/>
              </a:ext>
            </a:extLst>
          </p:cNvPr>
          <p:cNvSpPr>
            <a:spLocks noGrp="1"/>
          </p:cNvSpPr>
          <p:nvPr>
            <p:ph type="body" sz="quarter" idx="51" hasCustomPrompt="1"/>
          </p:nvPr>
        </p:nvSpPr>
        <p:spPr>
          <a:xfrm>
            <a:off x="6310378" y="2527237"/>
            <a:ext cx="669933" cy="685800"/>
          </a:xfrm>
          <a:solidFill>
            <a:schemeClr val="tx1"/>
          </a:solidFill>
        </p:spPr>
        <p:txBody>
          <a:bodyPr wrap="none" lIns="0" rIns="0" anchor="ctr"/>
          <a:lstStyle>
            <a:lvl1pPr algn="ctr">
              <a:defRPr sz="2800" b="0" i="0">
                <a:solidFill>
                  <a:schemeClr val="bg1"/>
                </a:solidFill>
                <a:latin typeface="Montserrat ExtraBold" pitchFamily="2" charset="77"/>
              </a:defRPr>
            </a:lvl1pPr>
          </a:lstStyle>
          <a:p>
            <a:pPr lvl="0"/>
            <a:r>
              <a:rPr lang="en-US" dirty="0"/>
              <a:t>#</a:t>
            </a:r>
          </a:p>
        </p:txBody>
      </p:sp>
      <p:sp>
        <p:nvSpPr>
          <p:cNvPr id="82" name="Text Placeholder 13">
            <a:extLst>
              <a:ext uri="{FF2B5EF4-FFF2-40B4-BE49-F238E27FC236}">
                <a16:creationId xmlns:a16="http://schemas.microsoft.com/office/drawing/2014/main" id="{076C66CE-CB33-7043-B165-931D8F0B01D3}"/>
              </a:ext>
              <a:ext uri="{C183D7F6-B498-43B3-948B-1728B52AA6E4}">
                <adec:decorative xmlns:adec="http://schemas.microsoft.com/office/drawing/2017/decorative" val="1"/>
              </a:ext>
            </a:extLst>
          </p:cNvPr>
          <p:cNvSpPr>
            <a:spLocks noGrp="1"/>
          </p:cNvSpPr>
          <p:nvPr>
            <p:ph type="body" sz="quarter" idx="55" hasCustomPrompt="1"/>
          </p:nvPr>
        </p:nvSpPr>
        <p:spPr>
          <a:xfrm>
            <a:off x="9003795" y="2527237"/>
            <a:ext cx="660405" cy="685800"/>
          </a:xfrm>
          <a:solidFill>
            <a:schemeClr val="tx1"/>
          </a:solidFill>
        </p:spPr>
        <p:txBody>
          <a:bodyPr wrap="none" lIns="0" rIns="0" anchor="ctr"/>
          <a:lstStyle>
            <a:lvl1pPr algn="ctr">
              <a:defRPr sz="2800" b="0" i="0">
                <a:solidFill>
                  <a:schemeClr val="bg1"/>
                </a:solidFill>
                <a:latin typeface="Montserrat ExtraBold" pitchFamily="2" charset="77"/>
              </a:defRPr>
            </a:lvl1pPr>
          </a:lstStyle>
          <a:p>
            <a:pPr lvl="0"/>
            <a:r>
              <a:rPr lang="en-US" dirty="0"/>
              <a:t>#</a:t>
            </a:r>
          </a:p>
        </p:txBody>
      </p:sp>
      <p:sp>
        <p:nvSpPr>
          <p:cNvPr id="75" name="Text Placeholder 2">
            <a:extLst>
              <a:ext uri="{FF2B5EF4-FFF2-40B4-BE49-F238E27FC236}">
                <a16:creationId xmlns:a16="http://schemas.microsoft.com/office/drawing/2014/main" id="{2B4D1866-A1D3-47B2-B5D9-B0894D30AFCD}"/>
              </a:ext>
            </a:extLst>
          </p:cNvPr>
          <p:cNvSpPr>
            <a:spLocks noGrp="1"/>
          </p:cNvSpPr>
          <p:nvPr>
            <p:ph type="body" idx="69" hasCustomPrompt="1"/>
          </p:nvPr>
        </p:nvSpPr>
        <p:spPr>
          <a:xfrm>
            <a:off x="923544" y="4520938"/>
            <a:ext cx="2267712" cy="1655824"/>
          </a:xfrm>
          <a:solidFill>
            <a:schemeClr val="bg1"/>
          </a:solidFill>
        </p:spPr>
        <p:txBody>
          <a:bodyPr lIns="137160" tIns="822960" rIns="182880" anchor="t"/>
          <a:lstStyle>
            <a:lvl1pPr marL="0" indent="0">
              <a:buFont typeface="Arial" panose="020B0604020202020204" pitchFamily="34" charset="0"/>
              <a:buChar char="​"/>
              <a:defRPr sz="1000">
                <a:solidFill>
                  <a:schemeClr val="tx1"/>
                </a:solidFill>
              </a:defRPr>
            </a:lvl1pPr>
            <a:lvl2pPr marL="0" indent="0">
              <a:buFont typeface="Arial" panose="020B0604020202020204" pitchFamily="34" charset="0"/>
              <a:buChar char="​"/>
              <a:defRPr sz="1400">
                <a:solidFill>
                  <a:schemeClr val="accent2"/>
                </a:solidFill>
              </a:defRPr>
            </a:lvl2pPr>
            <a:lvl3pPr marL="0" indent="0">
              <a:buNone/>
              <a:defRPr sz="1400">
                <a:solidFill>
                  <a:schemeClr val="accent2"/>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text</a:t>
            </a:r>
          </a:p>
          <a:p>
            <a:pPr lvl="1"/>
            <a:r>
              <a:rPr lang="en-US" dirty="0"/>
              <a:t>2nd Level</a:t>
            </a:r>
          </a:p>
        </p:txBody>
      </p:sp>
      <p:sp>
        <p:nvSpPr>
          <p:cNvPr id="84" name="Text Placeholder 2">
            <a:extLst>
              <a:ext uri="{FF2B5EF4-FFF2-40B4-BE49-F238E27FC236}">
                <a16:creationId xmlns:a16="http://schemas.microsoft.com/office/drawing/2014/main" id="{1F2E038D-0A2C-4680-8D9D-726E5C05BE86}"/>
              </a:ext>
            </a:extLst>
          </p:cNvPr>
          <p:cNvSpPr>
            <a:spLocks noGrp="1"/>
          </p:cNvSpPr>
          <p:nvPr>
            <p:ph type="body" idx="70" hasCustomPrompt="1"/>
          </p:nvPr>
        </p:nvSpPr>
        <p:spPr>
          <a:xfrm>
            <a:off x="3616961" y="4520938"/>
            <a:ext cx="2267712" cy="1655824"/>
          </a:xfrm>
          <a:solidFill>
            <a:schemeClr val="bg1"/>
          </a:solidFill>
        </p:spPr>
        <p:txBody>
          <a:bodyPr lIns="137160" tIns="822960" rIns="182880" anchor="t"/>
          <a:lstStyle>
            <a:lvl1pPr marL="0" indent="0">
              <a:buFont typeface="Arial" panose="020B0604020202020204" pitchFamily="34" charset="0"/>
              <a:buChar char="​"/>
              <a:defRPr sz="1000">
                <a:solidFill>
                  <a:schemeClr val="tx1"/>
                </a:solidFill>
              </a:defRPr>
            </a:lvl1pPr>
            <a:lvl2pPr marL="0" indent="0">
              <a:buFont typeface="Arial" panose="020B0604020202020204" pitchFamily="34" charset="0"/>
              <a:buChar char="​"/>
              <a:defRPr sz="1400">
                <a:solidFill>
                  <a:schemeClr val="accent2"/>
                </a:solidFill>
              </a:defRPr>
            </a:lvl2pPr>
            <a:lvl3pPr marL="0" indent="0">
              <a:buNone/>
              <a:defRPr sz="1400">
                <a:solidFill>
                  <a:schemeClr val="accent2"/>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text</a:t>
            </a:r>
          </a:p>
          <a:p>
            <a:pPr lvl="1"/>
            <a:r>
              <a:rPr lang="en-US" dirty="0"/>
              <a:t>2nd Level</a:t>
            </a:r>
          </a:p>
        </p:txBody>
      </p:sp>
      <p:sp>
        <p:nvSpPr>
          <p:cNvPr id="85" name="Text Placeholder 2">
            <a:extLst>
              <a:ext uri="{FF2B5EF4-FFF2-40B4-BE49-F238E27FC236}">
                <a16:creationId xmlns:a16="http://schemas.microsoft.com/office/drawing/2014/main" id="{9B1980DF-5053-4203-8B5B-5737CD63BD55}"/>
              </a:ext>
            </a:extLst>
          </p:cNvPr>
          <p:cNvSpPr>
            <a:spLocks noGrp="1"/>
          </p:cNvSpPr>
          <p:nvPr>
            <p:ph type="body" idx="71" hasCustomPrompt="1"/>
          </p:nvPr>
        </p:nvSpPr>
        <p:spPr>
          <a:xfrm>
            <a:off x="6310378" y="4520938"/>
            <a:ext cx="2267712" cy="1655824"/>
          </a:xfrm>
          <a:solidFill>
            <a:schemeClr val="bg1"/>
          </a:solidFill>
        </p:spPr>
        <p:txBody>
          <a:bodyPr lIns="137160" tIns="822960" rIns="182880" anchor="t"/>
          <a:lstStyle>
            <a:lvl1pPr marL="0" indent="0">
              <a:buFont typeface="Arial" panose="020B0604020202020204" pitchFamily="34" charset="0"/>
              <a:buChar char="​"/>
              <a:defRPr sz="1000">
                <a:solidFill>
                  <a:schemeClr val="tx1"/>
                </a:solidFill>
              </a:defRPr>
            </a:lvl1pPr>
            <a:lvl2pPr marL="0" indent="0">
              <a:buFont typeface="Arial" panose="020B0604020202020204" pitchFamily="34" charset="0"/>
              <a:buChar char="​"/>
              <a:defRPr sz="1400">
                <a:solidFill>
                  <a:schemeClr val="accent2"/>
                </a:solidFill>
              </a:defRPr>
            </a:lvl2pPr>
            <a:lvl3pPr marL="0" indent="0">
              <a:buNone/>
              <a:defRPr sz="1400">
                <a:solidFill>
                  <a:schemeClr val="accent2"/>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text</a:t>
            </a:r>
          </a:p>
          <a:p>
            <a:pPr lvl="1"/>
            <a:r>
              <a:rPr lang="en-US" dirty="0"/>
              <a:t>2nd Level</a:t>
            </a:r>
          </a:p>
        </p:txBody>
      </p:sp>
      <p:sp>
        <p:nvSpPr>
          <p:cNvPr id="86" name="Text Placeholder 2">
            <a:extLst>
              <a:ext uri="{FF2B5EF4-FFF2-40B4-BE49-F238E27FC236}">
                <a16:creationId xmlns:a16="http://schemas.microsoft.com/office/drawing/2014/main" id="{2F7EE1AD-0E39-4A58-A346-4AEFFBD85AF8}"/>
              </a:ext>
            </a:extLst>
          </p:cNvPr>
          <p:cNvSpPr>
            <a:spLocks noGrp="1"/>
          </p:cNvSpPr>
          <p:nvPr>
            <p:ph type="body" idx="72" hasCustomPrompt="1"/>
          </p:nvPr>
        </p:nvSpPr>
        <p:spPr>
          <a:xfrm>
            <a:off x="9003795" y="4520938"/>
            <a:ext cx="2267712" cy="1655824"/>
          </a:xfrm>
          <a:solidFill>
            <a:schemeClr val="bg1"/>
          </a:solidFill>
        </p:spPr>
        <p:txBody>
          <a:bodyPr lIns="137160" tIns="822960" rIns="182880" anchor="t"/>
          <a:lstStyle>
            <a:lvl1pPr marL="0" indent="0">
              <a:buFont typeface="Arial" panose="020B0604020202020204" pitchFamily="34" charset="0"/>
              <a:buChar char="​"/>
              <a:defRPr sz="1000">
                <a:solidFill>
                  <a:schemeClr val="tx1"/>
                </a:solidFill>
              </a:defRPr>
            </a:lvl1pPr>
            <a:lvl2pPr marL="0" indent="0">
              <a:buFont typeface="Arial" panose="020B0604020202020204" pitchFamily="34" charset="0"/>
              <a:buChar char="​"/>
              <a:defRPr sz="1400">
                <a:solidFill>
                  <a:schemeClr val="accent2"/>
                </a:solidFill>
              </a:defRPr>
            </a:lvl2pPr>
            <a:lvl3pPr marL="0" indent="0">
              <a:buNone/>
              <a:defRPr sz="1400">
                <a:solidFill>
                  <a:schemeClr val="accent2"/>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text</a:t>
            </a:r>
          </a:p>
          <a:p>
            <a:pPr lvl="1"/>
            <a:r>
              <a:rPr lang="en-US" dirty="0"/>
              <a:t>2nd Level</a:t>
            </a:r>
          </a:p>
        </p:txBody>
      </p:sp>
      <p:sp>
        <p:nvSpPr>
          <p:cNvPr id="87" name="Text Placeholder 13">
            <a:extLst>
              <a:ext uri="{FF2B5EF4-FFF2-40B4-BE49-F238E27FC236}">
                <a16:creationId xmlns:a16="http://schemas.microsoft.com/office/drawing/2014/main" id="{8B81D3BE-9D02-4BAB-A156-0B989A137998}"/>
              </a:ext>
              <a:ext uri="{C183D7F6-B498-43B3-948B-1728B52AA6E4}">
                <adec:decorative xmlns:adec="http://schemas.microsoft.com/office/drawing/2017/decorative" val="1"/>
              </a:ext>
            </a:extLst>
          </p:cNvPr>
          <p:cNvSpPr>
            <a:spLocks noGrp="1"/>
          </p:cNvSpPr>
          <p:nvPr>
            <p:ph type="body" sz="quarter" idx="73" hasCustomPrompt="1"/>
          </p:nvPr>
        </p:nvSpPr>
        <p:spPr>
          <a:xfrm>
            <a:off x="923544" y="4520938"/>
            <a:ext cx="685480" cy="685800"/>
          </a:xfrm>
          <a:solidFill>
            <a:schemeClr val="tx1"/>
          </a:solidFill>
        </p:spPr>
        <p:txBody>
          <a:bodyPr wrap="none" lIns="0" rIns="0" anchor="ctr"/>
          <a:lstStyle>
            <a:lvl1pPr algn="ctr">
              <a:defRPr sz="2800" b="0" i="0">
                <a:solidFill>
                  <a:schemeClr val="bg1"/>
                </a:solidFill>
                <a:latin typeface="Montserrat ExtraBold" pitchFamily="2" charset="77"/>
              </a:defRPr>
            </a:lvl1pPr>
          </a:lstStyle>
          <a:p>
            <a:pPr lvl="0"/>
            <a:r>
              <a:rPr lang="en-US" dirty="0"/>
              <a:t>#</a:t>
            </a:r>
          </a:p>
        </p:txBody>
      </p:sp>
      <p:sp>
        <p:nvSpPr>
          <p:cNvPr id="88" name="Text Placeholder 13">
            <a:extLst>
              <a:ext uri="{FF2B5EF4-FFF2-40B4-BE49-F238E27FC236}">
                <a16:creationId xmlns:a16="http://schemas.microsoft.com/office/drawing/2014/main" id="{CEBFC946-0D2E-496E-BF6F-B828BF2A718F}"/>
              </a:ext>
              <a:ext uri="{C183D7F6-B498-43B3-948B-1728B52AA6E4}">
                <adec:decorative xmlns:adec="http://schemas.microsoft.com/office/drawing/2017/decorative" val="1"/>
              </a:ext>
            </a:extLst>
          </p:cNvPr>
          <p:cNvSpPr>
            <a:spLocks noGrp="1"/>
          </p:cNvSpPr>
          <p:nvPr>
            <p:ph type="body" sz="quarter" idx="74" hasCustomPrompt="1"/>
          </p:nvPr>
        </p:nvSpPr>
        <p:spPr>
          <a:xfrm>
            <a:off x="3616961" y="4520938"/>
            <a:ext cx="679461" cy="685800"/>
          </a:xfrm>
          <a:solidFill>
            <a:schemeClr val="tx1"/>
          </a:solidFill>
        </p:spPr>
        <p:txBody>
          <a:bodyPr wrap="none" lIns="0" rIns="0" anchor="ctr"/>
          <a:lstStyle>
            <a:lvl1pPr algn="ctr">
              <a:defRPr sz="2800" b="0" i="0">
                <a:solidFill>
                  <a:schemeClr val="bg1"/>
                </a:solidFill>
                <a:latin typeface="Montserrat ExtraBold" pitchFamily="2" charset="77"/>
              </a:defRPr>
            </a:lvl1pPr>
          </a:lstStyle>
          <a:p>
            <a:pPr lvl="0"/>
            <a:r>
              <a:rPr lang="en-US" dirty="0"/>
              <a:t>#</a:t>
            </a:r>
          </a:p>
        </p:txBody>
      </p:sp>
      <p:sp>
        <p:nvSpPr>
          <p:cNvPr id="89" name="Text Placeholder 13">
            <a:extLst>
              <a:ext uri="{FF2B5EF4-FFF2-40B4-BE49-F238E27FC236}">
                <a16:creationId xmlns:a16="http://schemas.microsoft.com/office/drawing/2014/main" id="{485E4755-C4C9-4416-B1E0-1127E4B3E666}"/>
              </a:ext>
              <a:ext uri="{C183D7F6-B498-43B3-948B-1728B52AA6E4}">
                <adec:decorative xmlns:adec="http://schemas.microsoft.com/office/drawing/2017/decorative" val="1"/>
              </a:ext>
            </a:extLst>
          </p:cNvPr>
          <p:cNvSpPr>
            <a:spLocks noGrp="1"/>
          </p:cNvSpPr>
          <p:nvPr>
            <p:ph type="body" sz="quarter" idx="75" hasCustomPrompt="1"/>
          </p:nvPr>
        </p:nvSpPr>
        <p:spPr>
          <a:xfrm>
            <a:off x="6310378" y="4520938"/>
            <a:ext cx="669933" cy="685800"/>
          </a:xfrm>
          <a:solidFill>
            <a:schemeClr val="tx1"/>
          </a:solidFill>
        </p:spPr>
        <p:txBody>
          <a:bodyPr wrap="none" lIns="0" rIns="0" anchor="ctr"/>
          <a:lstStyle>
            <a:lvl1pPr algn="ctr">
              <a:defRPr sz="2800" b="0" i="0">
                <a:solidFill>
                  <a:schemeClr val="bg1"/>
                </a:solidFill>
                <a:latin typeface="Montserrat ExtraBold" pitchFamily="2" charset="77"/>
              </a:defRPr>
            </a:lvl1pPr>
          </a:lstStyle>
          <a:p>
            <a:pPr lvl="0"/>
            <a:r>
              <a:rPr lang="en-US" dirty="0"/>
              <a:t>#</a:t>
            </a:r>
          </a:p>
        </p:txBody>
      </p:sp>
      <p:sp>
        <p:nvSpPr>
          <p:cNvPr id="90" name="Text Placeholder 13">
            <a:extLst>
              <a:ext uri="{FF2B5EF4-FFF2-40B4-BE49-F238E27FC236}">
                <a16:creationId xmlns:a16="http://schemas.microsoft.com/office/drawing/2014/main" id="{C4397BED-BD6D-494C-90E3-3593F8A737B0}"/>
              </a:ext>
              <a:ext uri="{C183D7F6-B498-43B3-948B-1728B52AA6E4}">
                <adec:decorative xmlns:adec="http://schemas.microsoft.com/office/drawing/2017/decorative" val="1"/>
              </a:ext>
            </a:extLst>
          </p:cNvPr>
          <p:cNvSpPr>
            <a:spLocks noGrp="1"/>
          </p:cNvSpPr>
          <p:nvPr>
            <p:ph type="body" sz="quarter" idx="76" hasCustomPrompt="1"/>
          </p:nvPr>
        </p:nvSpPr>
        <p:spPr>
          <a:xfrm>
            <a:off x="9003795" y="4520938"/>
            <a:ext cx="660405" cy="685800"/>
          </a:xfrm>
          <a:solidFill>
            <a:schemeClr val="tx1"/>
          </a:solidFill>
        </p:spPr>
        <p:txBody>
          <a:bodyPr wrap="none" lIns="0" rIns="0" anchor="ctr"/>
          <a:lstStyle>
            <a:lvl1pPr algn="ctr">
              <a:defRPr sz="2800" b="0" i="0">
                <a:solidFill>
                  <a:schemeClr val="bg1"/>
                </a:solidFill>
                <a:latin typeface="Montserrat ExtraBold" pitchFamily="2" charset="77"/>
              </a:defRPr>
            </a:lvl1pPr>
          </a:lstStyle>
          <a:p>
            <a:pPr lvl="0"/>
            <a:r>
              <a:rPr lang="en-US" dirty="0"/>
              <a:t>#</a:t>
            </a:r>
          </a:p>
        </p:txBody>
      </p:sp>
    </p:spTree>
    <p:extLst>
      <p:ext uri="{BB962C8B-B14F-4D97-AF65-F5344CB8AC3E}">
        <p14:creationId xmlns:p14="http://schemas.microsoft.com/office/powerpoint/2010/main" val="305961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09D3815-2C3D-E599-BDBA-26087E3FCF63}"/>
              </a:ext>
              <a:ext uri="{C183D7F6-B498-43B3-948B-1728B52AA6E4}">
                <adec:decorative xmlns:adec="http://schemas.microsoft.com/office/drawing/2017/decorative" val="1"/>
              </a:ext>
            </a:extLst>
          </p:cNvPr>
          <p:cNvGrpSpPr/>
          <p:nvPr userDrawn="1"/>
        </p:nvGrpSpPr>
        <p:grpSpPr bwMode="ltGray">
          <a:xfrm>
            <a:off x="3997" y="1622354"/>
            <a:ext cx="4988701" cy="5235647"/>
            <a:chOff x="3997" y="1622354"/>
            <a:chExt cx="4988701" cy="5235647"/>
          </a:xfrm>
        </p:grpSpPr>
        <p:sp>
          <p:nvSpPr>
            <p:cNvPr id="8" name="Rectangle 7">
              <a:extLst>
                <a:ext uri="{FF2B5EF4-FFF2-40B4-BE49-F238E27FC236}">
                  <a16:creationId xmlns:a16="http://schemas.microsoft.com/office/drawing/2014/main" id="{923AD899-30BE-C940-8FA4-3A466DF7ACB0}"/>
                </a:ext>
              </a:extLst>
            </p:cNvPr>
            <p:cNvSpPr/>
            <p:nvPr userDrawn="1"/>
          </p:nvSpPr>
          <p:spPr bwMode="ltGray">
            <a:xfrm>
              <a:off x="1316048" y="4795906"/>
              <a:ext cx="2085177" cy="2062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a:spcAft>
                  <a:spcPts val="900"/>
                </a:spcAft>
                <a:buFont typeface="Arial" panose="020B0604020202020204" pitchFamily="34" charset="0"/>
                <a:buChar char="​"/>
              </a:pPr>
              <a:endParaRPr lang="en-US" sz="1200">
                <a:solidFill>
                  <a:schemeClr val="accent2"/>
                </a:solidFill>
              </a:endParaRPr>
            </a:p>
          </p:txBody>
        </p:sp>
        <p:sp>
          <p:nvSpPr>
            <p:cNvPr id="44" name="Freeform 43">
              <a:extLst>
                <a:ext uri="{FF2B5EF4-FFF2-40B4-BE49-F238E27FC236}">
                  <a16:creationId xmlns:a16="http://schemas.microsoft.com/office/drawing/2014/main" id="{830B4BEA-F2C8-C0F6-7240-D958ED17B11D}"/>
                </a:ext>
              </a:extLst>
            </p:cNvPr>
            <p:cNvSpPr/>
            <p:nvPr userDrawn="1"/>
          </p:nvSpPr>
          <p:spPr bwMode="ltGray">
            <a:xfrm rot="16200000">
              <a:off x="-1686603" y="3312954"/>
              <a:ext cx="5235645" cy="1854446"/>
            </a:xfrm>
            <a:custGeom>
              <a:avLst/>
              <a:gdLst>
                <a:gd name="connsiteX0" fmla="*/ 5235645 w 5235645"/>
                <a:gd name="connsiteY0" fmla="*/ 1854446 h 1854446"/>
                <a:gd name="connsiteX1" fmla="*/ 0 w 5235645"/>
                <a:gd name="connsiteY1" fmla="*/ 1854446 h 1854446"/>
                <a:gd name="connsiteX2" fmla="*/ 0 w 5235645"/>
                <a:gd name="connsiteY2" fmla="*/ 0 h 1854446"/>
                <a:gd name="connsiteX3" fmla="*/ 2664351 w 5235645"/>
                <a:gd name="connsiteY3" fmla="*/ 1 h 1854446"/>
              </a:gdLst>
              <a:ahLst/>
              <a:cxnLst>
                <a:cxn ang="0">
                  <a:pos x="connsiteX0" y="connsiteY0"/>
                </a:cxn>
                <a:cxn ang="0">
                  <a:pos x="connsiteX1" y="connsiteY1"/>
                </a:cxn>
                <a:cxn ang="0">
                  <a:pos x="connsiteX2" y="connsiteY2"/>
                </a:cxn>
                <a:cxn ang="0">
                  <a:pos x="connsiteX3" y="connsiteY3"/>
                </a:cxn>
              </a:cxnLst>
              <a:rect l="l" t="t" r="r" b="b"/>
              <a:pathLst>
                <a:path w="5235645" h="1854446">
                  <a:moveTo>
                    <a:pt x="5235645" y="1854446"/>
                  </a:moveTo>
                  <a:lnTo>
                    <a:pt x="0" y="1854446"/>
                  </a:lnTo>
                  <a:lnTo>
                    <a:pt x="0" y="0"/>
                  </a:lnTo>
                  <a:lnTo>
                    <a:pt x="2664351" y="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algn="l">
                <a:spcAft>
                  <a:spcPts val="900"/>
                </a:spcAft>
                <a:buFont typeface="Arial" panose="020B0604020202020204" pitchFamily="34" charset="0"/>
                <a:buChar char="​"/>
              </a:pPr>
              <a:endParaRPr lang="en-US" sz="1200">
                <a:solidFill>
                  <a:schemeClr val="accent2"/>
                </a:solidFill>
              </a:endParaRPr>
            </a:p>
          </p:txBody>
        </p:sp>
        <p:sp>
          <p:nvSpPr>
            <p:cNvPr id="13" name="Freeform: Shape 12">
              <a:extLst>
                <a:ext uri="{FF2B5EF4-FFF2-40B4-BE49-F238E27FC236}">
                  <a16:creationId xmlns:a16="http://schemas.microsoft.com/office/drawing/2014/main" id="{11D93BA1-EDDB-4955-BAF5-79F45E1D6F69}"/>
                </a:ext>
              </a:extLst>
            </p:cNvPr>
            <p:cNvSpPr/>
            <p:nvPr userDrawn="1"/>
          </p:nvSpPr>
          <p:spPr bwMode="ltGray">
            <a:xfrm rot="16200000" flipH="1" flipV="1">
              <a:off x="3125401" y="4990703"/>
              <a:ext cx="2062094" cy="1672501"/>
            </a:xfrm>
            <a:custGeom>
              <a:avLst/>
              <a:gdLst>
                <a:gd name="connsiteX0" fmla="*/ 0 w 2514602"/>
                <a:gd name="connsiteY0" fmla="*/ 2039516 h 2039516"/>
                <a:gd name="connsiteX1" fmla="*/ 0 w 2514602"/>
                <a:gd name="connsiteY1" fmla="*/ 0 h 2039516"/>
                <a:gd name="connsiteX2" fmla="*/ 2514602 w 2514602"/>
                <a:gd name="connsiteY2" fmla="*/ 1813559 h 2039516"/>
                <a:gd name="connsiteX3" fmla="*/ 2514602 w 2514602"/>
                <a:gd name="connsiteY3" fmla="*/ 2039516 h 2039516"/>
              </a:gdLst>
              <a:ahLst/>
              <a:cxnLst>
                <a:cxn ang="0">
                  <a:pos x="connsiteX0" y="connsiteY0"/>
                </a:cxn>
                <a:cxn ang="0">
                  <a:pos x="connsiteX1" y="connsiteY1"/>
                </a:cxn>
                <a:cxn ang="0">
                  <a:pos x="connsiteX2" y="connsiteY2"/>
                </a:cxn>
                <a:cxn ang="0">
                  <a:pos x="connsiteX3" y="connsiteY3"/>
                </a:cxn>
              </a:cxnLst>
              <a:rect l="l" t="t" r="r" b="b"/>
              <a:pathLst>
                <a:path w="2514602" h="2039516">
                  <a:moveTo>
                    <a:pt x="0" y="2039516"/>
                  </a:moveTo>
                  <a:lnTo>
                    <a:pt x="0" y="0"/>
                  </a:lnTo>
                  <a:lnTo>
                    <a:pt x="2514602" y="1813559"/>
                  </a:lnTo>
                  <a:lnTo>
                    <a:pt x="2514602" y="20395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algn="l">
                <a:spcAft>
                  <a:spcPts val="900"/>
                </a:spcAft>
                <a:buFont typeface="Arial" panose="020B0604020202020204" pitchFamily="34" charset="0"/>
                <a:buChar char="​"/>
              </a:pPr>
              <a:r>
                <a:rPr lang="en-US" sz="1200">
                  <a:solidFill>
                    <a:schemeClr val="accent2"/>
                  </a:solidFill>
                </a:rPr>
                <a:t> </a:t>
              </a:r>
            </a:p>
          </p:txBody>
        </p:sp>
      </p:grpSp>
      <p:sp>
        <p:nvSpPr>
          <p:cNvPr id="5" name="Rectangle 4">
            <a:extLst>
              <a:ext uri="{FF2B5EF4-FFF2-40B4-BE49-F238E27FC236}">
                <a16:creationId xmlns:a16="http://schemas.microsoft.com/office/drawing/2014/main" id="{E58B3942-CDC2-DE43-927E-C60A9AE149BD}"/>
              </a:ext>
              <a:ext uri="{C183D7F6-B498-43B3-948B-1728B52AA6E4}">
                <adec:decorative xmlns:adec="http://schemas.microsoft.com/office/drawing/2017/decorative" val="1"/>
              </a:ext>
            </a:extLst>
          </p:cNvPr>
          <p:cNvSpPr/>
          <p:nvPr userDrawn="1"/>
        </p:nvSpPr>
        <p:spPr>
          <a:xfrm>
            <a:off x="1821595" y="1627049"/>
            <a:ext cx="3171105" cy="31688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a:spcAft>
                <a:spcPts val="900"/>
              </a:spcAft>
              <a:buFont typeface="Arial" panose="020B0604020202020204" pitchFamily="34" charset="0"/>
              <a:buChar char="​"/>
            </a:pPr>
            <a:endParaRPr lang="en-US" sz="1200">
              <a:solidFill>
                <a:schemeClr val="accent2"/>
              </a:solidFill>
            </a:endParaRPr>
          </a:p>
        </p:txBody>
      </p:sp>
      <p:sp>
        <p:nvSpPr>
          <p:cNvPr id="2" name="Title 1">
            <a:extLst>
              <a:ext uri="{FF2B5EF4-FFF2-40B4-BE49-F238E27FC236}">
                <a16:creationId xmlns:a16="http://schemas.microsoft.com/office/drawing/2014/main" id="{747F71D9-C769-46F7-8E46-DE541623725C}"/>
              </a:ext>
            </a:extLst>
          </p:cNvPr>
          <p:cNvSpPr>
            <a:spLocks noGrp="1"/>
          </p:cNvSpPr>
          <p:nvPr userDrawn="1">
            <p:ph type="title" hasCustomPrompt="1"/>
          </p:nvPr>
        </p:nvSpPr>
        <p:spPr>
          <a:xfrm>
            <a:off x="6095999" y="1157028"/>
            <a:ext cx="5172451" cy="3374998"/>
          </a:xfrm>
          <a:prstGeom prst="rect">
            <a:avLst/>
          </a:prstGeom>
        </p:spPr>
        <p:txBody>
          <a:bodyPr anchor="b"/>
          <a:lstStyle>
            <a:lvl1pPr>
              <a:lnSpc>
                <a:spcPct val="95000"/>
              </a:lnSpc>
              <a:defRPr sz="6000">
                <a:solidFill>
                  <a:schemeClr val="bg1"/>
                </a:solidFill>
              </a:defRPr>
            </a:lvl1pPr>
          </a:lstStyle>
          <a:p>
            <a:r>
              <a:rPr lang="en-US" dirty="0"/>
              <a:t>Click to edit Title</a:t>
            </a:r>
          </a:p>
        </p:txBody>
      </p:sp>
      <p:sp>
        <p:nvSpPr>
          <p:cNvPr id="78" name="Subtitle 2">
            <a:extLst>
              <a:ext uri="{FF2B5EF4-FFF2-40B4-BE49-F238E27FC236}">
                <a16:creationId xmlns:a16="http://schemas.microsoft.com/office/drawing/2014/main" id="{F923C69A-5420-47A6-8221-D8FC97BC310A}"/>
              </a:ext>
            </a:extLst>
          </p:cNvPr>
          <p:cNvSpPr>
            <a:spLocks noGrp="1"/>
          </p:cNvSpPr>
          <p:nvPr userDrawn="1">
            <p:ph type="subTitle" idx="1" hasCustomPrompt="1"/>
          </p:nvPr>
        </p:nvSpPr>
        <p:spPr>
          <a:xfrm>
            <a:off x="6095999" y="4573531"/>
            <a:ext cx="5172451" cy="741362"/>
          </a:xfrm>
        </p:spPr>
        <p:txBody>
          <a:bodyPr/>
          <a:lstStyle>
            <a:lvl1pPr marL="0" indent="0" algn="l">
              <a:lnSpc>
                <a:spcPct val="105000"/>
              </a:lnSpc>
              <a:buNone/>
              <a:defRPr sz="2000">
                <a:solidFill>
                  <a:schemeClr val="accent4"/>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6" name="Picture Placeholder 5">
            <a:extLst>
              <a:ext uri="{FF2B5EF4-FFF2-40B4-BE49-F238E27FC236}">
                <a16:creationId xmlns:a16="http://schemas.microsoft.com/office/drawing/2014/main" id="{CA6CD43E-FDFD-B365-3DF9-BA40533FD13F}"/>
              </a:ext>
            </a:extLst>
          </p:cNvPr>
          <p:cNvSpPr>
            <a:spLocks noGrp="1"/>
          </p:cNvSpPr>
          <p:nvPr>
            <p:ph type="pic" sz="quarter" idx="10" hasCustomPrompt="1"/>
          </p:nvPr>
        </p:nvSpPr>
        <p:spPr>
          <a:xfrm>
            <a:off x="2494239" y="2280062"/>
            <a:ext cx="1862832" cy="1862830"/>
          </a:xfrm>
        </p:spPr>
        <p:txBody>
          <a:bodyPr tIns="274320"/>
          <a:lstStyle>
            <a:lvl1pPr algn="ctr">
              <a:defRPr>
                <a:solidFill>
                  <a:schemeClr val="bg1"/>
                </a:solidFill>
              </a:defRPr>
            </a:lvl1pPr>
          </a:lstStyle>
          <a:p>
            <a:r>
              <a:rPr lang="en-US"/>
              <a:t>Click to insert logo</a:t>
            </a:r>
          </a:p>
        </p:txBody>
      </p:sp>
    </p:spTree>
    <p:extLst>
      <p:ext uri="{BB962C8B-B14F-4D97-AF65-F5344CB8AC3E}">
        <p14:creationId xmlns:p14="http://schemas.microsoft.com/office/powerpoint/2010/main" val="2861295456"/>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E90EDA2-07E6-95DA-D539-5D69880EBE4A}"/>
              </a:ext>
              <a:ext uri="{C183D7F6-B498-43B3-948B-1728B52AA6E4}">
                <adec:decorative xmlns:adec="http://schemas.microsoft.com/office/drawing/2017/decorative" val="1"/>
              </a:ext>
            </a:extLst>
          </p:cNvPr>
          <p:cNvGrpSpPr/>
          <p:nvPr userDrawn="1"/>
        </p:nvGrpSpPr>
        <p:grpSpPr bwMode="ltGray">
          <a:xfrm>
            <a:off x="3997" y="1622354"/>
            <a:ext cx="4988701" cy="5235647"/>
            <a:chOff x="3997" y="1622354"/>
            <a:chExt cx="4988701" cy="5235647"/>
          </a:xfrm>
        </p:grpSpPr>
        <p:sp>
          <p:nvSpPr>
            <p:cNvPr id="10" name="Rectangle 9">
              <a:extLst>
                <a:ext uri="{FF2B5EF4-FFF2-40B4-BE49-F238E27FC236}">
                  <a16:creationId xmlns:a16="http://schemas.microsoft.com/office/drawing/2014/main" id="{1B69F858-E8CF-F4C7-F9C5-882752BE3D43}"/>
                </a:ext>
              </a:extLst>
            </p:cNvPr>
            <p:cNvSpPr/>
            <p:nvPr userDrawn="1"/>
          </p:nvSpPr>
          <p:spPr bwMode="ltGray">
            <a:xfrm>
              <a:off x="1316048" y="4795906"/>
              <a:ext cx="2085177" cy="2062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a:spcAft>
                  <a:spcPts val="900"/>
                </a:spcAft>
                <a:buFont typeface="Arial" panose="020B0604020202020204" pitchFamily="34" charset="0"/>
                <a:buChar char="​"/>
              </a:pPr>
              <a:endParaRPr lang="en-US" sz="1200">
                <a:solidFill>
                  <a:schemeClr val="accent2"/>
                </a:solidFill>
              </a:endParaRPr>
            </a:p>
          </p:txBody>
        </p:sp>
        <p:sp>
          <p:nvSpPr>
            <p:cNvPr id="11" name="Freeform 10">
              <a:extLst>
                <a:ext uri="{FF2B5EF4-FFF2-40B4-BE49-F238E27FC236}">
                  <a16:creationId xmlns:a16="http://schemas.microsoft.com/office/drawing/2014/main" id="{1E1B08E7-2C0F-7FEE-CD07-D22917798B3D}"/>
                </a:ext>
              </a:extLst>
            </p:cNvPr>
            <p:cNvSpPr/>
            <p:nvPr userDrawn="1"/>
          </p:nvSpPr>
          <p:spPr bwMode="ltGray">
            <a:xfrm rot="16200000">
              <a:off x="-1686603" y="3312954"/>
              <a:ext cx="5235645" cy="1854446"/>
            </a:xfrm>
            <a:custGeom>
              <a:avLst/>
              <a:gdLst>
                <a:gd name="connsiteX0" fmla="*/ 5235645 w 5235645"/>
                <a:gd name="connsiteY0" fmla="*/ 1854446 h 1854446"/>
                <a:gd name="connsiteX1" fmla="*/ 0 w 5235645"/>
                <a:gd name="connsiteY1" fmla="*/ 1854446 h 1854446"/>
                <a:gd name="connsiteX2" fmla="*/ 0 w 5235645"/>
                <a:gd name="connsiteY2" fmla="*/ 0 h 1854446"/>
                <a:gd name="connsiteX3" fmla="*/ 2664351 w 5235645"/>
                <a:gd name="connsiteY3" fmla="*/ 1 h 1854446"/>
              </a:gdLst>
              <a:ahLst/>
              <a:cxnLst>
                <a:cxn ang="0">
                  <a:pos x="connsiteX0" y="connsiteY0"/>
                </a:cxn>
                <a:cxn ang="0">
                  <a:pos x="connsiteX1" y="connsiteY1"/>
                </a:cxn>
                <a:cxn ang="0">
                  <a:pos x="connsiteX2" y="connsiteY2"/>
                </a:cxn>
                <a:cxn ang="0">
                  <a:pos x="connsiteX3" y="connsiteY3"/>
                </a:cxn>
              </a:cxnLst>
              <a:rect l="l" t="t" r="r" b="b"/>
              <a:pathLst>
                <a:path w="5235645" h="1854446">
                  <a:moveTo>
                    <a:pt x="5235645" y="1854446"/>
                  </a:moveTo>
                  <a:lnTo>
                    <a:pt x="0" y="1854446"/>
                  </a:lnTo>
                  <a:lnTo>
                    <a:pt x="0" y="0"/>
                  </a:lnTo>
                  <a:lnTo>
                    <a:pt x="2664351" y="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algn="l">
                <a:spcAft>
                  <a:spcPts val="900"/>
                </a:spcAft>
                <a:buFont typeface="Arial" panose="020B0604020202020204" pitchFamily="34" charset="0"/>
                <a:buChar char="​"/>
              </a:pPr>
              <a:endParaRPr lang="en-US" sz="1200">
                <a:solidFill>
                  <a:schemeClr val="accent2"/>
                </a:solidFill>
              </a:endParaRPr>
            </a:p>
          </p:txBody>
        </p:sp>
        <p:sp>
          <p:nvSpPr>
            <p:cNvPr id="13" name="Freeform: Shape 12">
              <a:extLst>
                <a:ext uri="{FF2B5EF4-FFF2-40B4-BE49-F238E27FC236}">
                  <a16:creationId xmlns:a16="http://schemas.microsoft.com/office/drawing/2014/main" id="{1AD7451B-5740-EF77-B472-B687741F7DD7}"/>
                </a:ext>
              </a:extLst>
            </p:cNvPr>
            <p:cNvSpPr/>
            <p:nvPr userDrawn="1"/>
          </p:nvSpPr>
          <p:spPr bwMode="ltGray">
            <a:xfrm rot="16200000" flipH="1" flipV="1">
              <a:off x="3125401" y="4990703"/>
              <a:ext cx="2062094" cy="1672501"/>
            </a:xfrm>
            <a:custGeom>
              <a:avLst/>
              <a:gdLst>
                <a:gd name="connsiteX0" fmla="*/ 0 w 2514602"/>
                <a:gd name="connsiteY0" fmla="*/ 2039516 h 2039516"/>
                <a:gd name="connsiteX1" fmla="*/ 0 w 2514602"/>
                <a:gd name="connsiteY1" fmla="*/ 0 h 2039516"/>
                <a:gd name="connsiteX2" fmla="*/ 2514602 w 2514602"/>
                <a:gd name="connsiteY2" fmla="*/ 1813559 h 2039516"/>
                <a:gd name="connsiteX3" fmla="*/ 2514602 w 2514602"/>
                <a:gd name="connsiteY3" fmla="*/ 2039516 h 2039516"/>
              </a:gdLst>
              <a:ahLst/>
              <a:cxnLst>
                <a:cxn ang="0">
                  <a:pos x="connsiteX0" y="connsiteY0"/>
                </a:cxn>
                <a:cxn ang="0">
                  <a:pos x="connsiteX1" y="connsiteY1"/>
                </a:cxn>
                <a:cxn ang="0">
                  <a:pos x="connsiteX2" y="connsiteY2"/>
                </a:cxn>
                <a:cxn ang="0">
                  <a:pos x="connsiteX3" y="connsiteY3"/>
                </a:cxn>
              </a:cxnLst>
              <a:rect l="l" t="t" r="r" b="b"/>
              <a:pathLst>
                <a:path w="2514602" h="2039516">
                  <a:moveTo>
                    <a:pt x="0" y="2039516"/>
                  </a:moveTo>
                  <a:lnTo>
                    <a:pt x="0" y="0"/>
                  </a:lnTo>
                  <a:lnTo>
                    <a:pt x="2514602" y="1813559"/>
                  </a:lnTo>
                  <a:lnTo>
                    <a:pt x="2514602" y="20395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algn="l">
                <a:spcAft>
                  <a:spcPts val="900"/>
                </a:spcAft>
                <a:buFont typeface="Arial" panose="020B0604020202020204" pitchFamily="34" charset="0"/>
                <a:buChar char="​"/>
              </a:pPr>
              <a:r>
                <a:rPr lang="en-US" sz="1200">
                  <a:solidFill>
                    <a:schemeClr val="accent2"/>
                  </a:solidFill>
                </a:rPr>
                <a:t> </a:t>
              </a:r>
            </a:p>
          </p:txBody>
        </p:sp>
      </p:grpSp>
      <p:sp>
        <p:nvSpPr>
          <p:cNvPr id="14" name="Rectangle 13">
            <a:extLst>
              <a:ext uri="{FF2B5EF4-FFF2-40B4-BE49-F238E27FC236}">
                <a16:creationId xmlns:a16="http://schemas.microsoft.com/office/drawing/2014/main" id="{6B8BABD5-1D2F-97F7-879A-72FF93958C79}"/>
              </a:ext>
              <a:ext uri="{C183D7F6-B498-43B3-948B-1728B52AA6E4}">
                <adec:decorative xmlns:adec="http://schemas.microsoft.com/office/drawing/2017/decorative" val="1"/>
              </a:ext>
            </a:extLst>
          </p:cNvPr>
          <p:cNvSpPr/>
          <p:nvPr userDrawn="1"/>
        </p:nvSpPr>
        <p:spPr>
          <a:xfrm>
            <a:off x="1821595" y="1627049"/>
            <a:ext cx="3171105" cy="31688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a:spcAft>
                <a:spcPts val="900"/>
              </a:spcAft>
              <a:buFont typeface="Arial" panose="020B0604020202020204" pitchFamily="34" charset="0"/>
              <a:buChar char="​"/>
            </a:pPr>
            <a:endParaRPr lang="en-US" sz="1200">
              <a:solidFill>
                <a:schemeClr val="accent2"/>
              </a:solidFill>
            </a:endParaRPr>
          </a:p>
        </p:txBody>
      </p:sp>
      <p:sp>
        <p:nvSpPr>
          <p:cNvPr id="15" name="Title 1">
            <a:extLst>
              <a:ext uri="{FF2B5EF4-FFF2-40B4-BE49-F238E27FC236}">
                <a16:creationId xmlns:a16="http://schemas.microsoft.com/office/drawing/2014/main" id="{1AF115E2-6974-1B15-1DD9-426EBA6B11B0}"/>
              </a:ext>
            </a:extLst>
          </p:cNvPr>
          <p:cNvSpPr>
            <a:spLocks noGrp="1"/>
          </p:cNvSpPr>
          <p:nvPr>
            <p:ph type="title" hasCustomPrompt="1"/>
          </p:nvPr>
        </p:nvSpPr>
        <p:spPr>
          <a:xfrm>
            <a:off x="922338" y="-960506"/>
            <a:ext cx="5861304" cy="786335"/>
          </a:xfrm>
        </p:spPr>
        <p:txBody>
          <a:bodyPr/>
          <a:lstStyle>
            <a:lvl1pPr>
              <a:defRPr/>
            </a:lvl1pPr>
          </a:lstStyle>
          <a:p>
            <a:r>
              <a:rPr lang="en-US" dirty="0"/>
              <a:t>Click to edit Title to meet accessibility standards</a:t>
            </a:r>
          </a:p>
        </p:txBody>
      </p:sp>
      <p:sp>
        <p:nvSpPr>
          <p:cNvPr id="12" name="Text Placeholder 11">
            <a:extLst>
              <a:ext uri="{FF2B5EF4-FFF2-40B4-BE49-F238E27FC236}">
                <a16:creationId xmlns:a16="http://schemas.microsoft.com/office/drawing/2014/main" id="{6366D640-A2E4-41D1-8AA4-D7BB772CE4A3}"/>
              </a:ext>
            </a:extLst>
          </p:cNvPr>
          <p:cNvSpPr>
            <a:spLocks noGrp="1"/>
          </p:cNvSpPr>
          <p:nvPr>
            <p:ph type="body" sz="quarter" idx="11" hasCustomPrompt="1"/>
          </p:nvPr>
        </p:nvSpPr>
        <p:spPr bwMode="white">
          <a:xfrm>
            <a:off x="2123717" y="2669010"/>
            <a:ext cx="2392959" cy="2081794"/>
          </a:xfrm>
          <a:ln w="38100">
            <a:noFill/>
            <a:miter lim="800000"/>
          </a:ln>
        </p:spPr>
        <p:txBody>
          <a:bodyPr lIns="0" tIns="182880" rIns="182880" bIns="182880" anchor="b">
            <a:noAutofit/>
          </a:bodyPr>
          <a:lstStyle>
            <a:lvl1pPr>
              <a:lnSpc>
                <a:spcPct val="90000"/>
              </a:lnSpc>
              <a:defRPr sz="2000" b="1">
                <a:solidFill>
                  <a:schemeClr val="bg1"/>
                </a:solidFill>
              </a:defRPr>
            </a:lvl1pPr>
            <a:lvl2pPr marL="0" indent="0">
              <a:spcAft>
                <a:spcPts val="300"/>
              </a:spcAft>
              <a:buFont typeface="Arial" panose="020B0604020202020204" pitchFamily="34" charset="0"/>
              <a:buChar char="​"/>
              <a:defRPr sz="1400">
                <a:solidFill>
                  <a:schemeClr val="bg1"/>
                </a:solidFill>
              </a:defRPr>
            </a:lvl2pPr>
            <a:lvl3pPr>
              <a:spcAft>
                <a:spcPts val="300"/>
              </a:spcAft>
              <a:defRPr sz="1400" b="0">
                <a:solidFill>
                  <a:schemeClr val="bg1"/>
                </a:solidFill>
              </a:defRPr>
            </a:lvl3pPr>
            <a:lvl4pPr>
              <a:defRPr>
                <a:solidFill>
                  <a:schemeClr val="bg1"/>
                </a:solidFill>
              </a:defRPr>
            </a:lvl4pPr>
            <a:lvl5pPr>
              <a:defRPr>
                <a:solidFill>
                  <a:schemeClr val="bg1"/>
                </a:solidFill>
              </a:defRPr>
            </a:lvl5pPr>
          </a:lstStyle>
          <a:p>
            <a:pPr lvl="0"/>
            <a:r>
              <a:rPr lang="en-US" dirty="0"/>
              <a:t>Click to edit contact information</a:t>
            </a:r>
          </a:p>
        </p:txBody>
      </p:sp>
      <p:sp>
        <p:nvSpPr>
          <p:cNvPr id="4" name="TextBox 3">
            <a:extLst>
              <a:ext uri="{FF2B5EF4-FFF2-40B4-BE49-F238E27FC236}">
                <a16:creationId xmlns:a16="http://schemas.microsoft.com/office/drawing/2014/main" id="{6C0E0534-2B87-402B-8E6B-ED38B1F49C01}"/>
              </a:ext>
            </a:extLst>
          </p:cNvPr>
          <p:cNvSpPr txBox="1"/>
          <p:nvPr userDrawn="1"/>
        </p:nvSpPr>
        <p:spPr>
          <a:xfrm>
            <a:off x="5881972" y="2603694"/>
            <a:ext cx="4434744" cy="2741255"/>
          </a:xfrm>
          <a:prstGeom prst="rect">
            <a:avLst/>
          </a:prstGeom>
          <a:noFill/>
          <a:ln>
            <a:noFill/>
          </a:ln>
        </p:spPr>
        <p:txBody>
          <a:bodyPr wrap="square" lIns="0" tIns="0" rIns="0" bIns="0" rtlCol="0" anchor="t" anchorCtr="0">
            <a:noAutofit/>
          </a:bodyPr>
          <a:lstStyle/>
          <a:p>
            <a:pPr algn="l">
              <a:lnSpc>
                <a:spcPct val="75000"/>
              </a:lnSpc>
              <a:defRPr/>
            </a:pPr>
            <a:r>
              <a:rPr lang="en-US" sz="9600" b="1" kern="1200" spc="-150">
                <a:solidFill>
                  <a:schemeClr val="bg1"/>
                </a:solidFill>
                <a:latin typeface="+mn-lt"/>
                <a:ea typeface="+mn-ea"/>
                <a:cs typeface="+mn-cs"/>
              </a:rPr>
              <a:t>Thank You!</a:t>
            </a:r>
          </a:p>
        </p:txBody>
      </p:sp>
    </p:spTree>
    <p:extLst>
      <p:ext uri="{BB962C8B-B14F-4D97-AF65-F5344CB8AC3E}">
        <p14:creationId xmlns:p14="http://schemas.microsoft.com/office/powerpoint/2010/main" val="177733125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bg>
      <p:bgPr>
        <a:solidFill>
          <a:schemeClr val="bg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E8977E0D-5869-435A-B8D1-194A2E5AE8A6}"/>
              </a:ext>
            </a:extLst>
          </p:cNvPr>
          <p:cNvSpPr>
            <a:spLocks noGrp="1"/>
          </p:cNvSpPr>
          <p:nvPr>
            <p:ph type="subTitle" idx="15" hasCustomPrompt="1"/>
          </p:nvPr>
        </p:nvSpPr>
        <p:spPr>
          <a:xfrm>
            <a:off x="923544" y="834900"/>
            <a:ext cx="6309360" cy="238207"/>
          </a:xfrm>
        </p:spPr>
        <p:txBody>
          <a:bodyPr wrap="none" anchor="b">
            <a:noAutofit/>
          </a:bodyPr>
          <a:lstStyle>
            <a:lvl1pPr marL="0" indent="0" algn="l">
              <a:buNone/>
              <a:defRPr sz="1400">
                <a:solidFill>
                  <a:schemeClr val="accent2"/>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4" name="Title 3">
            <a:extLst>
              <a:ext uri="{FF2B5EF4-FFF2-40B4-BE49-F238E27FC236}">
                <a16:creationId xmlns:a16="http://schemas.microsoft.com/office/drawing/2014/main" id="{9AE4E4E8-AAD4-49C7-8847-BA49DDC4E470}"/>
              </a:ext>
            </a:extLst>
          </p:cNvPr>
          <p:cNvSpPr>
            <a:spLocks noGrp="1"/>
          </p:cNvSpPr>
          <p:nvPr>
            <p:ph type="title" hasCustomPrompt="1"/>
          </p:nvPr>
        </p:nvSpPr>
        <p:spPr/>
        <p:txBody>
          <a:bodyPr/>
          <a:lstStyle>
            <a:lvl1pPr>
              <a:defRPr/>
            </a:lvl1pPr>
          </a:lstStyle>
          <a:p>
            <a:r>
              <a:rPr lang="en-US" dirty="0"/>
              <a:t>Click to edit Title</a:t>
            </a:r>
          </a:p>
        </p:txBody>
      </p:sp>
      <p:sp>
        <p:nvSpPr>
          <p:cNvPr id="3" name="Content Placeholder 2">
            <a:extLst>
              <a:ext uri="{FF2B5EF4-FFF2-40B4-BE49-F238E27FC236}">
                <a16:creationId xmlns:a16="http://schemas.microsoft.com/office/drawing/2014/main" id="{92079426-262C-452F-A3C1-F9CFECEC28BD}"/>
              </a:ext>
            </a:extLst>
          </p:cNvPr>
          <p:cNvSpPr>
            <a:spLocks noGrp="1"/>
          </p:cNvSpPr>
          <p:nvPr userDrawn="1">
            <p:ph idx="1" hasCustomPrompt="1"/>
          </p:nvPr>
        </p:nvSpPr>
        <p:spPr>
          <a:xfrm>
            <a:off x="923544" y="2514600"/>
            <a:ext cx="4061591" cy="3657600"/>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vl5pP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
        <p:nvSpPr>
          <p:cNvPr id="35" name="Content Placeholder 2">
            <a:extLst>
              <a:ext uri="{FF2B5EF4-FFF2-40B4-BE49-F238E27FC236}">
                <a16:creationId xmlns:a16="http://schemas.microsoft.com/office/drawing/2014/main" id="{AA3B26A7-5C63-4A8B-90B2-FB9644362E5D}"/>
              </a:ext>
            </a:extLst>
          </p:cNvPr>
          <p:cNvSpPr>
            <a:spLocks noGrp="1"/>
          </p:cNvSpPr>
          <p:nvPr userDrawn="1">
            <p:ph idx="14" hasCustomPrompt="1"/>
          </p:nvPr>
        </p:nvSpPr>
        <p:spPr>
          <a:xfrm>
            <a:off x="5413248" y="2514600"/>
            <a:ext cx="4061035" cy="3657600"/>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1D1B2D5-DFA1-41A6-85A8-75AC5E9C0D9E}"/>
              </a:ext>
            </a:extLst>
          </p:cNvPr>
          <p:cNvSpPr>
            <a:spLocks noGrp="1"/>
          </p:cNvSpPr>
          <p:nvPr userDrawn="1">
            <p:ph type="ftr" sz="quarter" idx="11"/>
          </p:nvPr>
        </p:nvSpPr>
        <p:spPr/>
        <p:txBody>
          <a:bodyPr/>
          <a:lstStyle/>
          <a:p>
            <a:endParaRPr lang="en-US"/>
          </a:p>
        </p:txBody>
      </p:sp>
    </p:spTree>
    <p:extLst>
      <p:ext uri="{BB962C8B-B14F-4D97-AF65-F5344CB8AC3E}">
        <p14:creationId xmlns:p14="http://schemas.microsoft.com/office/powerpoint/2010/main" val="1848183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6C329C52-5168-4CCD-A572-DA883400875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cxnSp>
          <p:nvCxnSpPr>
            <p:cNvPr id="36" name="Straight Connector 35">
              <a:extLst>
                <a:ext uri="{FF2B5EF4-FFF2-40B4-BE49-F238E27FC236}">
                  <a16:creationId xmlns:a16="http://schemas.microsoft.com/office/drawing/2014/main" id="{4AABA807-3D52-45EB-8833-C6685B0F1E0B}"/>
                </a:ext>
              </a:extLst>
            </p:cNvPr>
            <p:cNvCxnSpPr/>
            <p:nvPr/>
          </p:nvCxnSpPr>
          <p:spPr>
            <a:xfrm>
              <a:off x="0" y="6172200"/>
              <a:ext cx="12192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5CC6F5E-C7D2-48BB-BDBF-10006AE927C4}"/>
                </a:ext>
              </a:extLst>
            </p:cNvPr>
            <p:cNvCxnSpPr/>
            <p:nvPr/>
          </p:nvCxnSpPr>
          <p:spPr>
            <a:xfrm>
              <a:off x="0" y="2514600"/>
              <a:ext cx="12192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B7ABD468-9910-4320-9971-A83BB41686CD}"/>
                </a:ext>
              </a:extLst>
            </p:cNvPr>
            <p:cNvGrpSpPr/>
            <p:nvPr userDrawn="1"/>
          </p:nvGrpSpPr>
          <p:grpSpPr>
            <a:xfrm>
              <a:off x="923544" y="2514600"/>
              <a:ext cx="10347960" cy="3657600"/>
              <a:chOff x="923544" y="2514600"/>
              <a:chExt cx="10347960" cy="3657600"/>
            </a:xfrm>
          </p:grpSpPr>
          <p:sp>
            <p:nvSpPr>
              <p:cNvPr id="54" name="Rectangle 53">
                <a:extLst>
                  <a:ext uri="{FF2B5EF4-FFF2-40B4-BE49-F238E27FC236}">
                    <a16:creationId xmlns:a16="http://schemas.microsoft.com/office/drawing/2014/main" id="{9A19C9F3-2D26-4CE1-87EE-8FADA824D0BF}"/>
                  </a:ext>
                </a:extLst>
              </p:cNvPr>
              <p:cNvSpPr/>
              <p:nvPr/>
            </p:nvSpPr>
            <p:spPr>
              <a:xfrm>
                <a:off x="923544" y="2514600"/>
                <a:ext cx="472435" cy="3657600"/>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Rectangle 54">
                <a:extLst>
                  <a:ext uri="{FF2B5EF4-FFF2-40B4-BE49-F238E27FC236}">
                    <a16:creationId xmlns:a16="http://schemas.microsoft.com/office/drawing/2014/main" id="{C9A439F0-1674-4EAE-83ED-A34E30992E16}"/>
                  </a:ext>
                </a:extLst>
              </p:cNvPr>
              <p:cNvSpPr/>
              <p:nvPr/>
            </p:nvSpPr>
            <p:spPr>
              <a:xfrm>
                <a:off x="1818548" y="2514600"/>
                <a:ext cx="472435" cy="3657600"/>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Rectangle 55">
                <a:extLst>
                  <a:ext uri="{FF2B5EF4-FFF2-40B4-BE49-F238E27FC236}">
                    <a16:creationId xmlns:a16="http://schemas.microsoft.com/office/drawing/2014/main" id="{E7641C7C-096C-434F-A924-6BA16D64A05C}"/>
                  </a:ext>
                </a:extLst>
              </p:cNvPr>
              <p:cNvSpPr/>
              <p:nvPr/>
            </p:nvSpPr>
            <p:spPr>
              <a:xfrm>
                <a:off x="2716600" y="2514600"/>
                <a:ext cx="472435" cy="3657600"/>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Rectangle 56">
                <a:extLst>
                  <a:ext uri="{FF2B5EF4-FFF2-40B4-BE49-F238E27FC236}">
                    <a16:creationId xmlns:a16="http://schemas.microsoft.com/office/drawing/2014/main" id="{A68583ED-9036-4222-BFFC-DF7858523F7D}"/>
                  </a:ext>
                </a:extLst>
              </p:cNvPr>
              <p:cNvSpPr/>
              <p:nvPr/>
            </p:nvSpPr>
            <p:spPr>
              <a:xfrm>
                <a:off x="3614652" y="2514600"/>
                <a:ext cx="472435" cy="3657600"/>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Rectangle 57">
                <a:extLst>
                  <a:ext uri="{FF2B5EF4-FFF2-40B4-BE49-F238E27FC236}">
                    <a16:creationId xmlns:a16="http://schemas.microsoft.com/office/drawing/2014/main" id="{418D2F83-EC3F-44B9-A01B-A89F3F91F095}"/>
                  </a:ext>
                </a:extLst>
              </p:cNvPr>
              <p:cNvSpPr/>
              <p:nvPr/>
            </p:nvSpPr>
            <p:spPr>
              <a:xfrm>
                <a:off x="4512704" y="2514600"/>
                <a:ext cx="472435" cy="3657600"/>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Rectangle 58">
                <a:extLst>
                  <a:ext uri="{FF2B5EF4-FFF2-40B4-BE49-F238E27FC236}">
                    <a16:creationId xmlns:a16="http://schemas.microsoft.com/office/drawing/2014/main" id="{1EFBC7C1-AD00-4DBB-8DA0-C61AF17850E0}"/>
                  </a:ext>
                </a:extLst>
              </p:cNvPr>
              <p:cNvSpPr/>
              <p:nvPr/>
            </p:nvSpPr>
            <p:spPr>
              <a:xfrm>
                <a:off x="5410756" y="2514600"/>
                <a:ext cx="472435" cy="3657600"/>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Rectangle 59">
                <a:extLst>
                  <a:ext uri="{FF2B5EF4-FFF2-40B4-BE49-F238E27FC236}">
                    <a16:creationId xmlns:a16="http://schemas.microsoft.com/office/drawing/2014/main" id="{10C6C783-BC8D-4EC2-8424-7D354452C397}"/>
                  </a:ext>
                </a:extLst>
              </p:cNvPr>
              <p:cNvSpPr/>
              <p:nvPr/>
            </p:nvSpPr>
            <p:spPr>
              <a:xfrm>
                <a:off x="6308808" y="2514600"/>
                <a:ext cx="472435" cy="3657600"/>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Rectangle 60">
                <a:extLst>
                  <a:ext uri="{FF2B5EF4-FFF2-40B4-BE49-F238E27FC236}">
                    <a16:creationId xmlns:a16="http://schemas.microsoft.com/office/drawing/2014/main" id="{26D78973-C7A6-4142-B4AA-D0F0AC1AC108}"/>
                  </a:ext>
                </a:extLst>
              </p:cNvPr>
              <p:cNvSpPr/>
              <p:nvPr/>
            </p:nvSpPr>
            <p:spPr>
              <a:xfrm>
                <a:off x="7206861" y="2514600"/>
                <a:ext cx="472435" cy="3657600"/>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Rectangle 61">
                <a:extLst>
                  <a:ext uri="{FF2B5EF4-FFF2-40B4-BE49-F238E27FC236}">
                    <a16:creationId xmlns:a16="http://schemas.microsoft.com/office/drawing/2014/main" id="{16834E14-5775-44C9-AA5E-098F6241FA05}"/>
                  </a:ext>
                </a:extLst>
              </p:cNvPr>
              <p:cNvSpPr/>
              <p:nvPr/>
            </p:nvSpPr>
            <p:spPr>
              <a:xfrm>
                <a:off x="8104912" y="2514600"/>
                <a:ext cx="472435" cy="3657600"/>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Rectangle 62">
                <a:extLst>
                  <a:ext uri="{FF2B5EF4-FFF2-40B4-BE49-F238E27FC236}">
                    <a16:creationId xmlns:a16="http://schemas.microsoft.com/office/drawing/2014/main" id="{082E5DC6-CE6F-47C8-98E8-8C08FCD9D8FB}"/>
                  </a:ext>
                </a:extLst>
              </p:cNvPr>
              <p:cNvSpPr/>
              <p:nvPr/>
            </p:nvSpPr>
            <p:spPr>
              <a:xfrm>
                <a:off x="9002964" y="2514600"/>
                <a:ext cx="472435" cy="3657600"/>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Rectangle 63">
                <a:extLst>
                  <a:ext uri="{FF2B5EF4-FFF2-40B4-BE49-F238E27FC236}">
                    <a16:creationId xmlns:a16="http://schemas.microsoft.com/office/drawing/2014/main" id="{9D536BE6-629B-4622-A211-0BC12F540287}"/>
                  </a:ext>
                </a:extLst>
              </p:cNvPr>
              <p:cNvSpPr/>
              <p:nvPr/>
            </p:nvSpPr>
            <p:spPr>
              <a:xfrm>
                <a:off x="9901016" y="2514600"/>
                <a:ext cx="472435" cy="3657600"/>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Rectangle 64">
                <a:extLst>
                  <a:ext uri="{FF2B5EF4-FFF2-40B4-BE49-F238E27FC236}">
                    <a16:creationId xmlns:a16="http://schemas.microsoft.com/office/drawing/2014/main" id="{6C06FB34-4EDD-4D14-BB54-9990CA4977D9}"/>
                  </a:ext>
                </a:extLst>
              </p:cNvPr>
              <p:cNvSpPr/>
              <p:nvPr/>
            </p:nvSpPr>
            <p:spPr>
              <a:xfrm>
                <a:off x="10799069" y="2514600"/>
                <a:ext cx="472435" cy="3657600"/>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9" name="Group 38">
              <a:extLst>
                <a:ext uri="{FF2B5EF4-FFF2-40B4-BE49-F238E27FC236}">
                  <a16:creationId xmlns:a16="http://schemas.microsoft.com/office/drawing/2014/main" id="{3905280B-8C81-4C72-9D56-C7E6CD895233}"/>
                </a:ext>
              </a:extLst>
            </p:cNvPr>
            <p:cNvGrpSpPr/>
            <p:nvPr userDrawn="1"/>
          </p:nvGrpSpPr>
          <p:grpSpPr>
            <a:xfrm>
              <a:off x="0" y="0"/>
              <a:ext cx="12192000" cy="6858000"/>
              <a:chOff x="0" y="0"/>
              <a:chExt cx="12192000" cy="6858000"/>
            </a:xfrm>
          </p:grpSpPr>
          <p:cxnSp>
            <p:nvCxnSpPr>
              <p:cNvPr id="51" name="Straight Connector 50">
                <a:extLst>
                  <a:ext uri="{FF2B5EF4-FFF2-40B4-BE49-F238E27FC236}">
                    <a16:creationId xmlns:a16="http://schemas.microsoft.com/office/drawing/2014/main" id="{2346D42B-E44E-494E-B7C8-4EBD221233C6}"/>
                  </a:ext>
                </a:extLst>
              </p:cNvPr>
              <p:cNvCxnSpPr/>
              <p:nvPr/>
            </p:nvCxnSpPr>
            <p:spPr>
              <a:xfrm>
                <a:off x="0" y="466344"/>
                <a:ext cx="12192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0B3B5D0-5EEE-45B9-940A-1587EF479FA0}"/>
                  </a:ext>
                </a:extLst>
              </p:cNvPr>
              <p:cNvCxnSpPr/>
              <p:nvPr/>
            </p:nvCxnSpPr>
            <p:spPr>
              <a:xfrm>
                <a:off x="923544" y="0"/>
                <a:ext cx="0" cy="68580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3D5AB8A-B4B8-4813-B3F6-6D354C140509}"/>
                  </a:ext>
                </a:extLst>
              </p:cNvPr>
              <p:cNvCxnSpPr/>
              <p:nvPr/>
            </p:nvCxnSpPr>
            <p:spPr>
              <a:xfrm>
                <a:off x="11271504" y="0"/>
                <a:ext cx="0" cy="68580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7E50A4C3-511E-4537-B1DB-8AFA084364DC}"/>
                </a:ext>
              </a:extLst>
            </p:cNvPr>
            <p:cNvGrpSpPr/>
            <p:nvPr userDrawn="1"/>
          </p:nvGrpSpPr>
          <p:grpSpPr>
            <a:xfrm>
              <a:off x="0" y="1031651"/>
              <a:ext cx="12192000" cy="4683349"/>
              <a:chOff x="0" y="1031651"/>
              <a:chExt cx="12192000" cy="4683349"/>
            </a:xfrm>
          </p:grpSpPr>
          <p:cxnSp>
            <p:nvCxnSpPr>
              <p:cNvPr id="41" name="Straight Connector 40">
                <a:extLst>
                  <a:ext uri="{FF2B5EF4-FFF2-40B4-BE49-F238E27FC236}">
                    <a16:creationId xmlns:a16="http://schemas.microsoft.com/office/drawing/2014/main" id="{4619F0F3-6DC5-41C2-AAB4-29F211735AD5}"/>
                  </a:ext>
                </a:extLst>
              </p:cNvPr>
              <p:cNvCxnSpPr/>
              <p:nvPr/>
            </p:nvCxnSpPr>
            <p:spPr>
              <a:xfrm>
                <a:off x="0" y="3429000"/>
                <a:ext cx="12192000" cy="0"/>
              </a:xfrm>
              <a:prstGeom prst="line">
                <a:avLst/>
              </a:prstGeom>
              <a:ln>
                <a:solidFill>
                  <a:schemeClr val="accent4">
                    <a:lumMod val="40000"/>
                    <a:lumOff val="6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0E0D56A-5100-4DB2-BC94-45FC1E572E5F}"/>
                  </a:ext>
                </a:extLst>
              </p:cNvPr>
              <p:cNvCxnSpPr/>
              <p:nvPr/>
            </p:nvCxnSpPr>
            <p:spPr>
              <a:xfrm>
                <a:off x="0" y="4800600"/>
                <a:ext cx="12192000" cy="0"/>
              </a:xfrm>
              <a:prstGeom prst="line">
                <a:avLst/>
              </a:prstGeom>
              <a:ln>
                <a:solidFill>
                  <a:schemeClr val="accent4">
                    <a:lumMod val="40000"/>
                    <a:lumOff val="6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053647-5888-41FA-AC32-E8B094A9D2D0}"/>
                  </a:ext>
                </a:extLst>
              </p:cNvPr>
              <p:cNvCxnSpPr/>
              <p:nvPr/>
            </p:nvCxnSpPr>
            <p:spPr>
              <a:xfrm>
                <a:off x="0" y="3886200"/>
                <a:ext cx="12192000" cy="0"/>
              </a:xfrm>
              <a:prstGeom prst="line">
                <a:avLst/>
              </a:prstGeom>
              <a:ln>
                <a:solidFill>
                  <a:schemeClr val="accent4">
                    <a:lumMod val="40000"/>
                    <a:lumOff val="6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1137E21-8637-4494-A33E-51255896AE77}"/>
                  </a:ext>
                </a:extLst>
              </p:cNvPr>
              <p:cNvCxnSpPr/>
              <p:nvPr/>
            </p:nvCxnSpPr>
            <p:spPr>
              <a:xfrm>
                <a:off x="0" y="5257800"/>
                <a:ext cx="12192000" cy="0"/>
              </a:xfrm>
              <a:prstGeom prst="line">
                <a:avLst/>
              </a:prstGeom>
              <a:ln>
                <a:solidFill>
                  <a:schemeClr val="accent4">
                    <a:lumMod val="40000"/>
                    <a:lumOff val="6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C1B08A2-23CF-4EAD-855D-6A26C09E759C}"/>
                  </a:ext>
                </a:extLst>
              </p:cNvPr>
              <p:cNvCxnSpPr/>
              <p:nvPr/>
            </p:nvCxnSpPr>
            <p:spPr>
              <a:xfrm>
                <a:off x="0" y="1499172"/>
                <a:ext cx="12192000" cy="0"/>
              </a:xfrm>
              <a:prstGeom prst="line">
                <a:avLst/>
              </a:prstGeom>
              <a:ln>
                <a:solidFill>
                  <a:srgbClr val="92D050">
                    <a:alpha val="50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DE418B4-26CD-47B9-B49D-4DA2F04BCB44}"/>
                  </a:ext>
                </a:extLst>
              </p:cNvPr>
              <p:cNvCxnSpPr/>
              <p:nvPr/>
            </p:nvCxnSpPr>
            <p:spPr>
              <a:xfrm>
                <a:off x="0" y="4343400"/>
                <a:ext cx="12192000" cy="0"/>
              </a:xfrm>
              <a:prstGeom prst="line">
                <a:avLst/>
              </a:prstGeom>
              <a:ln>
                <a:solidFill>
                  <a:schemeClr val="accent4">
                    <a:lumMod val="40000"/>
                    <a:lumOff val="6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0FE6D2C-E91D-44B1-B2B8-670DD5957271}"/>
                  </a:ext>
                </a:extLst>
              </p:cNvPr>
              <p:cNvCxnSpPr/>
              <p:nvPr/>
            </p:nvCxnSpPr>
            <p:spPr>
              <a:xfrm>
                <a:off x="0" y="5715000"/>
                <a:ext cx="12192000" cy="0"/>
              </a:xfrm>
              <a:prstGeom prst="line">
                <a:avLst/>
              </a:prstGeom>
              <a:ln>
                <a:solidFill>
                  <a:schemeClr val="accent4">
                    <a:lumMod val="40000"/>
                    <a:lumOff val="6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D111770-FCA6-4488-BC86-8F7CBEEFA792}"/>
                  </a:ext>
                </a:extLst>
              </p:cNvPr>
              <p:cNvCxnSpPr/>
              <p:nvPr/>
            </p:nvCxnSpPr>
            <p:spPr>
              <a:xfrm>
                <a:off x="0" y="2971800"/>
                <a:ext cx="12192000" cy="0"/>
              </a:xfrm>
              <a:prstGeom prst="line">
                <a:avLst/>
              </a:prstGeom>
              <a:ln>
                <a:solidFill>
                  <a:schemeClr val="accent4">
                    <a:lumMod val="40000"/>
                    <a:lumOff val="6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C521FBF-E90B-447E-ABEF-EF8BCAA13621}"/>
                  </a:ext>
                </a:extLst>
              </p:cNvPr>
              <p:cNvCxnSpPr/>
              <p:nvPr/>
            </p:nvCxnSpPr>
            <p:spPr>
              <a:xfrm>
                <a:off x="0" y="1031651"/>
                <a:ext cx="12192000" cy="0"/>
              </a:xfrm>
              <a:prstGeom prst="line">
                <a:avLst/>
              </a:prstGeom>
              <a:ln>
                <a:solidFill>
                  <a:srgbClr val="92D050">
                    <a:alpha val="50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1856EE9-00CE-4CAE-B1EC-8093E6ACBF12}"/>
                  </a:ext>
                </a:extLst>
              </p:cNvPr>
              <p:cNvCxnSpPr/>
              <p:nvPr userDrawn="1"/>
            </p:nvCxnSpPr>
            <p:spPr>
              <a:xfrm>
                <a:off x="0" y="1179956"/>
                <a:ext cx="12192000" cy="0"/>
              </a:xfrm>
              <a:prstGeom prst="line">
                <a:avLst/>
              </a:prstGeom>
              <a:ln>
                <a:solidFill>
                  <a:schemeClr val="bg1">
                    <a:lumMod val="65000"/>
                    <a:alpha val="50000"/>
                  </a:schemeClr>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50631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46EF65B8-45C7-4D89-8424-EDC25BB4AA77}"/>
              </a:ext>
            </a:extLst>
          </p:cNvPr>
          <p:cNvSpPr>
            <a:spLocks noGrp="1"/>
          </p:cNvSpPr>
          <p:nvPr>
            <p:ph type="subTitle" idx="16" hasCustomPrompt="1"/>
          </p:nvPr>
        </p:nvSpPr>
        <p:spPr>
          <a:xfrm>
            <a:off x="923544" y="834900"/>
            <a:ext cx="6309360" cy="238207"/>
          </a:xfrm>
        </p:spPr>
        <p:txBody>
          <a:bodyPr wrap="none" anchor="b">
            <a:noAutofit/>
          </a:bodyPr>
          <a:lstStyle>
            <a:lvl1pPr marL="0" indent="0" algn="l">
              <a:buNone/>
              <a:defRPr sz="1400">
                <a:solidFill>
                  <a:schemeClr val="accent2"/>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2" name="Title 1">
            <a:extLst>
              <a:ext uri="{FF2B5EF4-FFF2-40B4-BE49-F238E27FC236}">
                <a16:creationId xmlns:a16="http://schemas.microsoft.com/office/drawing/2014/main" id="{0A97C3B0-4B6F-4319-9FDD-20CCF8E87D88}"/>
              </a:ext>
            </a:extLst>
          </p:cNvPr>
          <p:cNvSpPr>
            <a:spLocks noGrp="1"/>
          </p:cNvSpPr>
          <p:nvPr>
            <p:ph type="title" hasCustomPrompt="1"/>
          </p:nvPr>
        </p:nvSpPr>
        <p:spPr/>
        <p:txBody>
          <a:bodyPr/>
          <a:lstStyle>
            <a:lvl1pPr>
              <a:defRPr/>
            </a:lvl1pPr>
          </a:lstStyle>
          <a:p>
            <a:r>
              <a:rPr lang="en-US" dirty="0"/>
              <a:t>Click to edit Title</a:t>
            </a:r>
          </a:p>
        </p:txBody>
      </p:sp>
      <p:sp>
        <p:nvSpPr>
          <p:cNvPr id="3" name="Content Placeholder 2">
            <a:extLst>
              <a:ext uri="{FF2B5EF4-FFF2-40B4-BE49-F238E27FC236}">
                <a16:creationId xmlns:a16="http://schemas.microsoft.com/office/drawing/2014/main" id="{92079426-262C-452F-A3C1-F9CFECEC28BD}"/>
              </a:ext>
            </a:extLst>
          </p:cNvPr>
          <p:cNvSpPr>
            <a:spLocks noGrp="1"/>
          </p:cNvSpPr>
          <p:nvPr>
            <p:ph idx="1" hasCustomPrompt="1"/>
          </p:nvPr>
        </p:nvSpPr>
        <p:spPr>
          <a:xfrm>
            <a:off x="923544" y="2512464"/>
            <a:ext cx="3163824" cy="3659736"/>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2">
            <a:extLst>
              <a:ext uri="{FF2B5EF4-FFF2-40B4-BE49-F238E27FC236}">
                <a16:creationId xmlns:a16="http://schemas.microsoft.com/office/drawing/2014/main" id="{AA3B26A7-5C63-4A8B-90B2-FB9644362E5D}"/>
              </a:ext>
            </a:extLst>
          </p:cNvPr>
          <p:cNvSpPr>
            <a:spLocks noGrp="1"/>
          </p:cNvSpPr>
          <p:nvPr>
            <p:ph idx="14" hasCustomPrompt="1"/>
          </p:nvPr>
        </p:nvSpPr>
        <p:spPr>
          <a:xfrm>
            <a:off x="4514088" y="2512464"/>
            <a:ext cx="3163824" cy="3659736"/>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2">
            <a:extLst>
              <a:ext uri="{FF2B5EF4-FFF2-40B4-BE49-F238E27FC236}">
                <a16:creationId xmlns:a16="http://schemas.microsoft.com/office/drawing/2014/main" id="{0B12D1B1-A8A2-4DAB-B723-DB120CFCE871}"/>
              </a:ext>
            </a:extLst>
          </p:cNvPr>
          <p:cNvSpPr>
            <a:spLocks noGrp="1"/>
          </p:cNvSpPr>
          <p:nvPr>
            <p:ph idx="15" hasCustomPrompt="1"/>
          </p:nvPr>
        </p:nvSpPr>
        <p:spPr>
          <a:xfrm>
            <a:off x="8107683" y="2512464"/>
            <a:ext cx="3163824" cy="3659736"/>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1D1B2D5-DFA1-41A6-85A8-75AC5E9C0D9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0435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ur">
    <p:bg>
      <p:bgPr>
        <a:solidFill>
          <a:schemeClr val="bg1"/>
        </a:solidFill>
        <a:effectLst/>
      </p:bgPr>
    </p:bg>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A5FD5E63-2064-4F69-88A7-CA7BB75A1687}"/>
              </a:ext>
            </a:extLst>
          </p:cNvPr>
          <p:cNvSpPr>
            <a:spLocks noGrp="1"/>
          </p:cNvSpPr>
          <p:nvPr>
            <p:ph type="subTitle" idx="15" hasCustomPrompt="1"/>
          </p:nvPr>
        </p:nvSpPr>
        <p:spPr>
          <a:xfrm>
            <a:off x="923544" y="834900"/>
            <a:ext cx="6309360" cy="238207"/>
          </a:xfrm>
        </p:spPr>
        <p:txBody>
          <a:bodyPr wrap="none" anchor="b">
            <a:noAutofit/>
          </a:bodyPr>
          <a:lstStyle>
            <a:lvl1pPr marL="0" indent="0" algn="l">
              <a:buNone/>
              <a:defRPr sz="1400">
                <a:solidFill>
                  <a:schemeClr val="accent2"/>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2" name="Title 1">
            <a:extLst>
              <a:ext uri="{FF2B5EF4-FFF2-40B4-BE49-F238E27FC236}">
                <a16:creationId xmlns:a16="http://schemas.microsoft.com/office/drawing/2014/main" id="{AED2270A-B851-4D38-9458-9BCA931C4B76}"/>
              </a:ext>
            </a:extLst>
          </p:cNvPr>
          <p:cNvSpPr>
            <a:spLocks noGrp="1"/>
          </p:cNvSpPr>
          <p:nvPr>
            <p:ph type="title" hasCustomPrompt="1"/>
          </p:nvPr>
        </p:nvSpPr>
        <p:spPr/>
        <p:txBody>
          <a:bodyPr/>
          <a:lstStyle>
            <a:lvl1pPr>
              <a:defRPr/>
            </a:lvl1pPr>
          </a:lstStyle>
          <a:p>
            <a:r>
              <a:rPr lang="en-US" dirty="0"/>
              <a:t>Click to edit Title</a:t>
            </a:r>
          </a:p>
        </p:txBody>
      </p:sp>
      <p:sp>
        <p:nvSpPr>
          <p:cNvPr id="3" name="Text Placeholder 2">
            <a:extLst>
              <a:ext uri="{FF2B5EF4-FFF2-40B4-BE49-F238E27FC236}">
                <a16:creationId xmlns:a16="http://schemas.microsoft.com/office/drawing/2014/main" id="{1A10ABA8-CD13-4EE4-8A0F-762405EC6DAE}"/>
              </a:ext>
            </a:extLst>
          </p:cNvPr>
          <p:cNvSpPr>
            <a:spLocks noGrp="1"/>
          </p:cNvSpPr>
          <p:nvPr>
            <p:ph type="body" sz="quarter" idx="17" hasCustomPrompt="1"/>
          </p:nvPr>
        </p:nvSpPr>
        <p:spPr>
          <a:xfrm>
            <a:off x="923544" y="2512464"/>
            <a:ext cx="2267712" cy="3659736"/>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41E155C5-1430-4052-8B66-C5201E7277FB}"/>
              </a:ext>
            </a:extLst>
          </p:cNvPr>
          <p:cNvSpPr>
            <a:spLocks noGrp="1"/>
          </p:cNvSpPr>
          <p:nvPr>
            <p:ph type="body" sz="quarter" idx="18" hasCustomPrompt="1"/>
          </p:nvPr>
        </p:nvSpPr>
        <p:spPr>
          <a:xfrm>
            <a:off x="3616961" y="2512464"/>
            <a:ext cx="2267712" cy="3659736"/>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40ADB67D-D513-4116-AD37-075F52D90E6A}"/>
              </a:ext>
            </a:extLst>
          </p:cNvPr>
          <p:cNvSpPr>
            <a:spLocks noGrp="1"/>
          </p:cNvSpPr>
          <p:nvPr>
            <p:ph type="body" sz="quarter" idx="19" hasCustomPrompt="1"/>
          </p:nvPr>
        </p:nvSpPr>
        <p:spPr>
          <a:xfrm>
            <a:off x="6310378" y="2512464"/>
            <a:ext cx="2267712" cy="3659736"/>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
            <a:extLst>
              <a:ext uri="{FF2B5EF4-FFF2-40B4-BE49-F238E27FC236}">
                <a16:creationId xmlns:a16="http://schemas.microsoft.com/office/drawing/2014/main" id="{B841E8F8-CA16-40C0-AB83-F3E196BCDA0B}"/>
              </a:ext>
            </a:extLst>
          </p:cNvPr>
          <p:cNvSpPr>
            <a:spLocks noGrp="1"/>
          </p:cNvSpPr>
          <p:nvPr>
            <p:ph type="body" sz="quarter" idx="20" hasCustomPrompt="1"/>
          </p:nvPr>
        </p:nvSpPr>
        <p:spPr>
          <a:xfrm>
            <a:off x="9003796" y="2512464"/>
            <a:ext cx="2267712" cy="3659736"/>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1D1B2D5-DFA1-41A6-85A8-75AC5E9C0D9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2012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1C09DF7B-75DA-412E-8CFA-C6B3F828C363}"/>
              </a:ext>
            </a:extLst>
          </p:cNvPr>
          <p:cNvSpPr>
            <a:spLocks noGrp="1"/>
          </p:cNvSpPr>
          <p:nvPr>
            <p:ph type="subTitle" idx="15" hasCustomPrompt="1"/>
          </p:nvPr>
        </p:nvSpPr>
        <p:spPr>
          <a:xfrm>
            <a:off x="923544" y="834900"/>
            <a:ext cx="6309360" cy="238207"/>
          </a:xfrm>
        </p:spPr>
        <p:txBody>
          <a:bodyPr wrap="none" anchor="b">
            <a:noAutofit/>
          </a:bodyPr>
          <a:lstStyle>
            <a:lvl1pPr marL="0" indent="0" algn="l">
              <a:buNone/>
              <a:defRPr sz="1400">
                <a:solidFill>
                  <a:schemeClr val="accent2"/>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2" name="Title 1">
            <a:extLst>
              <a:ext uri="{FF2B5EF4-FFF2-40B4-BE49-F238E27FC236}">
                <a16:creationId xmlns:a16="http://schemas.microsoft.com/office/drawing/2014/main" id="{240E1BAA-A7E2-4047-9F01-5D3E18867189}"/>
              </a:ext>
            </a:extLst>
          </p:cNvPr>
          <p:cNvSpPr>
            <a:spLocks noGrp="1"/>
          </p:cNvSpPr>
          <p:nvPr>
            <p:ph type="title" hasCustomPrompt="1"/>
          </p:nvPr>
        </p:nvSpPr>
        <p:spPr/>
        <p:txBody>
          <a:bodyPr/>
          <a:lstStyle>
            <a:lvl1pPr>
              <a:defRPr/>
            </a:lvl1pPr>
          </a:lstStyle>
          <a:p>
            <a:r>
              <a:rPr lang="en-US" dirty="0"/>
              <a:t>Click to edit Title</a:t>
            </a:r>
          </a:p>
        </p:txBody>
      </p:sp>
      <p:sp>
        <p:nvSpPr>
          <p:cNvPr id="4" name="Text Placeholder 3">
            <a:extLst>
              <a:ext uri="{FF2B5EF4-FFF2-40B4-BE49-F238E27FC236}">
                <a16:creationId xmlns:a16="http://schemas.microsoft.com/office/drawing/2014/main" id="{4C43C8FF-084A-4003-BD32-CB522E6F4154}"/>
              </a:ext>
            </a:extLst>
          </p:cNvPr>
          <p:cNvSpPr>
            <a:spLocks noGrp="1"/>
          </p:cNvSpPr>
          <p:nvPr>
            <p:ph type="body" sz="quarter" idx="16" hasCustomPrompt="1"/>
          </p:nvPr>
        </p:nvSpPr>
        <p:spPr>
          <a:xfrm>
            <a:off x="923544" y="2514600"/>
            <a:ext cx="2688336" cy="3657600"/>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2">
            <a:extLst>
              <a:ext uri="{FF2B5EF4-FFF2-40B4-BE49-F238E27FC236}">
                <a16:creationId xmlns:a16="http://schemas.microsoft.com/office/drawing/2014/main" id="{A116BF6C-77F7-42F8-BC08-01A177EED7E9}"/>
              </a:ext>
            </a:extLst>
          </p:cNvPr>
          <p:cNvSpPr>
            <a:spLocks noGrp="1"/>
          </p:cNvSpPr>
          <p:nvPr>
            <p:ph idx="14" hasCustomPrompt="1"/>
          </p:nvPr>
        </p:nvSpPr>
        <p:spPr>
          <a:xfrm>
            <a:off x="4985139" y="2514600"/>
            <a:ext cx="6289413" cy="3657600"/>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1D1B2D5-DFA1-41A6-85A8-75AC5E9C0D9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2062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AF709A96-9B45-4983-A484-4E4A93DE9FD4}"/>
              </a:ext>
            </a:extLst>
          </p:cNvPr>
          <p:cNvSpPr>
            <a:spLocks noGrp="1"/>
          </p:cNvSpPr>
          <p:nvPr>
            <p:ph type="subTitle" idx="15" hasCustomPrompt="1"/>
          </p:nvPr>
        </p:nvSpPr>
        <p:spPr>
          <a:xfrm>
            <a:off x="923544" y="834900"/>
            <a:ext cx="6309360" cy="238207"/>
          </a:xfrm>
        </p:spPr>
        <p:txBody>
          <a:bodyPr wrap="none" anchor="b">
            <a:noAutofit/>
          </a:bodyPr>
          <a:lstStyle>
            <a:lvl1pPr marL="0" indent="0" algn="l">
              <a:buNone/>
              <a:defRPr sz="1400">
                <a:solidFill>
                  <a:schemeClr val="accent2"/>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2" name="Title 1">
            <a:extLst>
              <a:ext uri="{FF2B5EF4-FFF2-40B4-BE49-F238E27FC236}">
                <a16:creationId xmlns:a16="http://schemas.microsoft.com/office/drawing/2014/main" id="{0DCE1707-4E5A-4304-B596-765CA602F6B9}"/>
              </a:ext>
            </a:extLst>
          </p:cNvPr>
          <p:cNvSpPr>
            <a:spLocks noGrp="1"/>
          </p:cNvSpPr>
          <p:nvPr>
            <p:ph type="title" hasCustomPrompt="1"/>
          </p:nvPr>
        </p:nvSpPr>
        <p:spPr/>
        <p:txBody>
          <a:bodyPr/>
          <a:lstStyle>
            <a:lvl1pPr>
              <a:defRPr/>
            </a:lvl1pPr>
          </a:lstStyle>
          <a:p>
            <a:r>
              <a:rPr lang="en-US" dirty="0"/>
              <a:t>Click to edit Title</a:t>
            </a:r>
          </a:p>
        </p:txBody>
      </p:sp>
      <p:sp>
        <p:nvSpPr>
          <p:cNvPr id="43" name="Content Placeholder 2">
            <a:extLst>
              <a:ext uri="{FF2B5EF4-FFF2-40B4-BE49-F238E27FC236}">
                <a16:creationId xmlns:a16="http://schemas.microsoft.com/office/drawing/2014/main" id="{196BB499-F89E-4E0D-ACBB-083F82A3D421}"/>
              </a:ext>
            </a:extLst>
          </p:cNvPr>
          <p:cNvSpPr>
            <a:spLocks noGrp="1"/>
          </p:cNvSpPr>
          <p:nvPr>
            <p:ph idx="17" hasCustomPrompt="1"/>
          </p:nvPr>
        </p:nvSpPr>
        <p:spPr>
          <a:xfrm>
            <a:off x="922338" y="2514600"/>
            <a:ext cx="6289413" cy="3657600"/>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ext Placeholder 3">
            <a:extLst>
              <a:ext uri="{FF2B5EF4-FFF2-40B4-BE49-F238E27FC236}">
                <a16:creationId xmlns:a16="http://schemas.microsoft.com/office/drawing/2014/main" id="{9F9398EB-1FC4-4724-8ADC-CE1E1A0AA1CF}"/>
              </a:ext>
            </a:extLst>
          </p:cNvPr>
          <p:cNvSpPr>
            <a:spLocks noGrp="1"/>
          </p:cNvSpPr>
          <p:nvPr>
            <p:ph type="body" sz="quarter" idx="16"/>
          </p:nvPr>
        </p:nvSpPr>
        <p:spPr>
          <a:xfrm>
            <a:off x="8583169" y="2514600"/>
            <a:ext cx="2688336" cy="3657600"/>
          </a:xfrm>
        </p:spPr>
        <p:txBody>
          <a:bodyPr/>
          <a:lstStyle>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1D1B2D5-DFA1-41A6-85A8-75AC5E9C0D9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60810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Table">
    <p:bg>
      <p:bgPr>
        <a:solidFill>
          <a:schemeClr val="bg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601B603-0A03-45F5-B3DE-92B8AB8CF4D9}"/>
              </a:ext>
            </a:extLst>
          </p:cNvPr>
          <p:cNvSpPr>
            <a:spLocks noGrp="1"/>
          </p:cNvSpPr>
          <p:nvPr>
            <p:ph type="subTitle" idx="15" hasCustomPrompt="1"/>
          </p:nvPr>
        </p:nvSpPr>
        <p:spPr>
          <a:xfrm>
            <a:off x="923544" y="834900"/>
            <a:ext cx="6309360" cy="238207"/>
          </a:xfrm>
        </p:spPr>
        <p:txBody>
          <a:bodyPr wrap="none" anchor="b">
            <a:noAutofit/>
          </a:bodyPr>
          <a:lstStyle>
            <a:lvl1pPr marL="0" indent="0" algn="l">
              <a:buNone/>
              <a:defRPr sz="1400">
                <a:solidFill>
                  <a:schemeClr val="accent2"/>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2" name="Title 1">
            <a:extLst>
              <a:ext uri="{FF2B5EF4-FFF2-40B4-BE49-F238E27FC236}">
                <a16:creationId xmlns:a16="http://schemas.microsoft.com/office/drawing/2014/main" id="{1307244F-2FCB-4EB4-A40A-C283CF39E34B}"/>
              </a:ext>
            </a:extLst>
          </p:cNvPr>
          <p:cNvSpPr>
            <a:spLocks noGrp="1"/>
          </p:cNvSpPr>
          <p:nvPr>
            <p:ph type="title" hasCustomPrompt="1"/>
          </p:nvPr>
        </p:nvSpPr>
        <p:spPr/>
        <p:txBody>
          <a:bodyPr/>
          <a:lstStyle>
            <a:lvl1pPr>
              <a:defRPr/>
            </a:lvl1pPr>
          </a:lstStyle>
          <a:p>
            <a:r>
              <a:rPr lang="en-US" dirty="0"/>
              <a:t>Click to edit Title</a:t>
            </a:r>
          </a:p>
        </p:txBody>
      </p:sp>
      <p:sp>
        <p:nvSpPr>
          <p:cNvPr id="42" name="Content Placeholder 41">
            <a:extLst>
              <a:ext uri="{FF2B5EF4-FFF2-40B4-BE49-F238E27FC236}">
                <a16:creationId xmlns:a16="http://schemas.microsoft.com/office/drawing/2014/main" id="{0603B332-682D-4F95-A440-CBA149E1CE38}"/>
              </a:ext>
            </a:extLst>
          </p:cNvPr>
          <p:cNvSpPr>
            <a:spLocks noGrp="1"/>
          </p:cNvSpPr>
          <p:nvPr>
            <p:ph sz="quarter" idx="12" hasCustomPrompt="1"/>
          </p:nvPr>
        </p:nvSpPr>
        <p:spPr>
          <a:xfrm>
            <a:off x="923544" y="2512464"/>
            <a:ext cx="10346134" cy="3659736"/>
          </a:xfrm>
        </p:spPr>
        <p:txBody>
          <a:bodyPr anchor="ctr"/>
          <a:lstStyle>
            <a:lvl1pPr algn="ctr">
              <a:buNone/>
              <a:defRPr b="1"/>
            </a:lvl1pPr>
            <a:lvl2pPr marL="0" indent="0">
              <a:buNone/>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insert chart or table</a:t>
            </a:r>
          </a:p>
        </p:txBody>
      </p:sp>
      <p:sp>
        <p:nvSpPr>
          <p:cNvPr id="5" name="Footer Placeholder 4">
            <a:extLst>
              <a:ext uri="{FF2B5EF4-FFF2-40B4-BE49-F238E27FC236}">
                <a16:creationId xmlns:a16="http://schemas.microsoft.com/office/drawing/2014/main" id="{21D1B2D5-DFA1-41A6-85A8-75AC5E9C0D9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7367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rt Text">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C7858456-9691-454F-8EAA-6DAB8CE7EF83}"/>
              </a:ext>
            </a:extLst>
          </p:cNvPr>
          <p:cNvSpPr>
            <a:spLocks noGrp="1"/>
          </p:cNvSpPr>
          <p:nvPr>
            <p:ph type="subTitle" idx="15" hasCustomPrompt="1"/>
          </p:nvPr>
        </p:nvSpPr>
        <p:spPr>
          <a:xfrm>
            <a:off x="923544" y="834900"/>
            <a:ext cx="6309360" cy="238207"/>
          </a:xfrm>
        </p:spPr>
        <p:txBody>
          <a:bodyPr wrap="none" anchor="b">
            <a:noAutofit/>
          </a:bodyPr>
          <a:lstStyle>
            <a:lvl1pPr marL="0" indent="0" algn="l">
              <a:buNone/>
              <a:defRPr sz="1400" spc="0">
                <a:solidFill>
                  <a:schemeClr val="accent2"/>
                </a:solidFill>
                <a:latin typeface="+mj-lt"/>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6" name="Title 5">
            <a:extLst>
              <a:ext uri="{FF2B5EF4-FFF2-40B4-BE49-F238E27FC236}">
                <a16:creationId xmlns:a16="http://schemas.microsoft.com/office/drawing/2014/main" id="{984C3475-97F1-3847-8F9C-C54F5EDB06EF}"/>
              </a:ext>
            </a:extLst>
          </p:cNvPr>
          <p:cNvSpPr>
            <a:spLocks noGrp="1"/>
          </p:cNvSpPr>
          <p:nvPr>
            <p:ph type="title" hasCustomPrompt="1"/>
          </p:nvPr>
        </p:nvSpPr>
        <p:spPr>
          <a:xfrm>
            <a:off x="923544" y="2516365"/>
            <a:ext cx="5385264" cy="1094970"/>
          </a:xfrm>
          <a:prstGeom prst="rect">
            <a:avLst/>
          </a:prstGeom>
        </p:spPr>
        <p:txBody>
          <a:bodyPr/>
          <a:lstStyle>
            <a:lvl1pPr>
              <a:defRPr sz="4000">
                <a:latin typeface="+mj-lt"/>
              </a:defRPr>
            </a:lvl1pPr>
          </a:lstStyle>
          <a:p>
            <a:r>
              <a:rPr lang="en-US" dirty="0"/>
              <a:t>Click to edit Title</a:t>
            </a:r>
          </a:p>
        </p:txBody>
      </p:sp>
      <p:sp>
        <p:nvSpPr>
          <p:cNvPr id="4" name="Text Placeholder 3">
            <a:extLst>
              <a:ext uri="{FF2B5EF4-FFF2-40B4-BE49-F238E27FC236}">
                <a16:creationId xmlns:a16="http://schemas.microsoft.com/office/drawing/2014/main" id="{871342CA-3B1A-4C31-866E-D19156F9EF0F}"/>
              </a:ext>
            </a:extLst>
          </p:cNvPr>
          <p:cNvSpPr>
            <a:spLocks noGrp="1"/>
          </p:cNvSpPr>
          <p:nvPr>
            <p:ph type="body" sz="quarter" idx="16" hasCustomPrompt="1"/>
          </p:nvPr>
        </p:nvSpPr>
        <p:spPr>
          <a:xfrm>
            <a:off x="923544" y="3639548"/>
            <a:ext cx="3587495" cy="2529240"/>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a:extLst>
              <a:ext uri="{FF2B5EF4-FFF2-40B4-BE49-F238E27FC236}">
                <a16:creationId xmlns:a16="http://schemas.microsoft.com/office/drawing/2014/main" id="{41A72F60-35B8-C641-A1E3-232988649435}"/>
              </a:ext>
            </a:extLst>
          </p:cNvPr>
          <p:cNvSpPr>
            <a:spLocks noGrp="1"/>
          </p:cNvSpPr>
          <p:nvPr>
            <p:ph type="body" sz="quarter" idx="17" hasCustomPrompt="1"/>
          </p:nvPr>
        </p:nvSpPr>
        <p:spPr>
          <a:xfrm>
            <a:off x="5413030" y="3639548"/>
            <a:ext cx="3587494" cy="2529240"/>
          </a:xfrm>
        </p:spPr>
        <p:txBody>
          <a:bodyPr/>
          <a:lstStyle>
            <a:lvl1pPr>
              <a:defRPr/>
            </a:lvl1pPr>
            <a:lvl2pPr>
              <a:defRPr>
                <a:solidFill>
                  <a:schemeClr val="tx1">
                    <a:lumMod val="65000"/>
                    <a:lumOff val="35000"/>
                  </a:schemeClr>
                </a:solidFill>
              </a:defRPr>
            </a:lvl2pPr>
            <a:lvl3pPr>
              <a:defRPr>
                <a:solidFill>
                  <a:schemeClr val="tx1">
                    <a:lumMod val="65000"/>
                    <a:lumOff val="35000"/>
                  </a:schemeClr>
                </a:solidFill>
              </a:defRPr>
            </a:lvl3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1D1B2D5-DFA1-41A6-85A8-75AC5E9C0D9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9520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2FCE16-7C06-4F1C-B022-4D0D1A4B79C8}"/>
              </a:ext>
            </a:extLst>
          </p:cNvPr>
          <p:cNvSpPr>
            <a:spLocks noGrp="1"/>
          </p:cNvSpPr>
          <p:nvPr>
            <p:ph type="title"/>
          </p:nvPr>
        </p:nvSpPr>
        <p:spPr>
          <a:xfrm>
            <a:off x="922338" y="1182433"/>
            <a:ext cx="5861304" cy="786335"/>
          </a:xfrm>
          <a:prstGeom prst="rect">
            <a:avLst/>
          </a:prstGeom>
        </p:spPr>
        <p:txBody>
          <a:bodyPr vert="horz" lIns="0" tIns="0" rIns="0" bIns="0" rtlCol="0" anchor="t">
            <a:noAutofit/>
          </a:bodyPr>
          <a:lstStyle/>
          <a:p>
            <a:r>
              <a:rPr lang="en-US" dirty="0"/>
              <a:t>Click to edit Title</a:t>
            </a:r>
          </a:p>
        </p:txBody>
      </p:sp>
      <p:sp>
        <p:nvSpPr>
          <p:cNvPr id="3" name="Text Placeholder 2">
            <a:extLst>
              <a:ext uri="{FF2B5EF4-FFF2-40B4-BE49-F238E27FC236}">
                <a16:creationId xmlns:a16="http://schemas.microsoft.com/office/drawing/2014/main" id="{DD85D7FB-693A-45DC-8B41-73D676C37DA2}"/>
              </a:ext>
            </a:extLst>
          </p:cNvPr>
          <p:cNvSpPr>
            <a:spLocks noGrp="1"/>
          </p:cNvSpPr>
          <p:nvPr userDrawn="1">
            <p:ph type="body" idx="1"/>
          </p:nvPr>
        </p:nvSpPr>
        <p:spPr>
          <a:xfrm>
            <a:off x="923544" y="2514600"/>
            <a:ext cx="6757416" cy="3657600"/>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Footer Placeholder 4">
            <a:extLst>
              <a:ext uri="{FF2B5EF4-FFF2-40B4-BE49-F238E27FC236}">
                <a16:creationId xmlns:a16="http://schemas.microsoft.com/office/drawing/2014/main" id="{E5152091-C22B-4666-9A9A-70C796733141}"/>
              </a:ext>
            </a:extLst>
          </p:cNvPr>
          <p:cNvSpPr>
            <a:spLocks noGrp="1"/>
          </p:cNvSpPr>
          <p:nvPr userDrawn="1">
            <p:ph type="ftr" sz="quarter" idx="3"/>
          </p:nvPr>
        </p:nvSpPr>
        <p:spPr>
          <a:xfrm>
            <a:off x="923544" y="6327648"/>
            <a:ext cx="6757416" cy="109728"/>
          </a:xfrm>
          <a:prstGeom prst="rect">
            <a:avLst/>
          </a:prstGeom>
        </p:spPr>
        <p:txBody>
          <a:bodyPr vert="horz" lIns="0" tIns="0" rIns="0" bIns="0" rtlCol="0" anchor="b">
            <a:spAutoFit/>
          </a:bodyPr>
          <a:lstStyle>
            <a:lvl1pPr algn="l">
              <a:defRPr sz="700">
                <a:solidFill>
                  <a:schemeClr val="bg1">
                    <a:lumMod val="65000"/>
                  </a:schemeClr>
                </a:solidFill>
              </a:defRPr>
            </a:lvl1pPr>
          </a:lstStyle>
          <a:p>
            <a:endParaRPr lang="en-US"/>
          </a:p>
        </p:txBody>
      </p:sp>
      <p:sp>
        <p:nvSpPr>
          <p:cNvPr id="307" name="TextBox 306">
            <a:extLst>
              <a:ext uri="{FF2B5EF4-FFF2-40B4-BE49-F238E27FC236}">
                <a16:creationId xmlns:a16="http://schemas.microsoft.com/office/drawing/2014/main" id="{5EF24E81-8468-4BF5-9281-938A52C2D194}"/>
              </a:ext>
              <a:ext uri="{C183D7F6-B498-43B3-948B-1728B52AA6E4}">
                <adec:decorative xmlns:adec="http://schemas.microsoft.com/office/drawing/2017/decorative" val="1"/>
              </a:ext>
            </a:extLst>
          </p:cNvPr>
          <p:cNvSpPr txBox="1"/>
          <p:nvPr userDrawn="1"/>
        </p:nvSpPr>
        <p:spPr>
          <a:xfrm>
            <a:off x="10783822" y="6327648"/>
            <a:ext cx="484632" cy="109728"/>
          </a:xfrm>
          <a:prstGeom prst="rect">
            <a:avLst/>
          </a:prstGeom>
        </p:spPr>
        <p:txBody>
          <a:bodyPr vert="horz" lIns="0" tIns="0" rIns="0" bIns="0" rtlCol="0" anchor="t">
            <a:spAutoFit/>
          </a:bodyPr>
          <a:lstStyle>
            <a:defPPr>
              <a:defRPr lang="en-US"/>
            </a:defPPr>
            <a:lvl1pPr>
              <a:defRPr sz="700">
                <a:solidFill>
                  <a:schemeClr val="bg1">
                    <a:lumMod val="50000"/>
                  </a:schemeClr>
                </a:solidFill>
              </a:defRPr>
            </a:lvl1pPr>
          </a:lstStyle>
          <a:p>
            <a:pPr lvl="0" algn="r"/>
            <a:fld id="{208997C6-AED8-4153-89E3-7FC682DCDBBA}" type="slidenum">
              <a:rPr lang="en-US" smtClean="0">
                <a:solidFill>
                  <a:schemeClr val="bg1">
                    <a:lumMod val="65000"/>
                  </a:schemeClr>
                </a:solidFill>
              </a:rPr>
              <a:pPr lvl="0" algn="r"/>
              <a:t>‹#›</a:t>
            </a:fld>
            <a:endParaRPr lang="en-US">
              <a:solidFill>
                <a:schemeClr val="bg1">
                  <a:lumMod val="65000"/>
                </a:schemeClr>
              </a:solidFill>
            </a:endParaRPr>
          </a:p>
        </p:txBody>
      </p:sp>
    </p:spTree>
    <p:extLst>
      <p:ext uri="{BB962C8B-B14F-4D97-AF65-F5344CB8AC3E}">
        <p14:creationId xmlns:p14="http://schemas.microsoft.com/office/powerpoint/2010/main" val="3325637679"/>
      </p:ext>
    </p:extLst>
  </p:cSld>
  <p:clrMap bg1="lt1" tx1="dk1" bg2="lt2" tx2="dk2" accent1="accent1" accent2="accent2" accent3="accent3" accent4="accent4" accent5="accent5" accent6="accent6" hlink="hlink" folHlink="folHlink"/>
  <p:sldLayoutIdLst>
    <p:sldLayoutId id="2147483663" r:id="rId1"/>
    <p:sldLayoutId id="2147483728" r:id="rId2"/>
    <p:sldLayoutId id="2147483664" r:id="rId3"/>
    <p:sldLayoutId id="2147483729" r:id="rId4"/>
    <p:sldLayoutId id="2147483730" r:id="rId5"/>
    <p:sldLayoutId id="2147483714" r:id="rId6"/>
    <p:sldLayoutId id="2147483715" r:id="rId7"/>
    <p:sldLayoutId id="2147483687" r:id="rId8"/>
    <p:sldLayoutId id="2147483695" r:id="rId9"/>
    <p:sldLayoutId id="2147483720" r:id="rId10"/>
    <p:sldLayoutId id="2147483696" r:id="rId11"/>
    <p:sldLayoutId id="2147483683" r:id="rId12"/>
    <p:sldLayoutId id="2147483701" r:id="rId13"/>
    <p:sldLayoutId id="2147483681" r:id="rId14"/>
    <p:sldLayoutId id="2147483679" r:id="rId15"/>
    <p:sldLayoutId id="2147483719" r:id="rId16"/>
    <p:sldLayoutId id="2147483668" r:id="rId17"/>
    <p:sldLayoutId id="2147483682" r:id="rId18"/>
    <p:sldLayoutId id="2147483651" r:id="rId19"/>
    <p:sldLayoutId id="2147483722" r:id="rId20"/>
    <p:sldLayoutId id="2147483723" r:id="rId21"/>
    <p:sldLayoutId id="2147483724" r:id="rId22"/>
    <p:sldLayoutId id="2147483685" r:id="rId23"/>
    <p:sldLayoutId id="2147483697" r:id="rId24"/>
    <p:sldLayoutId id="2147483662" r:id="rId25"/>
    <p:sldLayoutId id="2147483731" r:id="rId26"/>
    <p:sldLayoutId id="2147483689" r:id="rId27"/>
    <p:sldLayoutId id="2147483649" r:id="rId28"/>
    <p:sldLayoutId id="2147483670" r:id="rId29"/>
    <p:sldLayoutId id="2147483659" r:id="rId30"/>
  </p:sldLayoutIdLst>
  <p:hf hdr="0" ftr="0" dt="0"/>
  <p:txStyles>
    <p:titleStyle>
      <a:lvl1pPr algn="l" defTabSz="914400" rtl="0" eaLnBrk="1" latinLnBrk="0" hangingPunct="1">
        <a:lnSpc>
          <a:spcPct val="95000"/>
        </a:lnSpc>
        <a:spcBef>
          <a:spcPct val="0"/>
        </a:spcBef>
        <a:buNone/>
        <a:defRPr sz="2800" b="1" i="0" kern="1200" baseline="0">
          <a:solidFill>
            <a:schemeClr val="tx1"/>
          </a:solidFill>
          <a:latin typeface="+mj-lt"/>
          <a:ea typeface="+mj-ea"/>
          <a:cs typeface="+mj-cs"/>
        </a:defRPr>
      </a:lvl1pPr>
    </p:titleStyle>
    <p:bodyStyle>
      <a:lvl1pPr marL="0" indent="0" algn="l" defTabSz="914400" rtl="0" eaLnBrk="1" latinLnBrk="0" hangingPunct="1">
        <a:lnSpc>
          <a:spcPct val="110000"/>
        </a:lnSpc>
        <a:spcBef>
          <a:spcPts val="600"/>
        </a:spcBef>
        <a:spcAft>
          <a:spcPts val="600"/>
        </a:spcAft>
        <a:buFont typeface="Arial" panose="020B0604020202020204" pitchFamily="34" charset="0"/>
        <a:buChar char="​"/>
        <a:defRPr lang="en-US" sz="1000" kern="1200" dirty="0" smtClean="0">
          <a:solidFill>
            <a:schemeClr val="tx1"/>
          </a:solidFill>
          <a:latin typeface="+mn-lt"/>
          <a:ea typeface="+mn-ea"/>
          <a:cs typeface="+mn-cs"/>
        </a:defRPr>
      </a:lvl1pPr>
      <a:lvl2pPr marL="117475" indent="-117475" algn="l" defTabSz="914400" rtl="0" eaLnBrk="1" latinLnBrk="0" hangingPunct="1">
        <a:lnSpc>
          <a:spcPct val="110000"/>
        </a:lnSpc>
        <a:spcBef>
          <a:spcPts val="0"/>
        </a:spcBef>
        <a:spcAft>
          <a:spcPts val="600"/>
        </a:spcAft>
        <a:buFont typeface="Microsoft Sans Serif" panose="020B0604020202020204" pitchFamily="34" charset="0"/>
        <a:buChar char="◦"/>
        <a:defRPr sz="1000" kern="1200">
          <a:solidFill>
            <a:schemeClr val="tx1">
              <a:lumMod val="65000"/>
              <a:lumOff val="35000"/>
            </a:schemeClr>
          </a:solidFill>
          <a:latin typeface="+mn-lt"/>
          <a:ea typeface="+mn-ea"/>
          <a:cs typeface="+mn-cs"/>
        </a:defRPr>
      </a:lvl2pPr>
      <a:lvl3pPr marL="284163" indent="-118872" algn="l" defTabSz="914400" rtl="0" eaLnBrk="1" latinLnBrk="0" hangingPunct="1">
        <a:lnSpc>
          <a:spcPct val="110000"/>
        </a:lnSpc>
        <a:spcBef>
          <a:spcPts val="0"/>
        </a:spcBef>
        <a:spcAft>
          <a:spcPts val="600"/>
        </a:spcAft>
        <a:buFont typeface="Microsoft Sans Serif" panose="020B0604020202020204" pitchFamily="34" charset="0"/>
        <a:buChar char="◦"/>
        <a:defRPr sz="1000" b="0" kern="1200">
          <a:solidFill>
            <a:schemeClr val="tx1">
              <a:lumMod val="65000"/>
              <a:lumOff val="35000"/>
            </a:schemeClr>
          </a:solidFill>
          <a:latin typeface="+mn-lt"/>
          <a:ea typeface="+mn-ea"/>
          <a:cs typeface="+mn-cs"/>
        </a:defRPr>
      </a:lvl3pPr>
      <a:lvl4pPr marL="0" indent="0" algn="l" defTabSz="914400" rtl="0" eaLnBrk="1" latinLnBrk="0" hangingPunct="1">
        <a:lnSpc>
          <a:spcPct val="105000"/>
        </a:lnSpc>
        <a:spcBef>
          <a:spcPts val="800"/>
        </a:spcBef>
        <a:spcAft>
          <a:spcPts val="0"/>
        </a:spcAft>
        <a:buFont typeface="Arial" panose="020B0604020202020204" pitchFamily="34" charset="0"/>
        <a:buChar char="​"/>
        <a:defRPr sz="1400" b="1" kern="1200" cap="none" baseline="0">
          <a:solidFill>
            <a:schemeClr val="accent2"/>
          </a:solidFill>
          <a:latin typeface="+mj-lt"/>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Char char="​"/>
        <a:defRPr sz="1000" b="0" kern="1200" cap="none" baseline="0">
          <a:solidFill>
            <a:schemeClr val="tx1"/>
          </a:solidFill>
          <a:latin typeface="+mn-lt"/>
          <a:ea typeface="+mn-ea"/>
          <a:cs typeface="+mn-cs"/>
        </a:defRPr>
      </a:lvl5pPr>
      <a:lvl6pPr marL="0" indent="0" algn="l" defTabSz="914400" rtl="0" eaLnBrk="1" latinLnBrk="0" hangingPunct="1">
        <a:lnSpc>
          <a:spcPct val="95000"/>
        </a:lnSpc>
        <a:spcBef>
          <a:spcPts val="800"/>
        </a:spcBef>
        <a:spcAft>
          <a:spcPts val="800"/>
        </a:spcAft>
        <a:buFont typeface="Arial" panose="020B0604020202020204" pitchFamily="34" charset="0"/>
        <a:buChar char="​"/>
        <a:defRPr sz="2800" b="1" kern="1200">
          <a:solidFill>
            <a:schemeClr val="tx1"/>
          </a:solidFill>
          <a:latin typeface="Montserrat SemiBold" panose="00000700000000000000" pitchFamily="2" charset="0"/>
          <a:ea typeface="+mn-ea"/>
          <a:cs typeface="+mn-cs"/>
        </a:defRPr>
      </a:lvl6pPr>
      <a:lvl7pPr marL="0" indent="0" algn="l" defTabSz="914400" rtl="0" eaLnBrk="1" latinLnBrk="0" hangingPunct="1">
        <a:lnSpc>
          <a:spcPct val="95000"/>
        </a:lnSpc>
        <a:spcBef>
          <a:spcPts val="800"/>
        </a:spcBef>
        <a:spcAft>
          <a:spcPts val="800"/>
        </a:spcAft>
        <a:buFont typeface="Arial" panose="020B0604020202020204" pitchFamily="34" charset="0"/>
        <a:buChar char="​"/>
        <a:defRPr sz="2800" b="1" kern="1200">
          <a:solidFill>
            <a:schemeClr val="accent2"/>
          </a:solidFill>
          <a:latin typeface="Montserrat SemiBold" panose="00000700000000000000" pitchFamily="2" charset="0"/>
          <a:ea typeface="+mn-ea"/>
          <a:cs typeface="+mn-cs"/>
        </a:defRPr>
      </a:lvl7pPr>
      <a:lvl8pPr marL="0" indent="0" algn="l" defTabSz="914400" rtl="0" eaLnBrk="1" latinLnBrk="0" hangingPunct="1">
        <a:lnSpc>
          <a:spcPct val="105000"/>
        </a:lnSpc>
        <a:spcBef>
          <a:spcPts val="400"/>
        </a:spcBef>
        <a:spcAft>
          <a:spcPts val="400"/>
        </a:spcAft>
        <a:buFont typeface="Arial" panose="020B0604020202020204" pitchFamily="34" charset="0"/>
        <a:buChar char="​"/>
        <a:defRPr sz="1400" b="0" kern="1200">
          <a:solidFill>
            <a:schemeClr val="accent2"/>
          </a:solidFill>
          <a:latin typeface="+mj-lt"/>
          <a:ea typeface="Roboto Mono" pitchFamily="2" charset="0"/>
          <a:cs typeface="+mn-cs"/>
        </a:defRPr>
      </a:lvl8pPr>
      <a:lvl9pPr marL="0" indent="0" algn="l" defTabSz="914400" rtl="0" eaLnBrk="1" latinLnBrk="0" hangingPunct="1">
        <a:lnSpc>
          <a:spcPct val="105000"/>
        </a:lnSpc>
        <a:spcBef>
          <a:spcPts val="400"/>
        </a:spcBef>
        <a:spcAft>
          <a:spcPts val="400"/>
        </a:spcAft>
        <a:buFont typeface="Arial" panose="020B0604020202020204" pitchFamily="34" charset="0"/>
        <a:buChar char="​"/>
        <a:defRPr sz="1400" b="0" kern="1200">
          <a:solidFill>
            <a:schemeClr val="tx2"/>
          </a:solidFill>
          <a:latin typeface="+mj-lt"/>
          <a:ea typeface="Roboto Mono" pitchFamily="2"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888" userDrawn="1">
          <p15:clr>
            <a:srgbClr val="F26B43"/>
          </p15:clr>
        </p15:guide>
        <p15:guide id="4" orient="horz" pos="3984" userDrawn="1">
          <p15:clr>
            <a:srgbClr val="000000"/>
          </p15:clr>
        </p15:guide>
        <p15:guide id="31" orient="horz" pos="2160" userDrawn="1">
          <p15:clr>
            <a:srgbClr val="A4A3A4"/>
          </p15:clr>
        </p15:guide>
        <p15:guide id="37" orient="horz" pos="1584" userDrawn="1">
          <p15:clr>
            <a:srgbClr val="000000"/>
          </p15:clr>
        </p15:guide>
        <p15:guide id="38" orient="horz" pos="1872" userDrawn="1">
          <p15:clr>
            <a:srgbClr val="A4A3A4"/>
          </p15:clr>
        </p15:guide>
        <p15:guide id="39" orient="horz" pos="2448" userDrawn="1">
          <p15:clr>
            <a:srgbClr val="A4A3A4"/>
          </p15:clr>
        </p15:guide>
        <p15:guide id="43" orient="horz" pos="3312" userDrawn="1">
          <p15:clr>
            <a:srgbClr val="A4A3A4"/>
          </p15:clr>
        </p15:guide>
        <p15:guide id="44" orient="horz" pos="3600" userDrawn="1">
          <p15:clr>
            <a:srgbClr val="A4A3A4"/>
          </p15:clr>
        </p15:guide>
        <p15:guide id="52" orient="horz" pos="2736" userDrawn="1">
          <p15:clr>
            <a:srgbClr val="A4A3A4"/>
          </p15:clr>
        </p15:guide>
        <p15:guide id="53" orient="horz" pos="3024" userDrawn="1">
          <p15:clr>
            <a:srgbClr val="A4A3A4"/>
          </p15:clr>
        </p15:guide>
        <p15:guide id="60" orient="horz" pos="744" userDrawn="1">
          <p15:clr>
            <a:srgbClr val="000000"/>
          </p15:clr>
        </p15:guide>
        <p15:guide id="62" orient="horz" pos="534" userDrawn="1">
          <p15:clr>
            <a:srgbClr val="000000"/>
          </p15:clr>
        </p15:guide>
        <p15:guide id="63" pos="581" userDrawn="1">
          <p15:clr>
            <a:srgbClr val="F26B43"/>
          </p15:clr>
        </p15:guide>
        <p15:guide id="64" pos="2573" userDrawn="1">
          <p15:clr>
            <a:srgbClr val="F26B43"/>
          </p15:clr>
        </p15:guide>
        <p15:guide id="65" pos="2843" userDrawn="1">
          <p15:clr>
            <a:srgbClr val="F26B43"/>
          </p15:clr>
        </p15:guide>
        <p15:guide id="66" pos="4838" userDrawn="1">
          <p15:clr>
            <a:srgbClr val="F26B43"/>
          </p15:clr>
        </p15:guide>
        <p15:guide id="67" pos="5106" userDrawn="1">
          <p15:clr>
            <a:srgbClr val="F26B43"/>
          </p15:clr>
        </p15:guide>
        <p15:guide id="68" pos="709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1C05DE-0C97-4216-9092-D07F9868EA60}"/>
              </a:ext>
            </a:extLst>
          </p:cNvPr>
          <p:cNvSpPr>
            <a:spLocks noGrp="1"/>
          </p:cNvSpPr>
          <p:nvPr>
            <p:ph type="title"/>
          </p:nvPr>
        </p:nvSpPr>
        <p:spPr/>
        <p:txBody>
          <a:bodyPr/>
          <a:lstStyle/>
          <a:p>
            <a:r>
              <a:rPr lang="en-US" dirty="0"/>
              <a:t>Advertising Technology </a:t>
            </a:r>
          </a:p>
        </p:txBody>
      </p:sp>
      <p:sp>
        <p:nvSpPr>
          <p:cNvPr id="3" name="Subtitle 2">
            <a:extLst>
              <a:ext uri="{FF2B5EF4-FFF2-40B4-BE49-F238E27FC236}">
                <a16:creationId xmlns:a16="http://schemas.microsoft.com/office/drawing/2014/main" id="{F443AF26-1539-530F-CFB6-13679BD00E98}"/>
              </a:ext>
            </a:extLst>
          </p:cNvPr>
          <p:cNvSpPr>
            <a:spLocks noGrp="1"/>
          </p:cNvSpPr>
          <p:nvPr>
            <p:ph type="subTitle" idx="1"/>
          </p:nvPr>
        </p:nvSpPr>
        <p:spPr/>
        <p:txBody>
          <a:bodyPr/>
          <a:lstStyle/>
          <a:p>
            <a:r>
              <a:rPr lang="en-US" dirty="0"/>
              <a:t>Industry Report for IMT 500 B</a:t>
            </a:r>
          </a:p>
          <a:p>
            <a:r>
              <a:rPr lang="en-US" dirty="0"/>
              <a:t>Jaivardhan Singh Chauhan</a:t>
            </a:r>
          </a:p>
        </p:txBody>
      </p:sp>
    </p:spTree>
    <p:extLst>
      <p:ext uri="{BB962C8B-B14F-4D97-AF65-F5344CB8AC3E}">
        <p14:creationId xmlns:p14="http://schemas.microsoft.com/office/powerpoint/2010/main" val="201772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24FC5B-14D9-4BDD-98FE-9E9527709EE2}"/>
              </a:ext>
            </a:extLst>
          </p:cNvPr>
          <p:cNvSpPr>
            <a:spLocks noGrp="1"/>
          </p:cNvSpPr>
          <p:nvPr>
            <p:ph type="title"/>
          </p:nvPr>
        </p:nvSpPr>
        <p:spPr>
          <a:xfrm>
            <a:off x="923542" y="1329234"/>
            <a:ext cx="4042157" cy="786335"/>
          </a:xfrm>
        </p:spPr>
        <p:txBody>
          <a:bodyPr/>
          <a:lstStyle/>
          <a:p>
            <a:r>
              <a:rPr lang="en-US" dirty="0"/>
              <a:t>Business Intelligence</a:t>
            </a:r>
          </a:p>
        </p:txBody>
      </p:sp>
      <p:sp>
        <p:nvSpPr>
          <p:cNvPr id="2" name="Content Placeholder 1">
            <a:extLst>
              <a:ext uri="{FF2B5EF4-FFF2-40B4-BE49-F238E27FC236}">
                <a16:creationId xmlns:a16="http://schemas.microsoft.com/office/drawing/2014/main" id="{563A25A9-FCB0-4E9A-9017-AE78F78D55A8}"/>
              </a:ext>
            </a:extLst>
          </p:cNvPr>
          <p:cNvSpPr>
            <a:spLocks noGrp="1"/>
          </p:cNvSpPr>
          <p:nvPr>
            <p:ph type="body" sz="quarter" idx="20"/>
          </p:nvPr>
        </p:nvSpPr>
        <p:spPr>
          <a:xfrm>
            <a:off x="923543" y="2512465"/>
            <a:ext cx="5718557" cy="3659736"/>
          </a:xfrm>
        </p:spPr>
        <p:txBody>
          <a:bodyPr/>
          <a:lstStyle/>
          <a:p>
            <a:pPr marL="285750" indent="-285750">
              <a:buFont typeface="Wingdings" pitchFamily="2" charset="2"/>
              <a:buChar char="Ø"/>
            </a:pPr>
            <a:r>
              <a:rPr lang="en-US" sz="1400" dirty="0"/>
              <a:t>BI plays a vital role in the advertising industry, providing data-driven insights for campaign optimization and reporting analytics. </a:t>
            </a:r>
          </a:p>
          <a:p>
            <a:pPr marL="285750" indent="-285750">
              <a:buFont typeface="Wingdings" pitchFamily="2" charset="2"/>
              <a:buChar char="Ø"/>
            </a:pPr>
            <a:r>
              <a:rPr lang="en-US" sz="1400" dirty="0"/>
              <a:t>Data visualizations help marketers understand user behavior and make better business decisions. </a:t>
            </a:r>
          </a:p>
          <a:p>
            <a:pPr marL="285750" indent="-285750">
              <a:buFont typeface="Wingdings" pitchFamily="2" charset="2"/>
              <a:buChar char="Ø"/>
            </a:pPr>
            <a:r>
              <a:rPr lang="en-US" sz="1400" dirty="0"/>
              <a:t>Predictive analytics is used for targeted advertising and audience segmentation while prescriptive analytics helps derive strategy for innovative marketing campaigns (Paliska, 2023).</a:t>
            </a:r>
          </a:p>
          <a:p>
            <a:endParaRPr lang="en-US" sz="1400" dirty="0"/>
          </a:p>
        </p:txBody>
      </p:sp>
      <p:sp>
        <p:nvSpPr>
          <p:cNvPr id="6" name="Text Placeholder 5">
            <a:extLst>
              <a:ext uri="{FF2B5EF4-FFF2-40B4-BE49-F238E27FC236}">
                <a16:creationId xmlns:a16="http://schemas.microsoft.com/office/drawing/2014/main" id="{02D19054-F75D-40EB-BAE1-DBF26472080D}"/>
              </a:ext>
            </a:extLst>
          </p:cNvPr>
          <p:cNvSpPr>
            <a:spLocks noGrp="1"/>
          </p:cNvSpPr>
          <p:nvPr>
            <p:ph type="body" sz="quarter" idx="18"/>
          </p:nvPr>
        </p:nvSpPr>
        <p:spPr>
          <a:xfrm>
            <a:off x="8494035" y="2510330"/>
            <a:ext cx="3355065" cy="3542225"/>
          </a:xfrm>
        </p:spPr>
        <p:txBody>
          <a:bodyPr/>
          <a:lstStyle/>
          <a:p>
            <a:pPr marL="285750" lvl="1" indent="-285750">
              <a:buFont typeface="Wingdings" pitchFamily="2" charset="2"/>
              <a:buChar char="Ø"/>
            </a:pPr>
            <a:r>
              <a:rPr lang="en-US" dirty="0"/>
              <a:t>Artificial Intelligence is continually disrupting the advertising-technology ecosystem. </a:t>
            </a:r>
          </a:p>
          <a:p>
            <a:pPr marL="285750" lvl="1" indent="-285750">
              <a:buFont typeface="Wingdings" pitchFamily="2" charset="2"/>
              <a:buChar char="Ø"/>
            </a:pPr>
            <a:r>
              <a:rPr lang="en-US" dirty="0"/>
              <a:t>Generative AI can be used to hyper-personalize content and offering for users and its advanced algorithms can be used to increase audience targeting precision (Deveau, 2023).</a:t>
            </a:r>
          </a:p>
          <a:p>
            <a:pPr lvl="1"/>
            <a:endParaRPr lang="en-US" dirty="0"/>
          </a:p>
        </p:txBody>
      </p:sp>
      <p:sp>
        <p:nvSpPr>
          <p:cNvPr id="10" name="Title 3">
            <a:extLst>
              <a:ext uri="{FF2B5EF4-FFF2-40B4-BE49-F238E27FC236}">
                <a16:creationId xmlns:a16="http://schemas.microsoft.com/office/drawing/2014/main" id="{ACC0B55D-0EF1-BC96-63B0-56944DC4F472}"/>
              </a:ext>
            </a:extLst>
          </p:cNvPr>
          <p:cNvSpPr txBox="1">
            <a:spLocks/>
          </p:cNvSpPr>
          <p:nvPr/>
        </p:nvSpPr>
        <p:spPr>
          <a:xfrm>
            <a:off x="8494035" y="1324060"/>
            <a:ext cx="5861304" cy="786335"/>
          </a:xfrm>
          <a:prstGeom prst="rect">
            <a:avLst/>
          </a:prstGeom>
        </p:spPr>
        <p:txBody>
          <a:bodyPr vert="horz" lIns="0" tIns="0" rIns="0" bIns="0" rtlCol="0" anchor="t">
            <a:noAutofit/>
          </a:bodyPr>
          <a:lstStyle>
            <a:lvl1pPr algn="l" defTabSz="914400" rtl="0" eaLnBrk="1" latinLnBrk="0" hangingPunct="1">
              <a:lnSpc>
                <a:spcPct val="95000"/>
              </a:lnSpc>
              <a:spcBef>
                <a:spcPct val="0"/>
              </a:spcBef>
              <a:buNone/>
              <a:defRPr sz="2800" b="1" i="0" kern="1200" baseline="0">
                <a:solidFill>
                  <a:schemeClr val="tx1"/>
                </a:solidFill>
                <a:latin typeface="+mj-lt"/>
                <a:ea typeface="+mj-ea"/>
                <a:cs typeface="+mj-cs"/>
              </a:defRPr>
            </a:lvl1pPr>
          </a:lstStyle>
          <a:p>
            <a:r>
              <a:rPr lang="en-US" dirty="0">
                <a:solidFill>
                  <a:schemeClr val="bg1"/>
                </a:solidFill>
              </a:rPr>
              <a:t>Emerging trends</a:t>
            </a:r>
          </a:p>
          <a:p>
            <a:endParaRPr lang="en-US" dirty="0">
              <a:solidFill>
                <a:schemeClr val="bg1"/>
              </a:solidFill>
            </a:endParaRPr>
          </a:p>
        </p:txBody>
      </p:sp>
      <p:pic>
        <p:nvPicPr>
          <p:cNvPr id="8194" name="Picture 2" descr="Business intelligence - Free networking icons">
            <a:extLst>
              <a:ext uri="{FF2B5EF4-FFF2-40B4-BE49-F238E27FC236}">
                <a16:creationId xmlns:a16="http://schemas.microsoft.com/office/drawing/2014/main" id="{D44373AF-C46C-C78E-F59E-41FFBC847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347" y="1076617"/>
            <a:ext cx="840653" cy="84065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47F0791B-4A07-3D65-44C2-8A55CFAB5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2187" y="5027066"/>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925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EEC61694-573C-F944-D194-8F99C6797ED9}"/>
              </a:ext>
            </a:extLst>
          </p:cNvPr>
          <p:cNvSpPr txBox="1">
            <a:spLocks/>
          </p:cNvSpPr>
          <p:nvPr/>
        </p:nvSpPr>
        <p:spPr>
          <a:xfrm>
            <a:off x="5566156" y="2495942"/>
            <a:ext cx="5803900" cy="3657600"/>
          </a:xfrm>
          <a:prstGeom prst="rect">
            <a:avLst/>
          </a:prstGeom>
        </p:spPr>
        <p:txBody>
          <a:bodyPr/>
          <a:lstStyle>
            <a:lvl1pPr marL="0" indent="0" algn="l" defTabSz="914400" rtl="0" eaLnBrk="1" latinLnBrk="0" hangingPunct="1">
              <a:lnSpc>
                <a:spcPct val="110000"/>
              </a:lnSpc>
              <a:spcBef>
                <a:spcPts val="600"/>
              </a:spcBef>
              <a:spcAft>
                <a:spcPts val="600"/>
              </a:spcAft>
              <a:buFont typeface="Arial" panose="020B0604020202020204" pitchFamily="34" charset="0"/>
              <a:buChar char="​"/>
              <a:defRPr lang="en-US" sz="1000" kern="1200" dirty="0" smtClean="0">
                <a:solidFill>
                  <a:schemeClr val="tx1"/>
                </a:solidFill>
                <a:latin typeface="+mn-lt"/>
                <a:ea typeface="+mn-ea"/>
                <a:cs typeface="+mn-cs"/>
              </a:defRPr>
            </a:lvl1pPr>
            <a:lvl2pPr marL="117475" indent="-117475" algn="l" defTabSz="914400" rtl="0" eaLnBrk="1" latinLnBrk="0" hangingPunct="1">
              <a:lnSpc>
                <a:spcPct val="110000"/>
              </a:lnSpc>
              <a:spcBef>
                <a:spcPts val="0"/>
              </a:spcBef>
              <a:spcAft>
                <a:spcPts val="600"/>
              </a:spcAft>
              <a:buFont typeface="Microsoft Sans Serif" panose="020B0604020202020204" pitchFamily="34" charset="0"/>
              <a:buChar char="◦"/>
              <a:defRPr sz="1000" kern="1200">
                <a:solidFill>
                  <a:schemeClr val="tx1">
                    <a:lumMod val="65000"/>
                    <a:lumOff val="35000"/>
                  </a:schemeClr>
                </a:solidFill>
                <a:latin typeface="+mn-lt"/>
                <a:ea typeface="+mn-ea"/>
                <a:cs typeface="+mn-cs"/>
              </a:defRPr>
            </a:lvl2pPr>
            <a:lvl3pPr marL="284163" indent="-118872" algn="l" defTabSz="914400" rtl="0" eaLnBrk="1" latinLnBrk="0" hangingPunct="1">
              <a:lnSpc>
                <a:spcPct val="110000"/>
              </a:lnSpc>
              <a:spcBef>
                <a:spcPts val="0"/>
              </a:spcBef>
              <a:spcAft>
                <a:spcPts val="600"/>
              </a:spcAft>
              <a:buFont typeface="Microsoft Sans Serif" panose="020B0604020202020204" pitchFamily="34" charset="0"/>
              <a:buChar char="◦"/>
              <a:defRPr sz="1000" b="0" kern="1200">
                <a:solidFill>
                  <a:schemeClr val="tx1">
                    <a:lumMod val="65000"/>
                    <a:lumOff val="35000"/>
                  </a:schemeClr>
                </a:solidFill>
                <a:latin typeface="+mn-lt"/>
                <a:ea typeface="+mn-ea"/>
                <a:cs typeface="+mn-cs"/>
              </a:defRPr>
            </a:lvl3pPr>
            <a:lvl4pPr marL="0" indent="0" algn="l" defTabSz="914400" rtl="0" eaLnBrk="1" latinLnBrk="0" hangingPunct="1">
              <a:lnSpc>
                <a:spcPct val="105000"/>
              </a:lnSpc>
              <a:spcBef>
                <a:spcPts val="800"/>
              </a:spcBef>
              <a:spcAft>
                <a:spcPts val="0"/>
              </a:spcAft>
              <a:buFont typeface="Arial" panose="020B0604020202020204" pitchFamily="34" charset="0"/>
              <a:buChar char="​"/>
              <a:defRPr sz="1400" b="1" kern="1200" cap="none" baseline="0">
                <a:solidFill>
                  <a:schemeClr val="accent2"/>
                </a:solidFill>
                <a:latin typeface="+mj-lt"/>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Char char="​"/>
              <a:defRPr sz="1000" b="0" kern="1200" cap="none" baseline="0">
                <a:solidFill>
                  <a:schemeClr val="tx1"/>
                </a:solidFill>
                <a:latin typeface="+mn-lt"/>
                <a:ea typeface="+mn-ea"/>
                <a:cs typeface="+mn-cs"/>
              </a:defRPr>
            </a:lvl5pPr>
            <a:lvl6pPr marL="0" indent="0" algn="l" defTabSz="914400" rtl="0" eaLnBrk="1" latinLnBrk="0" hangingPunct="1">
              <a:lnSpc>
                <a:spcPct val="95000"/>
              </a:lnSpc>
              <a:spcBef>
                <a:spcPts val="800"/>
              </a:spcBef>
              <a:spcAft>
                <a:spcPts val="800"/>
              </a:spcAft>
              <a:buFont typeface="Arial" panose="020B0604020202020204" pitchFamily="34" charset="0"/>
              <a:buChar char="​"/>
              <a:defRPr sz="2800" b="1" kern="1200">
                <a:solidFill>
                  <a:schemeClr val="tx1"/>
                </a:solidFill>
                <a:latin typeface="Montserrat SemiBold" panose="00000700000000000000" pitchFamily="2" charset="0"/>
                <a:ea typeface="+mn-ea"/>
                <a:cs typeface="+mn-cs"/>
              </a:defRPr>
            </a:lvl6pPr>
            <a:lvl7pPr marL="0" indent="0" algn="l" defTabSz="914400" rtl="0" eaLnBrk="1" latinLnBrk="0" hangingPunct="1">
              <a:lnSpc>
                <a:spcPct val="95000"/>
              </a:lnSpc>
              <a:spcBef>
                <a:spcPts val="800"/>
              </a:spcBef>
              <a:spcAft>
                <a:spcPts val="800"/>
              </a:spcAft>
              <a:buFont typeface="Arial" panose="020B0604020202020204" pitchFamily="34" charset="0"/>
              <a:buChar char="​"/>
              <a:defRPr sz="2800" b="1" kern="1200">
                <a:solidFill>
                  <a:schemeClr val="accent2"/>
                </a:solidFill>
                <a:latin typeface="Montserrat SemiBold" panose="00000700000000000000" pitchFamily="2" charset="0"/>
                <a:ea typeface="+mn-ea"/>
                <a:cs typeface="+mn-cs"/>
              </a:defRPr>
            </a:lvl7pPr>
            <a:lvl8pPr marL="0" indent="0" algn="l" defTabSz="914400" rtl="0" eaLnBrk="1" latinLnBrk="0" hangingPunct="1">
              <a:lnSpc>
                <a:spcPct val="105000"/>
              </a:lnSpc>
              <a:spcBef>
                <a:spcPts val="400"/>
              </a:spcBef>
              <a:spcAft>
                <a:spcPts val="400"/>
              </a:spcAft>
              <a:buFont typeface="Arial" panose="020B0604020202020204" pitchFamily="34" charset="0"/>
              <a:buChar char="​"/>
              <a:defRPr sz="1400" b="0" kern="1200">
                <a:solidFill>
                  <a:schemeClr val="accent2"/>
                </a:solidFill>
                <a:latin typeface="+mj-lt"/>
                <a:ea typeface="Roboto Mono" pitchFamily="2" charset="0"/>
                <a:cs typeface="+mn-cs"/>
              </a:defRPr>
            </a:lvl8pPr>
            <a:lvl9pPr marL="0" indent="0" algn="l" defTabSz="914400" rtl="0" eaLnBrk="1" latinLnBrk="0" hangingPunct="1">
              <a:lnSpc>
                <a:spcPct val="105000"/>
              </a:lnSpc>
              <a:spcBef>
                <a:spcPts val="400"/>
              </a:spcBef>
              <a:spcAft>
                <a:spcPts val="400"/>
              </a:spcAft>
              <a:buFont typeface="Arial" panose="020B0604020202020204" pitchFamily="34" charset="0"/>
              <a:buChar char="​"/>
              <a:defRPr sz="1400" b="0" kern="1200">
                <a:solidFill>
                  <a:schemeClr val="tx2"/>
                </a:solidFill>
                <a:latin typeface="+mj-lt"/>
                <a:ea typeface="Roboto Mono" pitchFamily="2" charset="0"/>
                <a:cs typeface="+mn-cs"/>
              </a:defRPr>
            </a:lvl9pPr>
          </a:lstStyle>
          <a:p>
            <a:pPr lvl="3"/>
            <a:endParaRPr lang="en-US" b="0" dirty="0">
              <a:latin typeface="+mn-lt"/>
            </a:endParaRPr>
          </a:p>
          <a:p>
            <a:pPr marL="285750" lvl="3" indent="-285750">
              <a:buFont typeface="Wingdings" pitchFamily="2" charset="2"/>
              <a:buChar char="Ø"/>
            </a:pPr>
            <a:r>
              <a:rPr lang="en-US" b="0" dirty="0">
                <a:latin typeface="+mn-lt"/>
              </a:rPr>
              <a:t>It is a widespread practice for ad networks to deploy cloud solutions for storage and computing services. Cloud enables improved analytics and better collaboration among an agency’s cross-functional teams. Besides, it acts as a secure storage solution for the ever-increasing user and campaign data (Alibaba, 2022). </a:t>
            </a:r>
          </a:p>
          <a:p>
            <a:pPr marL="285750" lvl="3" indent="-285750">
              <a:buFont typeface="Wingdings" pitchFamily="2" charset="2"/>
              <a:buChar char="Ø"/>
            </a:pPr>
            <a:r>
              <a:rPr lang="en-US" b="0" dirty="0">
                <a:latin typeface="+mn-lt"/>
              </a:rPr>
              <a:t>Cloud allows quick access to data in the fast-paced advertising-technology world, and the resultant speed enables marketers to accommodate the needs of advertisers and publishers rapidly. </a:t>
            </a:r>
          </a:p>
          <a:p>
            <a:pPr lvl="3"/>
            <a:endParaRPr lang="en-US" b="0" dirty="0">
              <a:latin typeface="+mn-lt"/>
            </a:endParaRPr>
          </a:p>
          <a:p>
            <a:pPr lvl="3"/>
            <a:endParaRPr lang="en-US" dirty="0"/>
          </a:p>
        </p:txBody>
      </p:sp>
      <p:sp>
        <p:nvSpPr>
          <p:cNvPr id="19" name="Title 15">
            <a:extLst>
              <a:ext uri="{FF2B5EF4-FFF2-40B4-BE49-F238E27FC236}">
                <a16:creationId xmlns:a16="http://schemas.microsoft.com/office/drawing/2014/main" id="{B10BCAB4-6103-0002-61B2-3F8EEEF6A4A8}"/>
              </a:ext>
            </a:extLst>
          </p:cNvPr>
          <p:cNvSpPr txBox="1">
            <a:spLocks/>
          </p:cNvSpPr>
          <p:nvPr/>
        </p:nvSpPr>
        <p:spPr>
          <a:xfrm>
            <a:off x="6096000" y="961741"/>
            <a:ext cx="3588635" cy="786335"/>
          </a:xfrm>
          <a:prstGeom prst="rect">
            <a:avLst/>
          </a:prstGeom>
        </p:spPr>
        <p:txBody>
          <a:bodyPr vert="horz" lIns="0" tIns="0" rIns="0" bIns="0" rtlCol="0" anchor="t">
            <a:noAutofit/>
          </a:bodyPr>
          <a:lstStyle>
            <a:lvl1pPr algn="l" defTabSz="914400" rtl="0" eaLnBrk="1" latinLnBrk="0" hangingPunct="1">
              <a:lnSpc>
                <a:spcPct val="95000"/>
              </a:lnSpc>
              <a:spcBef>
                <a:spcPct val="0"/>
              </a:spcBef>
              <a:buNone/>
              <a:defRPr sz="2800" b="1" i="0" kern="1200" baseline="0">
                <a:solidFill>
                  <a:schemeClr val="bg1"/>
                </a:solidFill>
                <a:latin typeface="+mj-lt"/>
                <a:ea typeface="+mj-ea"/>
                <a:cs typeface="+mj-cs"/>
              </a:defRPr>
            </a:lvl1pPr>
          </a:lstStyle>
          <a:p>
            <a:endParaRPr lang="en-US" dirty="0">
              <a:solidFill>
                <a:schemeClr val="tx1"/>
              </a:solidFill>
            </a:endParaRPr>
          </a:p>
        </p:txBody>
      </p:sp>
      <p:sp>
        <p:nvSpPr>
          <p:cNvPr id="20" name="Title 15">
            <a:extLst>
              <a:ext uri="{FF2B5EF4-FFF2-40B4-BE49-F238E27FC236}">
                <a16:creationId xmlns:a16="http://schemas.microsoft.com/office/drawing/2014/main" id="{09D68CB5-2CF7-D938-1EB8-F8880C0E5E30}"/>
              </a:ext>
            </a:extLst>
          </p:cNvPr>
          <p:cNvSpPr txBox="1">
            <a:spLocks/>
          </p:cNvSpPr>
          <p:nvPr/>
        </p:nvSpPr>
        <p:spPr>
          <a:xfrm>
            <a:off x="5788598" y="1485363"/>
            <a:ext cx="4003102" cy="786335"/>
          </a:xfrm>
          <a:prstGeom prst="rect">
            <a:avLst/>
          </a:prstGeom>
        </p:spPr>
        <p:txBody>
          <a:bodyPr vert="horz" lIns="0" tIns="0" rIns="0" bIns="0" rtlCol="0" anchor="t">
            <a:noAutofit/>
          </a:bodyPr>
          <a:lstStyle>
            <a:lvl1pPr algn="l" defTabSz="914400" rtl="0" eaLnBrk="1" latinLnBrk="0" hangingPunct="1">
              <a:lnSpc>
                <a:spcPct val="95000"/>
              </a:lnSpc>
              <a:spcBef>
                <a:spcPct val="0"/>
              </a:spcBef>
              <a:buNone/>
              <a:defRPr sz="2800" b="1" i="0" kern="1200" baseline="0">
                <a:solidFill>
                  <a:schemeClr val="bg1"/>
                </a:solidFill>
                <a:latin typeface="+mj-lt"/>
                <a:ea typeface="+mj-ea"/>
                <a:cs typeface="+mj-cs"/>
              </a:defRPr>
            </a:lvl1pPr>
          </a:lstStyle>
          <a:p>
            <a:r>
              <a:rPr lang="en-US" dirty="0">
                <a:solidFill>
                  <a:schemeClr val="accent2"/>
                </a:solidFill>
                <a:ea typeface="+mn-ea"/>
                <a:cs typeface="+mn-cs"/>
              </a:rPr>
              <a:t>Cloud Technologies</a:t>
            </a:r>
          </a:p>
        </p:txBody>
      </p:sp>
      <p:pic>
        <p:nvPicPr>
          <p:cNvPr id="7174" name="Picture 6" descr="Clouds - Free weather icons">
            <a:extLst>
              <a:ext uri="{FF2B5EF4-FFF2-40B4-BE49-F238E27FC236}">
                <a16:creationId xmlns:a16="http://schemas.microsoft.com/office/drawing/2014/main" id="{0F668FDA-9B33-2ECD-114A-3DD67AB9A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4635" y="774163"/>
            <a:ext cx="1422400" cy="1422400"/>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21">
            <a:extLst>
              <a:ext uri="{FF2B5EF4-FFF2-40B4-BE49-F238E27FC236}">
                <a16:creationId xmlns:a16="http://schemas.microsoft.com/office/drawing/2014/main" id="{CBB14329-84DD-F4B5-26C8-EF651422C4F8}"/>
              </a:ext>
            </a:extLst>
          </p:cNvPr>
          <p:cNvSpPr>
            <a:spLocks noGrp="1"/>
          </p:cNvSpPr>
          <p:nvPr>
            <p:ph type="title"/>
          </p:nvPr>
        </p:nvSpPr>
        <p:spPr>
          <a:xfrm>
            <a:off x="605982" y="1485363"/>
            <a:ext cx="3588635" cy="786335"/>
          </a:xfrm>
        </p:spPr>
        <p:txBody>
          <a:bodyPr/>
          <a:lstStyle/>
          <a:p>
            <a:r>
              <a:rPr lang="en-US" dirty="0"/>
              <a:t>Cybersecurity</a:t>
            </a:r>
          </a:p>
        </p:txBody>
      </p:sp>
      <p:sp>
        <p:nvSpPr>
          <p:cNvPr id="23" name="Content Placeholder 2">
            <a:extLst>
              <a:ext uri="{FF2B5EF4-FFF2-40B4-BE49-F238E27FC236}">
                <a16:creationId xmlns:a16="http://schemas.microsoft.com/office/drawing/2014/main" id="{2A3FF70C-FD6A-3FDC-98C8-564BDDA09D33}"/>
              </a:ext>
            </a:extLst>
          </p:cNvPr>
          <p:cNvSpPr txBox="1">
            <a:spLocks/>
          </p:cNvSpPr>
          <p:nvPr/>
        </p:nvSpPr>
        <p:spPr>
          <a:xfrm>
            <a:off x="417730" y="2795321"/>
            <a:ext cx="4219930" cy="3659736"/>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Char char="​"/>
              <a:defRPr lang="en-US" sz="1000" kern="1200">
                <a:solidFill>
                  <a:schemeClr val="tx1"/>
                </a:solidFill>
                <a:latin typeface="+mn-lt"/>
                <a:ea typeface="+mn-ea"/>
                <a:cs typeface="+mn-cs"/>
              </a:defRPr>
            </a:lvl1pPr>
            <a:lvl2pPr marL="117475" indent="-117475" algn="l" defTabSz="914400" rtl="0" eaLnBrk="1" latinLnBrk="0" hangingPunct="1">
              <a:lnSpc>
                <a:spcPct val="110000"/>
              </a:lnSpc>
              <a:spcBef>
                <a:spcPts val="0"/>
              </a:spcBef>
              <a:spcAft>
                <a:spcPts val="600"/>
              </a:spcAft>
              <a:buFont typeface="Microsoft Sans Serif" panose="020B0604020202020204" pitchFamily="34" charset="0"/>
              <a:buChar char="◦"/>
              <a:defRPr sz="1000" kern="1200">
                <a:solidFill>
                  <a:schemeClr val="tx1">
                    <a:lumMod val="65000"/>
                    <a:lumOff val="35000"/>
                  </a:schemeClr>
                </a:solidFill>
                <a:latin typeface="+mn-lt"/>
                <a:ea typeface="+mn-ea"/>
                <a:cs typeface="+mn-cs"/>
              </a:defRPr>
            </a:lvl2pPr>
            <a:lvl3pPr marL="284163" indent="-118872" algn="l" defTabSz="914400" rtl="0" eaLnBrk="1" latinLnBrk="0" hangingPunct="1">
              <a:lnSpc>
                <a:spcPct val="110000"/>
              </a:lnSpc>
              <a:spcBef>
                <a:spcPts val="0"/>
              </a:spcBef>
              <a:spcAft>
                <a:spcPts val="600"/>
              </a:spcAft>
              <a:buFont typeface="Microsoft Sans Serif" panose="020B0604020202020204" pitchFamily="34" charset="0"/>
              <a:buChar char="◦"/>
              <a:defRPr sz="1000" b="0" kern="1200">
                <a:solidFill>
                  <a:schemeClr val="tx1">
                    <a:lumMod val="65000"/>
                    <a:lumOff val="35000"/>
                  </a:schemeClr>
                </a:solidFill>
                <a:latin typeface="+mn-lt"/>
                <a:ea typeface="+mn-ea"/>
                <a:cs typeface="+mn-cs"/>
              </a:defRPr>
            </a:lvl3pPr>
            <a:lvl4pPr marL="0" indent="0" algn="l" defTabSz="914400" rtl="0" eaLnBrk="1" latinLnBrk="0" hangingPunct="1">
              <a:lnSpc>
                <a:spcPct val="105000"/>
              </a:lnSpc>
              <a:spcBef>
                <a:spcPts val="800"/>
              </a:spcBef>
              <a:spcAft>
                <a:spcPts val="0"/>
              </a:spcAft>
              <a:buFont typeface="Arial" panose="020B0604020202020204" pitchFamily="34" charset="0"/>
              <a:buChar char="​"/>
              <a:defRPr sz="1400" b="1" kern="1200" cap="none" baseline="0">
                <a:solidFill>
                  <a:schemeClr val="accent2"/>
                </a:solidFill>
                <a:latin typeface="+mj-lt"/>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Char char="​"/>
              <a:defRPr sz="1000" b="0" kern="1200" cap="none" baseline="0">
                <a:solidFill>
                  <a:schemeClr val="tx1"/>
                </a:solidFill>
                <a:latin typeface="+mn-lt"/>
                <a:ea typeface="+mn-ea"/>
                <a:cs typeface="+mn-cs"/>
              </a:defRPr>
            </a:lvl5pPr>
            <a:lvl6pPr marL="0" indent="0" algn="l" defTabSz="914400" rtl="0" eaLnBrk="1" latinLnBrk="0" hangingPunct="1">
              <a:lnSpc>
                <a:spcPct val="95000"/>
              </a:lnSpc>
              <a:spcBef>
                <a:spcPts val="800"/>
              </a:spcBef>
              <a:spcAft>
                <a:spcPts val="800"/>
              </a:spcAft>
              <a:buFont typeface="Arial" panose="020B0604020202020204" pitchFamily="34" charset="0"/>
              <a:buChar char="​"/>
              <a:defRPr sz="2800" b="1" kern="1200">
                <a:solidFill>
                  <a:schemeClr val="tx1"/>
                </a:solidFill>
                <a:latin typeface="Montserrat SemiBold" panose="00000700000000000000" pitchFamily="2" charset="0"/>
                <a:ea typeface="+mn-ea"/>
                <a:cs typeface="+mn-cs"/>
              </a:defRPr>
            </a:lvl6pPr>
            <a:lvl7pPr marL="0" indent="0" algn="l" defTabSz="914400" rtl="0" eaLnBrk="1" latinLnBrk="0" hangingPunct="1">
              <a:lnSpc>
                <a:spcPct val="95000"/>
              </a:lnSpc>
              <a:spcBef>
                <a:spcPts val="800"/>
              </a:spcBef>
              <a:spcAft>
                <a:spcPts val="800"/>
              </a:spcAft>
              <a:buFont typeface="Arial" panose="020B0604020202020204" pitchFamily="34" charset="0"/>
              <a:buChar char="​"/>
              <a:defRPr sz="2800" b="1" kern="1200">
                <a:solidFill>
                  <a:schemeClr val="accent2"/>
                </a:solidFill>
                <a:latin typeface="Montserrat SemiBold" panose="00000700000000000000" pitchFamily="2" charset="0"/>
                <a:ea typeface="+mn-ea"/>
                <a:cs typeface="+mn-cs"/>
              </a:defRPr>
            </a:lvl7pPr>
            <a:lvl8pPr marL="0" indent="0" algn="l" defTabSz="914400" rtl="0" eaLnBrk="1" latinLnBrk="0" hangingPunct="1">
              <a:lnSpc>
                <a:spcPct val="105000"/>
              </a:lnSpc>
              <a:spcBef>
                <a:spcPts val="400"/>
              </a:spcBef>
              <a:spcAft>
                <a:spcPts val="400"/>
              </a:spcAft>
              <a:buFont typeface="Arial" panose="020B0604020202020204" pitchFamily="34" charset="0"/>
              <a:buChar char="​"/>
              <a:defRPr sz="1400" b="0" kern="1200">
                <a:solidFill>
                  <a:schemeClr val="accent2"/>
                </a:solidFill>
                <a:latin typeface="+mj-lt"/>
                <a:ea typeface="Roboto Mono" pitchFamily="2" charset="0"/>
                <a:cs typeface="+mn-cs"/>
              </a:defRPr>
            </a:lvl8pPr>
            <a:lvl9pPr marL="0" indent="0" algn="l" defTabSz="914400" rtl="0" eaLnBrk="1" latinLnBrk="0" hangingPunct="1">
              <a:lnSpc>
                <a:spcPct val="105000"/>
              </a:lnSpc>
              <a:spcBef>
                <a:spcPts val="400"/>
              </a:spcBef>
              <a:spcAft>
                <a:spcPts val="400"/>
              </a:spcAft>
              <a:buFont typeface="Arial" panose="020B0604020202020204" pitchFamily="34" charset="0"/>
              <a:buChar char="​"/>
              <a:defRPr sz="1400" b="0" kern="1200">
                <a:solidFill>
                  <a:schemeClr val="tx2"/>
                </a:solidFill>
                <a:latin typeface="+mj-lt"/>
                <a:ea typeface="Roboto Mono" pitchFamily="2" charset="0"/>
                <a:cs typeface="+mn-cs"/>
              </a:defRPr>
            </a:lvl9pPr>
          </a:lstStyle>
          <a:p>
            <a:pPr marL="285750" indent="-285750">
              <a:buFont typeface="Wingdings" pitchFamily="2" charset="2"/>
              <a:buChar char="Ø"/>
            </a:pPr>
            <a:r>
              <a:rPr lang="en-IN" sz="1400" dirty="0">
                <a:solidFill>
                  <a:schemeClr val="bg1"/>
                </a:solidFill>
              </a:rPr>
              <a:t>Anti-fraud platforms are deployed to protect against risks such as third-party data breaches and click injections. </a:t>
            </a:r>
          </a:p>
          <a:p>
            <a:pPr marL="285750" indent="-285750">
              <a:buFont typeface="Wingdings" pitchFamily="2" charset="2"/>
              <a:buChar char="Ø"/>
            </a:pPr>
            <a:r>
              <a:rPr lang="en-IN" sz="1400" dirty="0">
                <a:solidFill>
                  <a:schemeClr val="bg1"/>
                </a:solidFill>
              </a:rPr>
              <a:t>If an online campaign suffers a cyberattack, revenue as well as the reputation of the advertiser and the agency are at stake (Murphey, 2023).</a:t>
            </a:r>
          </a:p>
          <a:p>
            <a:pPr marL="285750" indent="-285750">
              <a:buFont typeface="Wingdings" pitchFamily="2" charset="2"/>
              <a:buChar char="Ø"/>
            </a:pPr>
            <a:r>
              <a:rPr lang="en-IN" sz="1400" dirty="0">
                <a:solidFill>
                  <a:schemeClr val="bg1"/>
                </a:solidFill>
              </a:rPr>
              <a:t>In 2020, about 10% of the global ad spending (about $35B) (Shkuropat, 2022) was lost to ad fraud, so developing secure solutions is increasingly becoming necessary and in fact, a big business.</a:t>
            </a:r>
          </a:p>
        </p:txBody>
      </p:sp>
      <p:pic>
        <p:nvPicPr>
          <p:cNvPr id="24" name="Picture 4" descr="Cyber security - Free security icons">
            <a:extLst>
              <a:ext uri="{FF2B5EF4-FFF2-40B4-BE49-F238E27FC236}">
                <a16:creationId xmlns:a16="http://schemas.microsoft.com/office/drawing/2014/main" id="{EFB0C065-089A-CFD6-F963-AA4CFDA4E9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187" y="774163"/>
            <a:ext cx="1856991" cy="1856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48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79F0CD-6E24-4A07-B3D5-00B4A29F4E85}"/>
              </a:ext>
              <a:ext uri="{C183D7F6-B498-43B3-948B-1728B52AA6E4}">
                <adec:decorative xmlns:adec="http://schemas.microsoft.com/office/drawing/2017/decorative" val="1"/>
              </a:ext>
            </a:extLst>
          </p:cNvPr>
          <p:cNvSpPr>
            <a:spLocks noGrp="1"/>
          </p:cNvSpPr>
          <p:nvPr>
            <p:ph type="ctrTitle"/>
          </p:nvPr>
        </p:nvSpPr>
        <p:spPr>
          <a:xfrm>
            <a:off x="922338" y="2857500"/>
            <a:ext cx="8310562" cy="2539999"/>
          </a:xfrm>
        </p:spPr>
        <p:txBody>
          <a:bodyPr/>
          <a:lstStyle/>
          <a:p>
            <a:r>
              <a:rPr lang="en-US" dirty="0"/>
              <a:t>Importance of advertising technology industry</a:t>
            </a:r>
            <a:br>
              <a:rPr lang="en-US" dirty="0"/>
            </a:br>
            <a:endParaRPr lang="en-US" dirty="0"/>
          </a:p>
        </p:txBody>
      </p:sp>
    </p:spTree>
    <p:extLst>
      <p:ext uri="{BB962C8B-B14F-4D97-AF65-F5344CB8AC3E}">
        <p14:creationId xmlns:p14="http://schemas.microsoft.com/office/powerpoint/2010/main" val="3375361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5639-DDE6-4008-8331-BA1CA61FA60E}"/>
              </a:ext>
            </a:extLst>
          </p:cNvPr>
          <p:cNvSpPr>
            <a:spLocks noGrp="1"/>
          </p:cNvSpPr>
          <p:nvPr>
            <p:ph type="title"/>
          </p:nvPr>
        </p:nvSpPr>
        <p:spPr>
          <a:xfrm>
            <a:off x="816878" y="995890"/>
            <a:ext cx="10790921" cy="786335"/>
          </a:xfrm>
        </p:spPr>
        <p:txBody>
          <a:bodyPr/>
          <a:lstStyle/>
          <a:p>
            <a:r>
              <a:rPr lang="en-US" dirty="0"/>
              <a:t>Understanding the impact of advertising technology</a:t>
            </a:r>
          </a:p>
        </p:txBody>
      </p:sp>
      <p:grpSp>
        <p:nvGrpSpPr>
          <p:cNvPr id="6" name="Group 5">
            <a:extLst>
              <a:ext uri="{FF2B5EF4-FFF2-40B4-BE49-F238E27FC236}">
                <a16:creationId xmlns:a16="http://schemas.microsoft.com/office/drawing/2014/main" id="{714882FC-C780-FB7E-E9C4-267E3587A694}"/>
              </a:ext>
            </a:extLst>
          </p:cNvPr>
          <p:cNvGrpSpPr/>
          <p:nvPr/>
        </p:nvGrpSpPr>
        <p:grpSpPr>
          <a:xfrm>
            <a:off x="3509962" y="2180322"/>
            <a:ext cx="5172075" cy="3899049"/>
            <a:chOff x="5319802" y="1824722"/>
            <a:chExt cx="5172075" cy="3899049"/>
          </a:xfrm>
        </p:grpSpPr>
        <p:sp>
          <p:nvSpPr>
            <p:cNvPr id="41" name="Arrow: Pentagon 40">
              <a:extLst>
                <a:ext uri="{FF2B5EF4-FFF2-40B4-BE49-F238E27FC236}">
                  <a16:creationId xmlns:a16="http://schemas.microsoft.com/office/drawing/2014/main" id="{35D998DF-AEE5-4969-8192-84CE76A53340}"/>
                </a:ext>
                <a:ext uri="{C183D7F6-B498-43B3-948B-1728B52AA6E4}">
                  <adec:decorative xmlns:adec="http://schemas.microsoft.com/office/drawing/2017/decorative" val="1"/>
                </a:ext>
              </a:extLst>
            </p:cNvPr>
            <p:cNvSpPr/>
            <p:nvPr/>
          </p:nvSpPr>
          <p:spPr>
            <a:xfrm rot="16200000">
              <a:off x="7715291" y="4582217"/>
              <a:ext cx="381096" cy="579394"/>
            </a:xfrm>
            <a:prstGeom prst="homePlate">
              <a:avLst>
                <a:gd name="adj" fmla="val 602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pPr marL="0" algn="l">
                <a:spcAft>
                  <a:spcPts val="900"/>
                </a:spcAft>
                <a:buFont typeface="Arial" panose="020B0604020202020204" pitchFamily="34" charset="0"/>
                <a:buChar char="​"/>
              </a:pPr>
              <a:endParaRPr lang="en-US" sz="1200">
                <a:solidFill>
                  <a:schemeClr val="accent2"/>
                </a:solidFill>
              </a:endParaRPr>
            </a:p>
          </p:txBody>
        </p:sp>
        <p:sp>
          <p:nvSpPr>
            <p:cNvPr id="40" name="Arrow: Pentagon 39">
              <a:extLst>
                <a:ext uri="{FF2B5EF4-FFF2-40B4-BE49-F238E27FC236}">
                  <a16:creationId xmlns:a16="http://schemas.microsoft.com/office/drawing/2014/main" id="{BDA654CB-147C-4876-B154-4863E04820FA}"/>
                </a:ext>
                <a:ext uri="{C183D7F6-B498-43B3-948B-1728B52AA6E4}">
                  <adec:decorative xmlns:adec="http://schemas.microsoft.com/office/drawing/2017/decorative" val="1"/>
                </a:ext>
              </a:extLst>
            </p:cNvPr>
            <p:cNvSpPr/>
            <p:nvPr/>
          </p:nvSpPr>
          <p:spPr>
            <a:xfrm rot="16200000">
              <a:off x="7715294" y="3502971"/>
              <a:ext cx="381091" cy="579394"/>
            </a:xfrm>
            <a:prstGeom prst="homePlate">
              <a:avLst>
                <a:gd name="adj" fmla="val 602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pPr marL="0" algn="l">
                <a:spcAft>
                  <a:spcPts val="900"/>
                </a:spcAft>
                <a:buFont typeface="Arial" panose="020B0604020202020204" pitchFamily="34" charset="0"/>
                <a:buChar char="​"/>
              </a:pPr>
              <a:endParaRPr lang="en-US" sz="1200">
                <a:solidFill>
                  <a:schemeClr val="accent2"/>
                </a:solidFill>
              </a:endParaRPr>
            </a:p>
          </p:txBody>
        </p:sp>
        <p:sp>
          <p:nvSpPr>
            <p:cNvPr id="27" name="Arrow: Pentagon 26">
              <a:extLst>
                <a:ext uri="{FF2B5EF4-FFF2-40B4-BE49-F238E27FC236}">
                  <a16:creationId xmlns:a16="http://schemas.microsoft.com/office/drawing/2014/main" id="{AD679729-7987-42F3-95DC-9E0D5F918317}"/>
                </a:ext>
                <a:ext uri="{C183D7F6-B498-43B3-948B-1728B52AA6E4}">
                  <adec:decorative xmlns:adec="http://schemas.microsoft.com/office/drawing/2017/decorative" val="1"/>
                </a:ext>
              </a:extLst>
            </p:cNvPr>
            <p:cNvSpPr/>
            <p:nvPr/>
          </p:nvSpPr>
          <p:spPr>
            <a:xfrm rot="16200000">
              <a:off x="7715290" y="2437227"/>
              <a:ext cx="381096" cy="579394"/>
            </a:xfrm>
            <a:prstGeom prst="homePlate">
              <a:avLst>
                <a:gd name="adj" fmla="val 602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pPr marL="0" algn="l">
                <a:spcAft>
                  <a:spcPts val="900"/>
                </a:spcAft>
                <a:buFont typeface="Arial" panose="020B0604020202020204" pitchFamily="34" charset="0"/>
                <a:buChar char="​"/>
              </a:pPr>
              <a:endParaRPr lang="en-US" sz="1200">
                <a:solidFill>
                  <a:schemeClr val="accent2"/>
                </a:solidFill>
              </a:endParaRPr>
            </a:p>
          </p:txBody>
        </p:sp>
        <p:sp>
          <p:nvSpPr>
            <p:cNvPr id="12" name="Rectangle 11">
              <a:extLst>
                <a:ext uri="{FF2B5EF4-FFF2-40B4-BE49-F238E27FC236}">
                  <a16:creationId xmlns:a16="http://schemas.microsoft.com/office/drawing/2014/main" id="{01F99E81-6220-41D6-A3FD-F3CD4BD4FF80}"/>
                </a:ext>
              </a:extLst>
            </p:cNvPr>
            <p:cNvSpPr/>
            <p:nvPr/>
          </p:nvSpPr>
          <p:spPr>
            <a:xfrm>
              <a:off x="6578793" y="1824722"/>
              <a:ext cx="2654093" cy="6613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lnSpc>
                  <a:spcPct val="110000"/>
                </a:lnSpc>
                <a:spcAft>
                  <a:spcPts val="800"/>
                </a:spcAft>
              </a:pPr>
              <a:r>
                <a:rPr lang="en-US" sz="1400" b="1" dirty="0">
                  <a:solidFill>
                    <a:schemeClr val="bg1"/>
                  </a:solidFill>
                </a:rPr>
                <a:t>INNOVATION – Platform for creativity</a:t>
              </a:r>
            </a:p>
          </p:txBody>
        </p:sp>
        <p:sp>
          <p:nvSpPr>
            <p:cNvPr id="14" name="Rectangle 13">
              <a:extLst>
                <a:ext uri="{FF2B5EF4-FFF2-40B4-BE49-F238E27FC236}">
                  <a16:creationId xmlns:a16="http://schemas.microsoft.com/office/drawing/2014/main" id="{5918B3D8-369F-4FBB-A5A6-F2B1C6F6F994}"/>
                </a:ext>
              </a:extLst>
            </p:cNvPr>
            <p:cNvSpPr/>
            <p:nvPr/>
          </p:nvSpPr>
          <p:spPr>
            <a:xfrm>
              <a:off x="6139540" y="2903968"/>
              <a:ext cx="3532597" cy="6613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lnSpc>
                  <a:spcPct val="110000"/>
                </a:lnSpc>
                <a:spcAft>
                  <a:spcPts val="800"/>
                </a:spcAft>
              </a:pPr>
              <a:r>
                <a:rPr lang="en-US" sz="1400" b="1" dirty="0">
                  <a:solidFill>
                    <a:schemeClr val="bg1"/>
                  </a:solidFill>
                </a:rPr>
                <a:t>SOCIAL – Creates awareness for non-profits &amp; social causes </a:t>
              </a:r>
            </a:p>
          </p:txBody>
        </p:sp>
        <p:sp>
          <p:nvSpPr>
            <p:cNvPr id="15" name="Rectangle 14">
              <a:extLst>
                <a:ext uri="{FF2B5EF4-FFF2-40B4-BE49-F238E27FC236}">
                  <a16:creationId xmlns:a16="http://schemas.microsoft.com/office/drawing/2014/main" id="{8540E4F7-830F-461F-B8AF-8CF4D71A142B}"/>
                </a:ext>
              </a:extLst>
            </p:cNvPr>
            <p:cNvSpPr/>
            <p:nvPr/>
          </p:nvSpPr>
          <p:spPr>
            <a:xfrm>
              <a:off x="5768618" y="3983215"/>
              <a:ext cx="4274442" cy="6613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lnSpc>
                  <a:spcPct val="110000"/>
                </a:lnSpc>
                <a:spcAft>
                  <a:spcPts val="800"/>
                </a:spcAft>
              </a:pPr>
              <a:r>
                <a:rPr lang="en-US" sz="1400" b="1" dirty="0">
                  <a:solidFill>
                    <a:schemeClr val="bg1"/>
                  </a:solidFill>
                </a:rPr>
                <a:t>EMPLOYMENT – Provides jobs to millions of people around the world</a:t>
              </a:r>
            </a:p>
          </p:txBody>
        </p:sp>
        <p:sp>
          <p:nvSpPr>
            <p:cNvPr id="16" name="Rectangle 15">
              <a:extLst>
                <a:ext uri="{FF2B5EF4-FFF2-40B4-BE49-F238E27FC236}">
                  <a16:creationId xmlns:a16="http://schemas.microsoft.com/office/drawing/2014/main" id="{626E3271-C6C8-46C2-A344-DEBEFDA6B31E}"/>
                </a:ext>
              </a:extLst>
            </p:cNvPr>
            <p:cNvSpPr/>
            <p:nvPr/>
          </p:nvSpPr>
          <p:spPr>
            <a:xfrm>
              <a:off x="5319802" y="5062463"/>
              <a:ext cx="5172075" cy="6613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lnSpc>
                  <a:spcPct val="90000"/>
                </a:lnSpc>
                <a:spcAft>
                  <a:spcPts val="600"/>
                </a:spcAft>
              </a:pPr>
              <a:r>
                <a:rPr lang="en-US" sz="1400" b="1" dirty="0">
                  <a:solidFill>
                    <a:schemeClr val="bg1"/>
                  </a:solidFill>
                </a:rPr>
                <a:t>ECONOMIC - Digital is ~47% of $2 trillion/yr. advertising spend</a:t>
              </a:r>
            </a:p>
          </p:txBody>
        </p:sp>
      </p:grpSp>
    </p:spTree>
    <p:extLst>
      <p:ext uri="{BB962C8B-B14F-4D97-AF65-F5344CB8AC3E}">
        <p14:creationId xmlns:p14="http://schemas.microsoft.com/office/powerpoint/2010/main" val="231749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63" name="Rectangle 10262">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824FC5B-14D9-4BDD-98FE-9E9527709EE2}"/>
              </a:ext>
            </a:extLst>
          </p:cNvPr>
          <p:cNvSpPr>
            <a:spLocks noGrp="1"/>
          </p:cNvSpPr>
          <p:nvPr>
            <p:ph type="title"/>
          </p:nvPr>
        </p:nvSpPr>
        <p:spPr>
          <a:xfrm>
            <a:off x="612648" y="365125"/>
            <a:ext cx="6986015" cy="1776484"/>
          </a:xfrm>
        </p:spPr>
        <p:txBody>
          <a:bodyPr vert="horz" lIns="91440" tIns="45720" rIns="91440" bIns="45720" rtlCol="0" anchor="b">
            <a:normAutofit/>
          </a:bodyPr>
          <a:lstStyle/>
          <a:p>
            <a:pPr>
              <a:lnSpc>
                <a:spcPct val="90000"/>
              </a:lnSpc>
            </a:pPr>
            <a:r>
              <a:rPr lang="en-US" sz="5400"/>
              <a:t>Why is Ad-tech vital to the world?</a:t>
            </a:r>
          </a:p>
        </p:txBody>
      </p:sp>
      <p:pic>
        <p:nvPicPr>
          <p:cNvPr id="10242" name="Picture 2" descr="Economic - Free business icons">
            <a:extLst>
              <a:ext uri="{FF2B5EF4-FFF2-40B4-BE49-F238E27FC236}">
                <a16:creationId xmlns:a16="http://schemas.microsoft.com/office/drawing/2014/main" id="{37D88496-D8CA-1E1D-3E4E-91A09511C1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00317" y="261991"/>
            <a:ext cx="1890220" cy="1890220"/>
          </a:xfrm>
          <a:prstGeom prst="rect">
            <a:avLst/>
          </a:prstGeom>
          <a:noFill/>
          <a:extLst>
            <a:ext uri="{909E8E84-426E-40DD-AFC4-6F175D3DCCD1}">
              <a14:hiddenFill xmlns:a14="http://schemas.microsoft.com/office/drawing/2010/main">
                <a:solidFill>
                  <a:srgbClr val="FFFFFF"/>
                </a:solidFill>
              </a14:hiddenFill>
            </a:ext>
          </a:extLst>
        </p:spPr>
      </p:pic>
      <p:sp>
        <p:nvSpPr>
          <p:cNvPr id="10264"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02D19054-F75D-40EB-BAE1-DBF26472080D}"/>
              </a:ext>
            </a:extLst>
          </p:cNvPr>
          <p:cNvSpPr>
            <a:spLocks noGrp="1"/>
          </p:cNvSpPr>
          <p:nvPr>
            <p:ph idx="1"/>
          </p:nvPr>
        </p:nvSpPr>
        <p:spPr>
          <a:xfrm>
            <a:off x="612648" y="2504819"/>
            <a:ext cx="6986016" cy="3672144"/>
          </a:xfrm>
        </p:spPr>
        <p:txBody>
          <a:bodyPr vert="horz" lIns="91440" tIns="45720" rIns="91440" bIns="45720" rtlCol="0">
            <a:normAutofit/>
          </a:bodyPr>
          <a:lstStyle/>
          <a:p>
            <a:pPr lvl="3">
              <a:lnSpc>
                <a:spcPct val="90000"/>
              </a:lnSpc>
              <a:buNone/>
            </a:pPr>
            <a:r>
              <a:rPr lang="en-US" sz="1500" dirty="0">
                <a:solidFill>
                  <a:schemeClr val="tx1"/>
                </a:solidFill>
                <a:latin typeface="+mn-lt"/>
              </a:rPr>
              <a:t>The industry generates immense benefits to the overall economy and society in multiple ways:</a:t>
            </a:r>
          </a:p>
          <a:p>
            <a:pPr lvl="3" indent="-228600">
              <a:lnSpc>
                <a:spcPct val="90000"/>
              </a:lnSpc>
              <a:buFont typeface="Arial" panose="020B0604020202020204" pitchFamily="34" charset="0"/>
              <a:buChar char="•"/>
            </a:pPr>
            <a:endParaRPr lang="en-US" sz="1500" dirty="0">
              <a:solidFill>
                <a:schemeClr val="tx1"/>
              </a:solidFill>
              <a:latin typeface="+mn-lt"/>
            </a:endParaRPr>
          </a:p>
          <a:p>
            <a:pPr marL="285750" indent="-228600">
              <a:lnSpc>
                <a:spcPct val="90000"/>
              </a:lnSpc>
              <a:buFont typeface="Arial" panose="020B0604020202020204" pitchFamily="34" charset="0"/>
              <a:buChar char="•"/>
            </a:pPr>
            <a:r>
              <a:rPr lang="en-US" sz="1500" b="1" dirty="0"/>
              <a:t>Economic</a:t>
            </a:r>
            <a:r>
              <a:rPr lang="en-US" sz="1500" dirty="0"/>
              <a:t>: Advertising technology is a multi-billion-dollar industry, and it generates revenue not just for advertisers or publishers but for employees, who in turn pay taxes to the government. Overall, its contribution to the economy is massive - in 2021, digital ad spending was ~47% of $2 trillion (Joseph, 2022).</a:t>
            </a:r>
          </a:p>
          <a:p>
            <a:pPr marL="285750" indent="-228600">
              <a:lnSpc>
                <a:spcPct val="90000"/>
              </a:lnSpc>
              <a:buFont typeface="Arial" panose="020B0604020202020204" pitchFamily="34" charset="0"/>
              <a:buChar char="•"/>
            </a:pPr>
            <a:r>
              <a:rPr lang="en-US" sz="1500" b="1" dirty="0"/>
              <a:t>Employment</a:t>
            </a:r>
            <a:r>
              <a:rPr lang="en-US" sz="1500" dirty="0"/>
              <a:t>: The industry provides jobs to millions of people around the world. These include indirect jobs in the wider economy created because of advertising activity. E.g., Hospitality, content producers, etc. (EACA, 2017).</a:t>
            </a:r>
          </a:p>
          <a:p>
            <a:pPr marL="285750" indent="-228600">
              <a:lnSpc>
                <a:spcPct val="90000"/>
              </a:lnSpc>
              <a:buFont typeface="Arial" panose="020B0604020202020204" pitchFamily="34" charset="0"/>
              <a:buChar char="•"/>
            </a:pPr>
            <a:r>
              <a:rPr lang="en-US" sz="1500" b="1" dirty="0"/>
              <a:t>Social</a:t>
            </a:r>
            <a:r>
              <a:rPr lang="en-US" sz="1500" dirty="0"/>
              <a:t>: Nonprofits and social causes use digital advertising to create awareness and drive change. It also helps in fundraising for political campaigns, helping candidates reach audiences and capture voters.</a:t>
            </a:r>
          </a:p>
        </p:txBody>
      </p:sp>
      <p:pic>
        <p:nvPicPr>
          <p:cNvPr id="10244" name="Picture 4" descr="Employment Icons - Free SVG &amp; PNG Employment Images - Noun Project">
            <a:extLst>
              <a:ext uri="{FF2B5EF4-FFF2-40B4-BE49-F238E27FC236}">
                <a16:creationId xmlns:a16="http://schemas.microsoft.com/office/drawing/2014/main" id="{562BA8C9-A301-804D-1DFB-2F5AF4F11C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01180" y="2310086"/>
            <a:ext cx="1890220" cy="189022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Social Issue Icon - Download in Line Style">
            <a:extLst>
              <a:ext uri="{FF2B5EF4-FFF2-40B4-BE49-F238E27FC236}">
                <a16:creationId xmlns:a16="http://schemas.microsoft.com/office/drawing/2014/main" id="{676021EE-9497-0667-00A6-78F4D5A67A3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201180" y="4358181"/>
            <a:ext cx="1890220" cy="189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406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97" name="Rectangle 1129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824FC5B-14D9-4BDD-98FE-9E9527709EE2}"/>
              </a:ext>
            </a:extLst>
          </p:cNvPr>
          <p:cNvSpPr>
            <a:spLocks noGrp="1"/>
          </p:cNvSpPr>
          <p:nvPr>
            <p:ph type="title"/>
          </p:nvPr>
        </p:nvSpPr>
        <p:spPr>
          <a:xfrm>
            <a:off x="640080" y="329184"/>
            <a:ext cx="6894576" cy="1783080"/>
          </a:xfrm>
        </p:spPr>
        <p:txBody>
          <a:bodyPr vert="horz" lIns="91440" tIns="45720" rIns="91440" bIns="45720" rtlCol="0" anchor="b">
            <a:normAutofit/>
          </a:bodyPr>
          <a:lstStyle/>
          <a:p>
            <a:pPr>
              <a:lnSpc>
                <a:spcPct val="90000"/>
              </a:lnSpc>
            </a:pPr>
            <a:r>
              <a:rPr lang="en-US" sz="5400" dirty="0"/>
              <a:t>Why is Ad-tech vital to the world?</a:t>
            </a:r>
          </a:p>
        </p:txBody>
      </p:sp>
      <p:sp>
        <p:nvSpPr>
          <p:cNvPr id="1129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2" name="Text Placeholder 5">
            <a:extLst>
              <a:ext uri="{FF2B5EF4-FFF2-40B4-BE49-F238E27FC236}">
                <a16:creationId xmlns:a16="http://schemas.microsoft.com/office/drawing/2014/main" id="{02D19054-F75D-40EB-BAE1-DBF26472080D}"/>
              </a:ext>
            </a:extLst>
          </p:cNvPr>
          <p:cNvSpPr>
            <a:spLocks noGrp="1"/>
          </p:cNvSpPr>
          <p:nvPr>
            <p:ph idx="1"/>
          </p:nvPr>
        </p:nvSpPr>
        <p:spPr>
          <a:xfrm>
            <a:off x="640080" y="2706624"/>
            <a:ext cx="6894576" cy="3483864"/>
          </a:xfrm>
        </p:spPr>
        <p:txBody>
          <a:bodyPr vert="horz" lIns="91440" tIns="45720" rIns="91440" bIns="45720" rtlCol="0">
            <a:normAutofit/>
          </a:bodyPr>
          <a:lstStyle/>
          <a:p>
            <a:pPr marL="285750" indent="-228600">
              <a:lnSpc>
                <a:spcPct val="90000"/>
              </a:lnSpc>
              <a:buFont typeface="Arial" panose="020B0604020202020204" pitchFamily="34" charset="0"/>
              <a:buChar char="•"/>
            </a:pPr>
            <a:r>
              <a:rPr lang="en-US" sz="1600" b="1" dirty="0"/>
              <a:t>Innovation</a:t>
            </a:r>
            <a:r>
              <a:rPr lang="en-US" sz="1600" dirty="0"/>
              <a:t>: Advertising builds national creativity as it provides a platform for artists, writers, photographers, designers, etc. to showcase their talent in exchange for high compensation and the customers get to witness amusing, witty, and even beautiful displays of messages (Fletcher, 2010).</a:t>
            </a:r>
          </a:p>
          <a:p>
            <a:pPr marL="285750" indent="-228600">
              <a:lnSpc>
                <a:spcPct val="90000"/>
              </a:lnSpc>
              <a:buFont typeface="Arial" panose="020B0604020202020204" pitchFamily="34" charset="0"/>
              <a:buChar char="•"/>
            </a:pPr>
            <a:r>
              <a:rPr lang="en-US" sz="1600" b="1" dirty="0"/>
              <a:t>Voice of SMEs</a:t>
            </a:r>
            <a:r>
              <a:rPr lang="en-US" sz="1600" dirty="0"/>
              <a:t>: Small and Medium Enterprises can now access a global user base. Traditional advertising would have made such a reach an incredibly arduous and expensive task. Approximately 75% of Google’s advertising-technology users are Australian small and medium-sized enterprises (PwC, 2021).</a:t>
            </a:r>
          </a:p>
        </p:txBody>
      </p:sp>
      <p:pic>
        <p:nvPicPr>
          <p:cNvPr id="11266" name="Picture 2" descr="Digital art - Free interface icons">
            <a:extLst>
              <a:ext uri="{FF2B5EF4-FFF2-40B4-BE49-F238E27FC236}">
                <a16:creationId xmlns:a16="http://schemas.microsoft.com/office/drawing/2014/main" id="{75073444-475B-6302-0035-F06F2E5043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91" r="-6" b="2482"/>
          <a:stretch/>
        </p:blipFill>
        <p:spPr bwMode="auto">
          <a:xfrm>
            <a:off x="8084901" y="329183"/>
            <a:ext cx="3572093" cy="3429969"/>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Sme - Free business icons">
            <a:extLst>
              <a:ext uri="{FF2B5EF4-FFF2-40B4-BE49-F238E27FC236}">
                <a16:creationId xmlns:a16="http://schemas.microsoft.com/office/drawing/2014/main" id="{48CAD1E8-1239-7B7E-AFE5-02B0CC4282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 b="4388"/>
          <a:stretch/>
        </p:blipFill>
        <p:spPr bwMode="auto">
          <a:xfrm>
            <a:off x="8723661" y="4079193"/>
            <a:ext cx="2276286" cy="217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256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79F0CD-6E24-4A07-B3D5-00B4A29F4E85}"/>
              </a:ext>
              <a:ext uri="{C183D7F6-B498-43B3-948B-1728B52AA6E4}">
                <adec:decorative xmlns:adec="http://schemas.microsoft.com/office/drawing/2017/decorative" val="1"/>
              </a:ext>
            </a:extLst>
          </p:cNvPr>
          <p:cNvSpPr>
            <a:spLocks noGrp="1"/>
          </p:cNvSpPr>
          <p:nvPr>
            <p:ph type="ctrTitle"/>
          </p:nvPr>
        </p:nvSpPr>
        <p:spPr>
          <a:xfrm>
            <a:off x="922338" y="3035833"/>
            <a:ext cx="7675562" cy="786335"/>
          </a:xfrm>
        </p:spPr>
        <p:txBody>
          <a:bodyPr/>
          <a:lstStyle/>
          <a:p>
            <a:r>
              <a:rPr lang="en-US" dirty="0"/>
              <a:t>Future of the advertising-technology industry</a:t>
            </a:r>
          </a:p>
        </p:txBody>
      </p:sp>
    </p:spTree>
    <p:extLst>
      <p:ext uri="{BB962C8B-B14F-4D97-AF65-F5344CB8AC3E}">
        <p14:creationId xmlns:p14="http://schemas.microsoft.com/office/powerpoint/2010/main" val="3872914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592A264-E9D5-B10F-C5F3-DB9453EE63FD}"/>
              </a:ext>
            </a:extLst>
          </p:cNvPr>
          <p:cNvSpPr>
            <a:spLocks noGrp="1"/>
          </p:cNvSpPr>
          <p:nvPr>
            <p:ph type="body" sz="quarter" idx="21"/>
          </p:nvPr>
        </p:nvSpPr>
        <p:spPr/>
        <p:txBody>
          <a:bodyPr/>
          <a:lstStyle/>
          <a:p>
            <a:pPr marL="285750" indent="-285750">
              <a:buFont typeface="Arial" panose="020B0604020202020204" pitchFamily="34" charset="0"/>
              <a:buChar char="•"/>
            </a:pPr>
            <a:r>
              <a:rPr lang="en-US" sz="1800" dirty="0"/>
              <a:t>Cloud technologies will become indispensable assets to manage workflows and marketing relationships. </a:t>
            </a:r>
          </a:p>
          <a:p>
            <a:pPr marL="285750" indent="-285750">
              <a:buFont typeface="Arial" panose="020B0604020202020204" pitchFamily="34" charset="0"/>
              <a:buChar char="•"/>
            </a:pPr>
            <a:r>
              <a:rPr lang="en-US" sz="1800" dirty="0"/>
              <a:t>It will be a norm to integrate the cloud for CRMs, mobile, social, personalization, content handling, and analytics.</a:t>
            </a:r>
          </a:p>
        </p:txBody>
      </p:sp>
      <p:sp>
        <p:nvSpPr>
          <p:cNvPr id="9" name="Text Placeholder 4">
            <a:extLst>
              <a:ext uri="{FF2B5EF4-FFF2-40B4-BE49-F238E27FC236}">
                <a16:creationId xmlns:a16="http://schemas.microsoft.com/office/drawing/2014/main" id="{4B04B1EF-2337-9B58-4BA1-421CD295B22E}"/>
              </a:ext>
            </a:extLst>
          </p:cNvPr>
          <p:cNvSpPr txBox="1">
            <a:spLocks/>
          </p:cNvSpPr>
          <p:nvPr/>
        </p:nvSpPr>
        <p:spPr>
          <a:xfrm>
            <a:off x="1638164" y="796624"/>
            <a:ext cx="4457836" cy="1121076"/>
          </a:xfrm>
          <a:prstGeom prst="rect">
            <a:avLst/>
          </a:prstGeom>
        </p:spPr>
        <p:txBody>
          <a:bodyPr vert="horz" lIns="0" tIns="0" rIns="0" bIns="0" rtlCol="0" anchor="ctr">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Char char="​"/>
              <a:defRPr lang="en-US" sz="3200" b="1" i="0" kern="1200" baseline="0" dirty="0" smtClean="0">
                <a:solidFill>
                  <a:schemeClr val="tx1"/>
                </a:solidFill>
                <a:latin typeface="+mj-lt"/>
                <a:ea typeface="+mj-ea"/>
                <a:cs typeface="+mj-cs"/>
              </a:defRPr>
            </a:lvl1pPr>
            <a:lvl2pPr marL="117475" indent="-117475" algn="l" defTabSz="914400" rtl="0" eaLnBrk="1" latinLnBrk="0" hangingPunct="1">
              <a:lnSpc>
                <a:spcPct val="110000"/>
              </a:lnSpc>
              <a:spcBef>
                <a:spcPts val="0"/>
              </a:spcBef>
              <a:spcAft>
                <a:spcPts val="600"/>
              </a:spcAft>
              <a:buFont typeface="Microsoft Sans Serif" panose="020B0604020202020204" pitchFamily="34" charset="0"/>
              <a:buChar char="◦"/>
              <a:defRPr lang="en-US" sz="3200" b="1" i="0" kern="1200" baseline="0" dirty="0" smtClean="0">
                <a:solidFill>
                  <a:schemeClr val="tx1"/>
                </a:solidFill>
                <a:latin typeface="+mj-lt"/>
                <a:ea typeface="+mj-ea"/>
                <a:cs typeface="+mj-cs"/>
              </a:defRPr>
            </a:lvl2pPr>
            <a:lvl3pPr marL="284163" indent="-118872" algn="l" defTabSz="914400" rtl="0" eaLnBrk="1" latinLnBrk="0" hangingPunct="1">
              <a:lnSpc>
                <a:spcPct val="110000"/>
              </a:lnSpc>
              <a:spcBef>
                <a:spcPts val="0"/>
              </a:spcBef>
              <a:spcAft>
                <a:spcPts val="600"/>
              </a:spcAft>
              <a:buFont typeface="Microsoft Sans Serif" panose="020B0604020202020204" pitchFamily="34" charset="0"/>
              <a:buChar char="◦"/>
              <a:defRPr lang="en-US" sz="3200" b="1" i="0" kern="1200" baseline="0" dirty="0" smtClean="0">
                <a:solidFill>
                  <a:schemeClr val="tx1"/>
                </a:solidFill>
                <a:latin typeface="+mj-lt"/>
                <a:ea typeface="+mj-ea"/>
                <a:cs typeface="+mj-cs"/>
              </a:defRPr>
            </a:lvl3pPr>
            <a:lvl4pPr marL="0" indent="0" algn="l" defTabSz="914400" rtl="0" eaLnBrk="1" latinLnBrk="0" hangingPunct="1">
              <a:lnSpc>
                <a:spcPct val="105000"/>
              </a:lnSpc>
              <a:spcBef>
                <a:spcPts val="800"/>
              </a:spcBef>
              <a:spcAft>
                <a:spcPts val="0"/>
              </a:spcAft>
              <a:buFont typeface="Arial" panose="020B0604020202020204" pitchFamily="34" charset="0"/>
              <a:buChar char="​"/>
              <a:defRPr lang="en-US" sz="3200" b="1" i="0" kern="1200" cap="none" baseline="0" dirty="0" smtClean="0">
                <a:solidFill>
                  <a:schemeClr val="tx1"/>
                </a:solidFill>
                <a:latin typeface="+mj-lt"/>
                <a:ea typeface="+mj-ea"/>
                <a:cs typeface="+mj-cs"/>
              </a:defRPr>
            </a:lvl4pPr>
            <a:lvl5pPr marL="0" indent="0" algn="l" defTabSz="914400" rtl="0" eaLnBrk="1" latinLnBrk="0" hangingPunct="1">
              <a:lnSpc>
                <a:spcPct val="110000"/>
              </a:lnSpc>
              <a:spcBef>
                <a:spcPts val="600"/>
              </a:spcBef>
              <a:spcAft>
                <a:spcPts val="600"/>
              </a:spcAft>
              <a:buFont typeface="Arial" panose="020B0604020202020204" pitchFamily="34" charset="0"/>
              <a:buChar char="​"/>
              <a:defRPr lang="en-US" sz="3200" b="1" i="0" kern="1200" cap="none" baseline="0" dirty="0">
                <a:solidFill>
                  <a:schemeClr val="tx1"/>
                </a:solidFill>
                <a:latin typeface="+mj-lt"/>
                <a:ea typeface="+mj-ea"/>
                <a:cs typeface="+mj-cs"/>
              </a:defRPr>
            </a:lvl5pPr>
            <a:lvl6pPr marL="0" indent="0" algn="l" defTabSz="914400" rtl="0" eaLnBrk="1" latinLnBrk="0" hangingPunct="1">
              <a:lnSpc>
                <a:spcPct val="95000"/>
              </a:lnSpc>
              <a:spcBef>
                <a:spcPts val="800"/>
              </a:spcBef>
              <a:spcAft>
                <a:spcPts val="800"/>
              </a:spcAft>
              <a:buFont typeface="Arial" panose="020B0604020202020204" pitchFamily="34" charset="0"/>
              <a:buChar char="​"/>
              <a:defRPr sz="2800" b="1" kern="1200">
                <a:solidFill>
                  <a:schemeClr val="tx1"/>
                </a:solidFill>
                <a:latin typeface="Montserrat SemiBold" panose="00000700000000000000" pitchFamily="2" charset="0"/>
                <a:ea typeface="+mn-ea"/>
                <a:cs typeface="+mn-cs"/>
              </a:defRPr>
            </a:lvl6pPr>
            <a:lvl7pPr marL="0" indent="0" algn="l" defTabSz="914400" rtl="0" eaLnBrk="1" latinLnBrk="0" hangingPunct="1">
              <a:lnSpc>
                <a:spcPct val="95000"/>
              </a:lnSpc>
              <a:spcBef>
                <a:spcPts val="800"/>
              </a:spcBef>
              <a:spcAft>
                <a:spcPts val="800"/>
              </a:spcAft>
              <a:buFont typeface="Arial" panose="020B0604020202020204" pitchFamily="34" charset="0"/>
              <a:buChar char="​"/>
              <a:defRPr sz="2800" b="1" kern="1200">
                <a:solidFill>
                  <a:schemeClr val="accent2"/>
                </a:solidFill>
                <a:latin typeface="Montserrat SemiBold" panose="00000700000000000000" pitchFamily="2" charset="0"/>
                <a:ea typeface="+mn-ea"/>
                <a:cs typeface="+mn-cs"/>
              </a:defRPr>
            </a:lvl7pPr>
            <a:lvl8pPr marL="0" indent="0" algn="l" defTabSz="914400" rtl="0" eaLnBrk="1" latinLnBrk="0" hangingPunct="1">
              <a:lnSpc>
                <a:spcPct val="105000"/>
              </a:lnSpc>
              <a:spcBef>
                <a:spcPts val="400"/>
              </a:spcBef>
              <a:spcAft>
                <a:spcPts val="400"/>
              </a:spcAft>
              <a:buFont typeface="Arial" panose="020B0604020202020204" pitchFamily="34" charset="0"/>
              <a:buChar char="​"/>
              <a:defRPr sz="1400" b="0" kern="1200">
                <a:solidFill>
                  <a:schemeClr val="accent2"/>
                </a:solidFill>
                <a:latin typeface="+mj-lt"/>
                <a:ea typeface="Roboto Mono" pitchFamily="2" charset="0"/>
                <a:cs typeface="+mn-cs"/>
              </a:defRPr>
            </a:lvl8pPr>
            <a:lvl9pPr marL="0" indent="0" algn="l" defTabSz="914400" rtl="0" eaLnBrk="1" latinLnBrk="0" hangingPunct="1">
              <a:lnSpc>
                <a:spcPct val="105000"/>
              </a:lnSpc>
              <a:spcBef>
                <a:spcPts val="400"/>
              </a:spcBef>
              <a:spcAft>
                <a:spcPts val="400"/>
              </a:spcAft>
              <a:buFont typeface="Arial" panose="020B0604020202020204" pitchFamily="34" charset="0"/>
              <a:buChar char="​"/>
              <a:defRPr sz="1400" b="0" kern="1200">
                <a:solidFill>
                  <a:schemeClr val="tx2"/>
                </a:solidFill>
                <a:latin typeface="+mj-lt"/>
                <a:ea typeface="Roboto Mono" pitchFamily="2" charset="0"/>
                <a:cs typeface="+mn-cs"/>
              </a:defRPr>
            </a:lvl9pPr>
          </a:lstStyle>
          <a:p>
            <a:r>
              <a:rPr lang="en-IN" sz="3600" dirty="0"/>
              <a:t>Cloud Solutions</a:t>
            </a:r>
          </a:p>
        </p:txBody>
      </p:sp>
      <p:pic>
        <p:nvPicPr>
          <p:cNvPr id="14338" name="Picture 2" descr="Cloud computing - Free technology icons">
            <a:extLst>
              <a:ext uri="{FF2B5EF4-FFF2-40B4-BE49-F238E27FC236}">
                <a16:creationId xmlns:a16="http://schemas.microsoft.com/office/drawing/2014/main" id="{16237C57-74B7-379C-4FA0-F8730B05F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1236" y="2044700"/>
            <a:ext cx="3149600" cy="314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494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D1E242A-43F4-70B2-AC27-87765950496A}"/>
              </a:ext>
            </a:extLst>
          </p:cNvPr>
          <p:cNvSpPr>
            <a:spLocks noGrp="1"/>
          </p:cNvSpPr>
          <p:nvPr>
            <p:ph type="title"/>
          </p:nvPr>
        </p:nvSpPr>
        <p:spPr>
          <a:xfrm>
            <a:off x="1269864" y="916878"/>
            <a:ext cx="7963036" cy="786335"/>
          </a:xfrm>
        </p:spPr>
        <p:txBody>
          <a:bodyPr/>
          <a:lstStyle/>
          <a:p>
            <a:r>
              <a:rPr lang="en-US" sz="3600"/>
              <a:t>Artificial Intelligence footprint</a:t>
            </a:r>
            <a:endParaRPr lang="en-US" sz="3600" dirty="0"/>
          </a:p>
        </p:txBody>
      </p:sp>
      <p:sp>
        <p:nvSpPr>
          <p:cNvPr id="5" name="Text Placeholder 4">
            <a:extLst>
              <a:ext uri="{FF2B5EF4-FFF2-40B4-BE49-F238E27FC236}">
                <a16:creationId xmlns:a16="http://schemas.microsoft.com/office/drawing/2014/main" id="{CF25B6D2-344B-1B7C-BDCD-E4F8A7E4E2C0}"/>
              </a:ext>
            </a:extLst>
          </p:cNvPr>
          <p:cNvSpPr>
            <a:spLocks noGrp="1"/>
          </p:cNvSpPr>
          <p:nvPr>
            <p:ph type="body" sz="quarter" idx="21"/>
          </p:nvPr>
        </p:nvSpPr>
        <p:spPr/>
        <p:txBody>
          <a:bodyPr/>
          <a:lstStyle/>
          <a:p>
            <a:pPr marL="285750" indent="-285750">
              <a:buFont typeface="Arial" panose="020B0604020202020204" pitchFamily="34" charset="0"/>
              <a:buChar char="•"/>
            </a:pPr>
            <a:r>
              <a:rPr lang="en-US" sz="1800" dirty="0"/>
              <a:t>Artificial intelligence is expected to rapidly increase its footprint in the industry from business decision-making to consumer behavior analysis. </a:t>
            </a:r>
          </a:p>
          <a:p>
            <a:pPr marL="285750" indent="-285750">
              <a:buFont typeface="Arial" panose="020B0604020202020204" pitchFamily="34" charset="0"/>
              <a:buChar char="•"/>
            </a:pPr>
            <a:r>
              <a:rPr lang="en-US" sz="1800" dirty="0"/>
              <a:t>AI will benefit from the massive amounts of user activity data.</a:t>
            </a:r>
          </a:p>
        </p:txBody>
      </p:sp>
      <p:pic>
        <p:nvPicPr>
          <p:cNvPr id="15366" name="Picture 6" descr="Machine Learning Icon - Free PNG &amp; SVG 1864864 - Noun Project">
            <a:extLst>
              <a:ext uri="{FF2B5EF4-FFF2-40B4-BE49-F238E27FC236}">
                <a16:creationId xmlns:a16="http://schemas.microsoft.com/office/drawing/2014/main" id="{E4DDA029-0862-1E77-19A7-54725D60F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6036" y="2507648"/>
            <a:ext cx="25400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777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744631-3E1D-83C6-D2CE-47E735D9C683}"/>
              </a:ext>
            </a:extLst>
          </p:cNvPr>
          <p:cNvSpPr>
            <a:spLocks noGrp="1"/>
          </p:cNvSpPr>
          <p:nvPr>
            <p:ph type="title"/>
          </p:nvPr>
        </p:nvSpPr>
        <p:spPr>
          <a:xfrm>
            <a:off x="1815964" y="891478"/>
            <a:ext cx="4597536" cy="786335"/>
          </a:xfrm>
        </p:spPr>
        <p:txBody>
          <a:bodyPr/>
          <a:lstStyle/>
          <a:p>
            <a:r>
              <a:rPr lang="en-US" sz="3600" dirty="0"/>
              <a:t>Context is King!</a:t>
            </a:r>
          </a:p>
        </p:txBody>
      </p:sp>
      <p:sp>
        <p:nvSpPr>
          <p:cNvPr id="4" name="Text Placeholder 3">
            <a:extLst>
              <a:ext uri="{FF2B5EF4-FFF2-40B4-BE49-F238E27FC236}">
                <a16:creationId xmlns:a16="http://schemas.microsoft.com/office/drawing/2014/main" id="{4772B8C3-F09A-95BC-BA5D-BAEFCF0B992D}"/>
              </a:ext>
            </a:extLst>
          </p:cNvPr>
          <p:cNvSpPr>
            <a:spLocks noGrp="1"/>
          </p:cNvSpPr>
          <p:nvPr>
            <p:ph type="body" sz="quarter" idx="22"/>
          </p:nvPr>
        </p:nvSpPr>
        <p:spPr>
          <a:xfrm>
            <a:off x="1701664" y="2358724"/>
            <a:ext cx="6283316" cy="2467648"/>
          </a:xfrm>
        </p:spPr>
        <p:txBody>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Contextual advertising will be the need of the hour and advanced analytics will be used to improve audience targeting and messaging. </a:t>
            </a:r>
          </a:p>
          <a:p>
            <a:pPr marL="342900" indent="-342900">
              <a:buFont typeface="Arial" panose="020B0604020202020204" pitchFamily="34" charset="0"/>
              <a:buChar char="•"/>
            </a:pPr>
            <a:r>
              <a:rPr lang="en-US" sz="2000" dirty="0"/>
              <a:t>The trend will only accelerate with higher adoption of digital as the primary advertising channel.</a:t>
            </a:r>
          </a:p>
        </p:txBody>
      </p:sp>
      <p:pic>
        <p:nvPicPr>
          <p:cNvPr id="16386" name="Picture 2" descr="Advertising, bullseye, contextual advertising, objective, target icon -  Download on Iconfinder">
            <a:extLst>
              <a:ext uri="{FF2B5EF4-FFF2-40B4-BE49-F238E27FC236}">
                <a16:creationId xmlns:a16="http://schemas.microsoft.com/office/drawing/2014/main" id="{7692D029-7607-C69A-A8AB-15B624C0C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3286" y="2036798"/>
            <a:ext cx="3365500" cy="336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79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CA64B44-4488-AADC-392E-7AD0DC2ED627}"/>
              </a:ext>
            </a:extLst>
          </p:cNvPr>
          <p:cNvSpPr>
            <a:spLocks noGrp="1"/>
          </p:cNvSpPr>
          <p:nvPr>
            <p:ph type="title"/>
          </p:nvPr>
        </p:nvSpPr>
        <p:spPr>
          <a:xfrm>
            <a:off x="6151294" y="486184"/>
            <a:ext cx="5397237" cy="1325563"/>
          </a:xfrm>
        </p:spPr>
        <p:txBody>
          <a:bodyPr vert="horz" lIns="91440" tIns="45720" rIns="91440" bIns="45720" rtlCol="0" anchor="ctr">
            <a:normAutofit/>
          </a:bodyPr>
          <a:lstStyle/>
          <a:p>
            <a:pPr>
              <a:lnSpc>
                <a:spcPct val="90000"/>
              </a:lnSpc>
            </a:pPr>
            <a:r>
              <a:rPr lang="en-US" sz="4400" dirty="0"/>
              <a:t>About the industry</a:t>
            </a:r>
          </a:p>
        </p:txBody>
      </p:sp>
      <p:pic>
        <p:nvPicPr>
          <p:cNvPr id="1028" name="Picture 4">
            <a:extLst>
              <a:ext uri="{FF2B5EF4-FFF2-40B4-BE49-F238E27FC236}">
                <a16:creationId xmlns:a16="http://schemas.microsoft.com/office/drawing/2014/main" id="{ABA2744A-67EE-8505-2F83-7822FC7E5C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82964" y="1651556"/>
            <a:ext cx="2088189" cy="877691"/>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a:noFill/>
          <a:extLst>
            <a:ext uri="{909E8E84-426E-40DD-AFC4-6F175D3DCCD1}">
              <a14:hiddenFill xmlns:a14="http://schemas.microsoft.com/office/drawing/2010/main">
                <a:solidFill>
                  <a:srgbClr val="FFFFFF"/>
                </a:solidFill>
              </a14:hiddenFill>
            </a:ext>
          </a:extLst>
        </p:spPr>
      </p:pic>
      <p:sp>
        <p:nvSpPr>
          <p:cNvPr id="1039" name="Freeform: Shape 1034">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8C59380D-C49D-0FAE-515C-4BF94949273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30082" y="1396886"/>
            <a:ext cx="1575763" cy="2093722"/>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A94A914-238B-D9DF-6194-50C211DE58ED}"/>
              </a:ext>
            </a:extLst>
          </p:cNvPr>
          <p:cNvSpPr txBox="1"/>
          <p:nvPr/>
        </p:nvSpPr>
        <p:spPr>
          <a:xfrm>
            <a:off x="6151294" y="1946684"/>
            <a:ext cx="5397237" cy="4351338"/>
          </a:xfrm>
          <a:prstGeom prst="rect">
            <a:avLst/>
          </a:prstGeom>
        </p:spPr>
        <p:txBody>
          <a:bodyPr vert="horz" lIns="91440" tIns="45720" rIns="91440" bIns="45720" rtlCol="0">
            <a:normAutofit/>
          </a:bodyPr>
          <a:lstStyle/>
          <a:p>
            <a:pPr>
              <a:lnSpc>
                <a:spcPct val="90000"/>
              </a:lnSpc>
              <a:spcBef>
                <a:spcPts val="600"/>
              </a:spcBef>
              <a:spcAft>
                <a:spcPts val="600"/>
              </a:spcAft>
            </a:pPr>
            <a:r>
              <a:rPr lang="en-US" sz="1700" dirty="0"/>
              <a:t>Advertising-technology involves the technologies and softwares advertisers use to reach audiences, and deliver quantifiable digital marketing campaigns (Stewart, 2012). The ad-tech ecosystem consists of (Shkuropat, 2023):</a:t>
            </a:r>
          </a:p>
          <a:p>
            <a:pPr marL="171450" indent="-228600">
              <a:lnSpc>
                <a:spcPct val="90000"/>
              </a:lnSpc>
              <a:spcBef>
                <a:spcPts val="600"/>
              </a:spcBef>
              <a:spcAft>
                <a:spcPts val="600"/>
              </a:spcAft>
              <a:buFont typeface="Arial" panose="020B0604020202020204" pitchFamily="34" charset="0"/>
              <a:buChar char="•"/>
            </a:pPr>
            <a:r>
              <a:rPr lang="en-US" sz="1700" b="1" dirty="0"/>
              <a:t>Advertisers</a:t>
            </a:r>
            <a:r>
              <a:rPr lang="en-US" sz="1700" dirty="0"/>
              <a:t>, who are trying to reach their potential customers and current clients on devices such as computers and smartphones. These advertisers can range from a big Fortune 500 company like Target to your nearby local retail store. </a:t>
            </a:r>
          </a:p>
          <a:p>
            <a:pPr marL="171450" indent="-228600">
              <a:lnSpc>
                <a:spcPct val="90000"/>
              </a:lnSpc>
              <a:spcBef>
                <a:spcPts val="600"/>
              </a:spcBef>
              <a:spcAft>
                <a:spcPts val="600"/>
              </a:spcAft>
              <a:buFont typeface="Arial" panose="020B0604020202020204" pitchFamily="34" charset="0"/>
              <a:buChar char="•"/>
            </a:pPr>
            <a:r>
              <a:rPr lang="en-US" sz="1700" b="1" dirty="0"/>
              <a:t>Publishers</a:t>
            </a:r>
            <a:r>
              <a:rPr lang="en-US" sz="1700" dirty="0"/>
              <a:t> help advertisers deliver messages and ads using sophisticated algorithms and technologies. They are the ‘supply-side’ in the industry.</a:t>
            </a:r>
          </a:p>
          <a:p>
            <a:pPr indent="-228600">
              <a:lnSpc>
                <a:spcPct val="90000"/>
              </a:lnSpc>
              <a:spcBef>
                <a:spcPts val="600"/>
              </a:spcBef>
              <a:spcAft>
                <a:spcPts val="600"/>
              </a:spcAft>
              <a:buFont typeface="Arial" panose="020B0604020202020204" pitchFamily="34" charset="0"/>
              <a:buChar char="•"/>
            </a:pPr>
            <a:endParaRPr lang="en-US" sz="1700" dirty="0"/>
          </a:p>
          <a:p>
            <a:pPr indent="-228600">
              <a:lnSpc>
                <a:spcPct val="90000"/>
              </a:lnSpc>
              <a:spcBef>
                <a:spcPts val="600"/>
              </a:spcBef>
              <a:spcAft>
                <a:spcPts val="600"/>
              </a:spcAft>
              <a:buFont typeface="Arial" panose="020B0604020202020204" pitchFamily="34" charset="0"/>
              <a:buChar char="•"/>
            </a:pPr>
            <a:endParaRPr lang="en-US" sz="1700" dirty="0"/>
          </a:p>
        </p:txBody>
      </p:sp>
      <p:sp>
        <p:nvSpPr>
          <p:cNvPr id="1037" name="Arc 1036">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30" name="Picture 6">
            <a:extLst>
              <a:ext uri="{FF2B5EF4-FFF2-40B4-BE49-F238E27FC236}">
                <a16:creationId xmlns:a16="http://schemas.microsoft.com/office/drawing/2014/main" id="{8957291E-822C-821F-C890-41697A7ABE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082" y="4231010"/>
            <a:ext cx="2185081" cy="5880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andy Crush Saga - Wikipedia">
            <a:extLst>
              <a:ext uri="{FF2B5EF4-FFF2-40B4-BE49-F238E27FC236}">
                <a16:creationId xmlns:a16="http://schemas.microsoft.com/office/drawing/2014/main" id="{89D13925-114E-7B68-079E-C74FD2EE38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3702" y="3938114"/>
            <a:ext cx="1387451" cy="101348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1Weather, Top-rated U.S. Weather App, Scales Mobile User Engagement by 3X |  MoEngage">
            <a:extLst>
              <a:ext uri="{FF2B5EF4-FFF2-40B4-BE49-F238E27FC236}">
                <a16:creationId xmlns:a16="http://schemas.microsoft.com/office/drawing/2014/main" id="{D2BC5CB2-706E-08DE-6722-8BDB1DBC63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055" y="5066332"/>
            <a:ext cx="2934353" cy="47328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mazon Logo and symbol, meaning, history, PNG, brand">
            <a:extLst>
              <a:ext uri="{FF2B5EF4-FFF2-40B4-BE49-F238E27FC236}">
                <a16:creationId xmlns:a16="http://schemas.microsoft.com/office/drawing/2014/main" id="{C2A687DB-B292-07FF-2F5C-50D2AB8F0A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9476" y="2174084"/>
            <a:ext cx="2621449" cy="163840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3">
            <a:extLst>
              <a:ext uri="{FF2B5EF4-FFF2-40B4-BE49-F238E27FC236}">
                <a16:creationId xmlns:a16="http://schemas.microsoft.com/office/drawing/2014/main" id="{60472EEA-C9F0-630B-DC57-FAFDA53176C9}"/>
              </a:ext>
            </a:extLst>
          </p:cNvPr>
          <p:cNvSpPr txBox="1">
            <a:spLocks/>
          </p:cNvSpPr>
          <p:nvPr/>
        </p:nvSpPr>
        <p:spPr>
          <a:xfrm>
            <a:off x="1002916" y="920728"/>
            <a:ext cx="1575763" cy="614861"/>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2800" b="1" i="0" kern="1200" baseline="0">
                <a:solidFill>
                  <a:schemeClr val="tx1"/>
                </a:solidFill>
                <a:latin typeface="+mj-lt"/>
                <a:ea typeface="+mj-ea"/>
                <a:cs typeface="+mj-cs"/>
              </a:defRPr>
            </a:lvl1pPr>
          </a:lstStyle>
          <a:p>
            <a:pPr>
              <a:lnSpc>
                <a:spcPct val="90000"/>
              </a:lnSpc>
            </a:pPr>
            <a:r>
              <a:rPr lang="en-US" sz="1600" dirty="0"/>
              <a:t>Advertisers</a:t>
            </a:r>
          </a:p>
        </p:txBody>
      </p:sp>
      <p:sp>
        <p:nvSpPr>
          <p:cNvPr id="13" name="Title 3">
            <a:extLst>
              <a:ext uri="{FF2B5EF4-FFF2-40B4-BE49-F238E27FC236}">
                <a16:creationId xmlns:a16="http://schemas.microsoft.com/office/drawing/2014/main" id="{804B6840-4C8B-2F17-9592-2A9F284EA0FD}"/>
              </a:ext>
            </a:extLst>
          </p:cNvPr>
          <p:cNvSpPr txBox="1">
            <a:spLocks/>
          </p:cNvSpPr>
          <p:nvPr/>
        </p:nvSpPr>
        <p:spPr>
          <a:xfrm>
            <a:off x="1002916" y="3466633"/>
            <a:ext cx="1575763" cy="614861"/>
          </a:xfrm>
          <a:prstGeom prst="rect">
            <a:avLst/>
          </a:prstGeom>
        </p:spPr>
        <p:txBody>
          <a:bodyPr vert="horz" lIns="91440" tIns="45720" rIns="91440" bIns="45720" rtlCol="0" anchor="ctr">
            <a:normAutofit/>
          </a:bodyPr>
          <a:lstStyle>
            <a:lvl1pPr algn="l" defTabSz="914400" rtl="0" eaLnBrk="1" latinLnBrk="0" hangingPunct="1">
              <a:lnSpc>
                <a:spcPct val="95000"/>
              </a:lnSpc>
              <a:spcBef>
                <a:spcPct val="0"/>
              </a:spcBef>
              <a:buNone/>
              <a:defRPr sz="2800" b="1" i="0" kern="1200" baseline="0">
                <a:solidFill>
                  <a:schemeClr val="tx1"/>
                </a:solidFill>
                <a:latin typeface="+mj-lt"/>
                <a:ea typeface="+mj-ea"/>
                <a:cs typeface="+mj-cs"/>
              </a:defRPr>
            </a:lvl1pPr>
          </a:lstStyle>
          <a:p>
            <a:pPr>
              <a:lnSpc>
                <a:spcPct val="90000"/>
              </a:lnSpc>
            </a:pPr>
            <a:r>
              <a:rPr lang="en-US" sz="1600" dirty="0"/>
              <a:t>Publishers</a:t>
            </a:r>
          </a:p>
        </p:txBody>
      </p:sp>
    </p:spTree>
    <p:extLst>
      <p:ext uri="{BB962C8B-B14F-4D97-AF65-F5344CB8AC3E}">
        <p14:creationId xmlns:p14="http://schemas.microsoft.com/office/powerpoint/2010/main" val="417051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5639-DDE6-4008-8331-BA1CA61FA60E}"/>
              </a:ext>
            </a:extLst>
          </p:cNvPr>
          <p:cNvSpPr>
            <a:spLocks noGrp="1"/>
          </p:cNvSpPr>
          <p:nvPr>
            <p:ph type="title"/>
          </p:nvPr>
        </p:nvSpPr>
        <p:spPr>
          <a:xfrm>
            <a:off x="816878" y="995890"/>
            <a:ext cx="10790921" cy="786335"/>
          </a:xfrm>
        </p:spPr>
        <p:txBody>
          <a:bodyPr/>
          <a:lstStyle/>
          <a:p>
            <a:r>
              <a:rPr lang="en-US" dirty="0"/>
              <a:t>References</a:t>
            </a:r>
          </a:p>
        </p:txBody>
      </p:sp>
      <p:sp>
        <p:nvSpPr>
          <p:cNvPr id="3" name="TextBox 2">
            <a:extLst>
              <a:ext uri="{FF2B5EF4-FFF2-40B4-BE49-F238E27FC236}">
                <a16:creationId xmlns:a16="http://schemas.microsoft.com/office/drawing/2014/main" id="{393102B7-6A7A-3A4B-D87C-DA5F93F3EDEB}"/>
              </a:ext>
            </a:extLst>
          </p:cNvPr>
          <p:cNvSpPr txBox="1"/>
          <p:nvPr/>
        </p:nvSpPr>
        <p:spPr>
          <a:xfrm>
            <a:off x="816878" y="1638300"/>
            <a:ext cx="10384522" cy="6514219"/>
          </a:xfrm>
          <a:prstGeom prst="rect">
            <a:avLst/>
          </a:prstGeom>
        </p:spPr>
        <p:txBody>
          <a:bodyPr vert="horz" wrap="square" lIns="0" tIns="0" rIns="0" bIns="0" rtlCol="0">
            <a:spAutoFit/>
          </a:bodyPr>
          <a:lstStyle/>
          <a:p>
            <a:pPr algn="l">
              <a:lnSpc>
                <a:spcPct val="110000"/>
              </a:lnSpc>
              <a:spcBef>
                <a:spcPts val="600"/>
              </a:spcBef>
              <a:spcAft>
                <a:spcPts val="600"/>
              </a:spcAft>
            </a:pPr>
            <a:r>
              <a:rPr lang="en-US" sz="1000" dirty="0"/>
              <a:t>Stewart, S., &amp; Small, D. (2012). The library. Amazon. https://</a:t>
            </a:r>
            <a:r>
              <a:rPr lang="en-US" sz="1000" dirty="0" err="1"/>
              <a:t>advertising.amazon.com</a:t>
            </a:r>
            <a:r>
              <a:rPr lang="en-US" sz="1000" dirty="0"/>
              <a:t>/library/guides/what-is-</a:t>
            </a:r>
            <a:r>
              <a:rPr lang="en-US" sz="1000" dirty="0" err="1"/>
              <a:t>adtech</a:t>
            </a:r>
            <a:endParaRPr lang="en-US" sz="1000" dirty="0"/>
          </a:p>
          <a:p>
            <a:pPr algn="l">
              <a:lnSpc>
                <a:spcPct val="110000"/>
              </a:lnSpc>
              <a:spcBef>
                <a:spcPts val="600"/>
              </a:spcBef>
              <a:spcAft>
                <a:spcPts val="600"/>
              </a:spcAft>
            </a:pPr>
            <a:r>
              <a:rPr lang="en-US" sz="1000" dirty="0"/>
              <a:t>Stewart, S., &amp; Small, D. (2012a). The library. Amazon. https://</a:t>
            </a:r>
            <a:r>
              <a:rPr lang="en-US" sz="1000" dirty="0" err="1"/>
              <a:t>advertising.amazon.com</a:t>
            </a:r>
            <a:r>
              <a:rPr lang="en-US" sz="1000" dirty="0"/>
              <a:t>/library/guides/supply-side-platform</a:t>
            </a:r>
          </a:p>
          <a:p>
            <a:pPr algn="l">
              <a:lnSpc>
                <a:spcPct val="110000"/>
              </a:lnSpc>
              <a:spcBef>
                <a:spcPts val="600"/>
              </a:spcBef>
              <a:spcAft>
                <a:spcPts val="600"/>
              </a:spcAft>
            </a:pPr>
            <a:r>
              <a:rPr lang="en-US" sz="1000" dirty="0"/>
              <a:t>Shkuropat, L. (2023, April 4). AD Tech Industry Overview &amp; Opportunities. Web and Mobile App Development Company - </a:t>
            </a:r>
            <a:r>
              <a:rPr lang="en-US" sz="1000" dirty="0" err="1"/>
              <a:t>MindK.com</a:t>
            </a:r>
            <a:r>
              <a:rPr lang="en-US" sz="1000" dirty="0"/>
              <a:t>. https://</a:t>
            </a:r>
            <a:r>
              <a:rPr lang="en-US" sz="1000" dirty="0" err="1"/>
              <a:t>www.mindk.com</a:t>
            </a:r>
            <a:r>
              <a:rPr lang="en-US" sz="1000" dirty="0"/>
              <a:t>/blog/ad-tech-industry-overview/</a:t>
            </a:r>
          </a:p>
          <a:p>
            <a:pPr algn="l">
              <a:lnSpc>
                <a:spcPct val="110000"/>
              </a:lnSpc>
              <a:spcBef>
                <a:spcPts val="600"/>
              </a:spcBef>
              <a:spcAft>
                <a:spcPts val="600"/>
              </a:spcAft>
            </a:pPr>
            <a:r>
              <a:rPr lang="en-US" sz="1000" dirty="0"/>
              <a:t>Shkuropat, L. (2022, November 7). Ad fraud detection: Methods to prevent and fight ad fraud. Web and Mobile App Development Company - </a:t>
            </a:r>
            <a:r>
              <a:rPr lang="en-US" sz="1000" dirty="0" err="1"/>
              <a:t>MindK.com</a:t>
            </a:r>
            <a:r>
              <a:rPr lang="en-US" sz="1000" dirty="0"/>
              <a:t>. https://</a:t>
            </a:r>
            <a:r>
              <a:rPr lang="en-US" sz="1000" dirty="0" err="1"/>
              <a:t>www.mindk.com</a:t>
            </a:r>
            <a:r>
              <a:rPr lang="en-US" sz="1000" dirty="0"/>
              <a:t>/blog/ad-fraud-detection/</a:t>
            </a:r>
          </a:p>
          <a:p>
            <a:pPr algn="l">
              <a:lnSpc>
                <a:spcPct val="110000"/>
              </a:lnSpc>
              <a:spcBef>
                <a:spcPts val="600"/>
              </a:spcBef>
              <a:spcAft>
                <a:spcPts val="600"/>
              </a:spcAft>
            </a:pPr>
            <a:r>
              <a:rPr lang="en-US" sz="1000" dirty="0"/>
              <a:t>Murphey, D. (2023, October 5). The importance of cybersecurity in digital marketing. Mention. https://</a:t>
            </a:r>
            <a:r>
              <a:rPr lang="en-US" sz="1000" dirty="0" err="1"/>
              <a:t>mention.com</a:t>
            </a:r>
            <a:r>
              <a:rPr lang="en-US" sz="1000" dirty="0"/>
              <a:t>/</a:t>
            </a:r>
            <a:r>
              <a:rPr lang="en-US" sz="1000" dirty="0" err="1"/>
              <a:t>en</a:t>
            </a:r>
            <a:r>
              <a:rPr lang="en-US" sz="1000" dirty="0"/>
              <a:t>/blog/cybersecurity-digital-marketing/</a:t>
            </a:r>
          </a:p>
          <a:p>
            <a:pPr algn="l">
              <a:lnSpc>
                <a:spcPct val="110000"/>
              </a:lnSpc>
              <a:spcBef>
                <a:spcPts val="600"/>
              </a:spcBef>
              <a:spcAft>
                <a:spcPts val="600"/>
              </a:spcAft>
            </a:pPr>
            <a:r>
              <a:rPr lang="en-US" sz="1000" dirty="0"/>
              <a:t>Fischer, S. (2022). 5 tech giants own over half the global ad market - </a:t>
            </a:r>
            <a:r>
              <a:rPr lang="en-US" sz="1000" dirty="0" err="1"/>
              <a:t>axios</a:t>
            </a:r>
            <a:r>
              <a:rPr lang="en-US" sz="1000" dirty="0"/>
              <a:t>. https://</a:t>
            </a:r>
            <a:r>
              <a:rPr lang="en-US" sz="1000" dirty="0" err="1"/>
              <a:t>www.axios.com</a:t>
            </a:r>
            <a:r>
              <a:rPr lang="en-US" sz="1000" dirty="0"/>
              <a:t>/2022/06/14/tech-ad-market-global</a:t>
            </a:r>
          </a:p>
          <a:p>
            <a:pPr algn="l">
              <a:lnSpc>
                <a:spcPct val="110000"/>
              </a:lnSpc>
              <a:spcBef>
                <a:spcPts val="600"/>
              </a:spcBef>
              <a:spcAft>
                <a:spcPts val="600"/>
              </a:spcAft>
            </a:pPr>
            <a:r>
              <a:rPr lang="en-US" sz="1000" dirty="0"/>
              <a:t>Grand View Research. (n.d.). </a:t>
            </a:r>
            <a:r>
              <a:rPr lang="en-US" sz="1000" dirty="0" err="1"/>
              <a:t>Adtech</a:t>
            </a:r>
            <a:r>
              <a:rPr lang="en-US" sz="1000" dirty="0"/>
              <a:t> market size, Share &amp; Trends Analysis Report, 2030. AdTech Market Size, Share &amp; Trends Analysis Report, 2030. https://</a:t>
            </a:r>
            <a:r>
              <a:rPr lang="en-US" sz="1000" dirty="0" err="1"/>
              <a:t>www.grandviewresearch.com</a:t>
            </a:r>
            <a:r>
              <a:rPr lang="en-US" sz="1000" dirty="0"/>
              <a:t>/industry-analysis/</a:t>
            </a:r>
            <a:r>
              <a:rPr lang="en-US" sz="1000" dirty="0" err="1"/>
              <a:t>adtech</a:t>
            </a:r>
            <a:r>
              <a:rPr lang="en-US" sz="1000" dirty="0"/>
              <a:t>-market-report</a:t>
            </a:r>
          </a:p>
          <a:p>
            <a:pPr algn="l">
              <a:lnSpc>
                <a:spcPct val="110000"/>
              </a:lnSpc>
              <a:spcBef>
                <a:spcPts val="600"/>
              </a:spcBef>
              <a:spcAft>
                <a:spcPts val="600"/>
              </a:spcAft>
            </a:pPr>
            <a:r>
              <a:rPr lang="en-US" sz="1000" dirty="0"/>
              <a:t>Brodherson, M., </a:t>
            </a:r>
            <a:r>
              <a:rPr lang="en-US" sz="1000" dirty="0" err="1"/>
              <a:t>Broitman</a:t>
            </a:r>
            <a:r>
              <a:rPr lang="en-US" sz="1000" dirty="0"/>
              <a:t>, A., Macdonald, C., &amp; </a:t>
            </a:r>
            <a:r>
              <a:rPr lang="en-US" sz="1000" dirty="0" err="1"/>
              <a:t>Royaux</a:t>
            </a:r>
            <a:r>
              <a:rPr lang="en-US" sz="1000" dirty="0"/>
              <a:t>, S. (2021, April 12). The demise of third-party cookies and identifiers. McKinsey &amp; Company. https://</a:t>
            </a:r>
            <a:r>
              <a:rPr lang="en-US" sz="1000" dirty="0" err="1"/>
              <a:t>www.mckinsey.com</a:t>
            </a:r>
            <a:r>
              <a:rPr lang="en-US" sz="1000" dirty="0"/>
              <a:t>/capabilities/growth-marketing-and-sales/our-insights/the-demise-of-third-party-cookies-and-identifiers</a:t>
            </a:r>
          </a:p>
          <a:p>
            <a:pPr algn="l">
              <a:lnSpc>
                <a:spcPct val="110000"/>
              </a:lnSpc>
              <a:spcBef>
                <a:spcPts val="600"/>
              </a:spcBef>
              <a:spcAft>
                <a:spcPts val="600"/>
              </a:spcAft>
            </a:pPr>
            <a:r>
              <a:rPr lang="en-US" sz="1000" dirty="0"/>
              <a:t>Singh, J. (2023). The Dark Side of mobile advertising: How to fight mobile ad fraud. Business of Apps. https://</a:t>
            </a:r>
            <a:r>
              <a:rPr lang="en-US" sz="1000" dirty="0" err="1"/>
              <a:t>www.businessofapps.com</a:t>
            </a:r>
            <a:r>
              <a:rPr lang="en-US" sz="1000" dirty="0"/>
              <a:t>/insights/the-dark-side-of-mobile-advertising-how-to-fight-mobile-ad-fraud/</a:t>
            </a:r>
          </a:p>
          <a:p>
            <a:pPr algn="l">
              <a:lnSpc>
                <a:spcPct val="110000"/>
              </a:lnSpc>
              <a:spcBef>
                <a:spcPts val="600"/>
              </a:spcBef>
              <a:spcAft>
                <a:spcPts val="600"/>
              </a:spcAft>
            </a:pPr>
            <a:r>
              <a:rPr lang="en-US" sz="1000" dirty="0"/>
              <a:t>Newman, D. (2022, October 12). Apple, Meta and the $10 billion impact of privacy changes. Forbes. https://</a:t>
            </a:r>
            <a:r>
              <a:rPr lang="en-US" sz="1000" dirty="0" err="1"/>
              <a:t>www.forbes.com</a:t>
            </a:r>
            <a:r>
              <a:rPr lang="en-US" sz="1000" dirty="0"/>
              <a:t>/sites/</a:t>
            </a:r>
            <a:r>
              <a:rPr lang="en-US" sz="1000" dirty="0" err="1"/>
              <a:t>danielnewman</a:t>
            </a:r>
            <a:r>
              <a:rPr lang="en-US" sz="1000" dirty="0"/>
              <a:t>/2022/02/10/apple-meta-and-the-ten-billion-dollar-impact-of-privacy-changes/?</a:t>
            </a:r>
            <a:r>
              <a:rPr lang="en-US" sz="1000" dirty="0" err="1"/>
              <a:t>sh</a:t>
            </a:r>
            <a:r>
              <a:rPr lang="en-US" sz="1000" dirty="0"/>
              <a:t>=4c530a8972ae</a:t>
            </a:r>
          </a:p>
          <a:p>
            <a:pPr algn="l">
              <a:lnSpc>
                <a:spcPct val="110000"/>
              </a:lnSpc>
              <a:spcBef>
                <a:spcPts val="600"/>
              </a:spcBef>
              <a:spcAft>
                <a:spcPts val="600"/>
              </a:spcAft>
            </a:pPr>
            <a:r>
              <a:rPr lang="en-US" sz="1000" dirty="0"/>
              <a:t>Homonoff, H. (2023, January 27). Digital Advertising Biz faces new, old challenges in 2023. Forbes. https://</a:t>
            </a:r>
            <a:r>
              <a:rPr lang="en-US" sz="1000" dirty="0" err="1"/>
              <a:t>www.forbes.com</a:t>
            </a:r>
            <a:r>
              <a:rPr lang="en-US" sz="1000" dirty="0"/>
              <a:t>/sites/</a:t>
            </a:r>
            <a:r>
              <a:rPr lang="en-US" sz="1000" dirty="0" err="1"/>
              <a:t>howardhomonoff</a:t>
            </a:r>
            <a:r>
              <a:rPr lang="en-US" sz="1000" dirty="0"/>
              <a:t>/2023/01/25/digital-advertising-biz-faces-new-old-challenges-in-2023/?</a:t>
            </a:r>
            <a:r>
              <a:rPr lang="en-US" sz="1000" dirty="0" err="1"/>
              <a:t>sh</a:t>
            </a:r>
            <a:r>
              <a:rPr lang="en-US" sz="1000" dirty="0"/>
              <a:t>=5a6e78522d28</a:t>
            </a:r>
          </a:p>
          <a:p>
            <a:pPr algn="l">
              <a:lnSpc>
                <a:spcPct val="110000"/>
              </a:lnSpc>
              <a:spcBef>
                <a:spcPts val="600"/>
              </a:spcBef>
              <a:spcAft>
                <a:spcPts val="600"/>
              </a:spcAft>
            </a:pPr>
            <a:endParaRPr lang="en-US" sz="1000" dirty="0"/>
          </a:p>
          <a:p>
            <a:pPr algn="l">
              <a:lnSpc>
                <a:spcPct val="110000"/>
              </a:lnSpc>
              <a:spcBef>
                <a:spcPts val="600"/>
              </a:spcBef>
              <a:spcAft>
                <a:spcPts val="600"/>
              </a:spcAft>
            </a:pPr>
            <a:endParaRPr lang="en-US" sz="1000" dirty="0"/>
          </a:p>
          <a:p>
            <a:pPr algn="l">
              <a:lnSpc>
                <a:spcPct val="110000"/>
              </a:lnSpc>
              <a:spcBef>
                <a:spcPts val="600"/>
              </a:spcBef>
              <a:spcAft>
                <a:spcPts val="600"/>
              </a:spcAft>
            </a:pPr>
            <a:endParaRPr lang="en-US" sz="1000" dirty="0"/>
          </a:p>
          <a:p>
            <a:pPr algn="l">
              <a:lnSpc>
                <a:spcPct val="110000"/>
              </a:lnSpc>
              <a:spcBef>
                <a:spcPts val="600"/>
              </a:spcBef>
              <a:spcAft>
                <a:spcPts val="600"/>
              </a:spcAft>
            </a:pPr>
            <a:endParaRPr lang="en-US" sz="1000" dirty="0"/>
          </a:p>
          <a:p>
            <a:pPr algn="l">
              <a:lnSpc>
                <a:spcPct val="110000"/>
              </a:lnSpc>
              <a:spcBef>
                <a:spcPts val="600"/>
              </a:spcBef>
              <a:spcAft>
                <a:spcPts val="600"/>
              </a:spcAft>
            </a:pPr>
            <a:endParaRPr lang="en-US" sz="1000" dirty="0"/>
          </a:p>
          <a:p>
            <a:pPr algn="l">
              <a:lnSpc>
                <a:spcPct val="110000"/>
              </a:lnSpc>
              <a:spcBef>
                <a:spcPts val="600"/>
              </a:spcBef>
              <a:spcAft>
                <a:spcPts val="600"/>
              </a:spcAft>
            </a:pPr>
            <a:endParaRPr lang="en-US" sz="1000" dirty="0" err="1"/>
          </a:p>
        </p:txBody>
      </p:sp>
    </p:spTree>
    <p:extLst>
      <p:ext uri="{BB962C8B-B14F-4D97-AF65-F5344CB8AC3E}">
        <p14:creationId xmlns:p14="http://schemas.microsoft.com/office/powerpoint/2010/main" val="3586032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5639-DDE6-4008-8331-BA1CA61FA60E}"/>
              </a:ext>
            </a:extLst>
          </p:cNvPr>
          <p:cNvSpPr>
            <a:spLocks noGrp="1"/>
          </p:cNvSpPr>
          <p:nvPr>
            <p:ph type="title"/>
          </p:nvPr>
        </p:nvSpPr>
        <p:spPr>
          <a:xfrm>
            <a:off x="816878" y="995890"/>
            <a:ext cx="10790921" cy="786335"/>
          </a:xfrm>
        </p:spPr>
        <p:txBody>
          <a:bodyPr/>
          <a:lstStyle/>
          <a:p>
            <a:r>
              <a:rPr lang="en-US" dirty="0"/>
              <a:t>References</a:t>
            </a:r>
          </a:p>
        </p:txBody>
      </p:sp>
      <p:sp>
        <p:nvSpPr>
          <p:cNvPr id="3" name="TextBox 2">
            <a:extLst>
              <a:ext uri="{FF2B5EF4-FFF2-40B4-BE49-F238E27FC236}">
                <a16:creationId xmlns:a16="http://schemas.microsoft.com/office/drawing/2014/main" id="{393102B7-6A7A-3A4B-D87C-DA5F93F3EDEB}"/>
              </a:ext>
            </a:extLst>
          </p:cNvPr>
          <p:cNvSpPr txBox="1"/>
          <p:nvPr/>
        </p:nvSpPr>
        <p:spPr>
          <a:xfrm>
            <a:off x="816878" y="1638300"/>
            <a:ext cx="10384522" cy="7806881"/>
          </a:xfrm>
          <a:prstGeom prst="rect">
            <a:avLst/>
          </a:prstGeom>
        </p:spPr>
        <p:txBody>
          <a:bodyPr vert="horz" wrap="square" lIns="0" tIns="0" rIns="0" bIns="0" rtlCol="0">
            <a:spAutoFit/>
          </a:bodyPr>
          <a:lstStyle/>
          <a:p>
            <a:pPr algn="l">
              <a:lnSpc>
                <a:spcPct val="110000"/>
              </a:lnSpc>
              <a:spcBef>
                <a:spcPts val="600"/>
              </a:spcBef>
              <a:spcAft>
                <a:spcPts val="600"/>
              </a:spcAft>
            </a:pPr>
            <a:r>
              <a:rPr lang="en-US" sz="1000" dirty="0"/>
              <a:t>Alibaba Cloud. (2022). 7 ways digital marketing is more successful with cloud computing. Alibaba Cloud Community. https://</a:t>
            </a:r>
            <a:r>
              <a:rPr lang="en-US" sz="1000" dirty="0" err="1"/>
              <a:t>www.alibabacloud.com</a:t>
            </a:r>
            <a:r>
              <a:rPr lang="en-US" sz="1000" dirty="0"/>
              <a:t>/blog/7-ways-digital-marketing-is-more-successful-with-cloud-computing_599611</a:t>
            </a:r>
          </a:p>
          <a:p>
            <a:pPr algn="l">
              <a:lnSpc>
                <a:spcPct val="110000"/>
              </a:lnSpc>
              <a:spcBef>
                <a:spcPts val="600"/>
              </a:spcBef>
              <a:spcAft>
                <a:spcPts val="600"/>
              </a:spcAft>
            </a:pPr>
            <a:r>
              <a:rPr lang="en-US" sz="1000" dirty="0"/>
              <a:t>Paliska, W. (2023, May 1). 6 predictive analytics use cases in advertising. </a:t>
            </a:r>
            <a:r>
              <a:rPr lang="en-US" sz="1000" dirty="0" err="1"/>
              <a:t>dotData</a:t>
            </a:r>
            <a:r>
              <a:rPr lang="en-US" sz="1000" dirty="0"/>
              <a:t>. https://</a:t>
            </a:r>
            <a:r>
              <a:rPr lang="en-US" sz="1000" dirty="0" err="1"/>
              <a:t>dotdata.com</a:t>
            </a:r>
            <a:r>
              <a:rPr lang="en-US" sz="1000" dirty="0"/>
              <a:t>/blog/six-predictive-analytics-use-cases-in-advertising/</a:t>
            </a:r>
          </a:p>
          <a:p>
            <a:pPr algn="l">
              <a:lnSpc>
                <a:spcPct val="110000"/>
              </a:lnSpc>
              <a:spcBef>
                <a:spcPts val="600"/>
              </a:spcBef>
              <a:spcAft>
                <a:spcPts val="600"/>
              </a:spcAft>
            </a:pPr>
            <a:r>
              <a:rPr lang="en-US" sz="1000" dirty="0"/>
              <a:t>Deveau, R., Griffin, S. J., &amp; Reis, S. (2023, May 11). AI-powered marketing and sales reach new heights with Generative AI. McKinsey &amp; Company. https://</a:t>
            </a:r>
            <a:r>
              <a:rPr lang="en-US" sz="1000" dirty="0" err="1"/>
              <a:t>www.mckinsey.com</a:t>
            </a:r>
            <a:r>
              <a:rPr lang="en-US" sz="1000" dirty="0"/>
              <a:t>/capabilities/growth-marketing-and-sales/our-insights/ai-powered-marketing-and-sales-reach-new-heights-with-generative-ai</a:t>
            </a:r>
          </a:p>
          <a:p>
            <a:pPr algn="l">
              <a:lnSpc>
                <a:spcPct val="110000"/>
              </a:lnSpc>
              <a:spcBef>
                <a:spcPts val="600"/>
              </a:spcBef>
              <a:spcAft>
                <a:spcPts val="600"/>
              </a:spcAft>
            </a:pPr>
            <a:r>
              <a:rPr lang="en-US" sz="1000" dirty="0"/>
              <a:t>Joseph, S. (2022, February 7). The rundown: Google, Meta and Amazon are on track to absorb more than 50% of all AD money in 2022. </a:t>
            </a:r>
            <a:r>
              <a:rPr lang="en-US" sz="1000" dirty="0" err="1"/>
              <a:t>Digiday</a:t>
            </a:r>
            <a:r>
              <a:rPr lang="en-US" sz="1000" dirty="0"/>
              <a:t>. https://</a:t>
            </a:r>
            <a:r>
              <a:rPr lang="en-US" sz="1000" dirty="0" err="1"/>
              <a:t>digiday.com</a:t>
            </a:r>
            <a:r>
              <a:rPr lang="en-US" sz="1000" dirty="0"/>
              <a:t>/marketing/the-rundown-google-meta-and-amazon-are-on-track-to-absorb-more-than-50-of-all-ad-money-in-2022/</a:t>
            </a:r>
          </a:p>
          <a:p>
            <a:pPr algn="l">
              <a:lnSpc>
                <a:spcPct val="110000"/>
              </a:lnSpc>
              <a:spcBef>
                <a:spcPts val="600"/>
              </a:spcBef>
              <a:spcAft>
                <a:spcPts val="600"/>
              </a:spcAft>
            </a:pPr>
            <a:r>
              <a:rPr lang="en-US" sz="1000" dirty="0"/>
              <a:t>Owens, R. (2022, October 26). Advertising: Vital to our economy – essential to business. Capitol Communicator. https://</a:t>
            </a:r>
            <a:r>
              <a:rPr lang="en-US" sz="1000" dirty="0" err="1"/>
              <a:t>capitolcommunicator.com</a:t>
            </a:r>
            <a:r>
              <a:rPr lang="en-US" sz="1000" dirty="0"/>
              <a:t>/advertising-vital-to-our-economy-essential-to-business/</a:t>
            </a:r>
          </a:p>
          <a:p>
            <a:pPr algn="l">
              <a:lnSpc>
                <a:spcPct val="110000"/>
              </a:lnSpc>
              <a:spcBef>
                <a:spcPts val="600"/>
              </a:spcBef>
              <a:spcAft>
                <a:spcPts val="600"/>
              </a:spcAft>
            </a:pPr>
            <a:r>
              <a:rPr lang="en-US" sz="1000" dirty="0"/>
              <a:t>EACA. (2017, January 16). Advertising delivers powerful economic benefits across the EU. https://</a:t>
            </a:r>
            <a:r>
              <a:rPr lang="en-US" sz="1000" dirty="0" err="1"/>
              <a:t>eaca.eu</a:t>
            </a:r>
            <a:r>
              <a:rPr lang="en-US" sz="1000" dirty="0"/>
              <a:t>/news/advertising-delivers-powerful-economic-benefits-across-</a:t>
            </a:r>
            <a:r>
              <a:rPr lang="en-US" sz="1000" dirty="0" err="1"/>
              <a:t>eu</a:t>
            </a:r>
            <a:r>
              <a:rPr lang="en-US" sz="1000" dirty="0"/>
              <a:t>/</a:t>
            </a:r>
          </a:p>
          <a:p>
            <a:pPr algn="l">
              <a:lnSpc>
                <a:spcPct val="110000"/>
              </a:lnSpc>
              <a:spcBef>
                <a:spcPts val="600"/>
              </a:spcBef>
              <a:spcAft>
                <a:spcPts val="600"/>
              </a:spcAft>
            </a:pPr>
            <a:r>
              <a:rPr lang="en-US" sz="1000" dirty="0"/>
              <a:t>Fletcher, W. (2010, June 24). The role of advertising in society. OUP Academic. https://</a:t>
            </a:r>
            <a:r>
              <a:rPr lang="en-US" sz="1000" dirty="0" err="1"/>
              <a:t>academic.oup.com</a:t>
            </a:r>
            <a:r>
              <a:rPr lang="en-US" sz="1000" dirty="0"/>
              <a:t>/book/707/chapter/135380346?searchresult=1#228908733</a:t>
            </a:r>
          </a:p>
          <a:p>
            <a:pPr algn="l">
              <a:lnSpc>
                <a:spcPct val="110000"/>
              </a:lnSpc>
              <a:spcBef>
                <a:spcPts val="600"/>
              </a:spcBef>
              <a:spcAft>
                <a:spcPts val="600"/>
              </a:spcAft>
            </a:pPr>
            <a:r>
              <a:rPr lang="en-US" sz="1000" dirty="0"/>
              <a:t>PwC Australia. (2021). Examination of the value created by the advertising technology. https://</a:t>
            </a:r>
            <a:r>
              <a:rPr lang="en-US" sz="1000" dirty="0" err="1"/>
              <a:t>storage.googleapis.com</a:t>
            </a:r>
            <a:r>
              <a:rPr lang="en-US" sz="1000" dirty="0"/>
              <a:t>/</a:t>
            </a:r>
            <a:r>
              <a:rPr lang="en-US" sz="1000" dirty="0" err="1"/>
              <a:t>gweb</a:t>
            </a:r>
            <a:r>
              <a:rPr lang="en-US" sz="1000" dirty="0"/>
              <a:t>-</a:t>
            </a:r>
            <a:r>
              <a:rPr lang="en-US" sz="1000" dirty="0" err="1"/>
              <a:t>uniblog</a:t>
            </a:r>
            <a:r>
              <a:rPr lang="en-US" sz="1000" dirty="0"/>
              <a:t>-publish-prod/documents/Report_2_-_Economic_benefits_of_advertising_technology_industry_in_Australia_B3ReCW5.pdf</a:t>
            </a:r>
          </a:p>
          <a:p>
            <a:pPr algn="l">
              <a:lnSpc>
                <a:spcPct val="110000"/>
              </a:lnSpc>
              <a:spcBef>
                <a:spcPts val="600"/>
              </a:spcBef>
              <a:spcAft>
                <a:spcPts val="600"/>
              </a:spcAft>
            </a:pPr>
            <a:r>
              <a:rPr lang="en-US" sz="1000" dirty="0"/>
              <a:t>Deloitte. (2022a, April 22). The future of advertising: Four scenarios. Deloitte Deutschland. https://www2.deloitte.com/de/de/pages/technology-media-and-telecommunications/articles/future-of-</a:t>
            </a:r>
            <a:r>
              <a:rPr lang="en-US" sz="1000" dirty="0" err="1"/>
              <a:t>advertising.html</a:t>
            </a:r>
            <a:endParaRPr lang="en-US" sz="1000" dirty="0"/>
          </a:p>
          <a:p>
            <a:pPr algn="l">
              <a:lnSpc>
                <a:spcPct val="110000"/>
              </a:lnSpc>
              <a:spcBef>
                <a:spcPts val="600"/>
              </a:spcBef>
              <a:spcAft>
                <a:spcPts val="600"/>
              </a:spcAft>
            </a:pPr>
            <a:endParaRPr lang="en-US" sz="1000" dirty="0"/>
          </a:p>
          <a:p>
            <a:pPr algn="l">
              <a:lnSpc>
                <a:spcPct val="110000"/>
              </a:lnSpc>
              <a:spcBef>
                <a:spcPts val="600"/>
              </a:spcBef>
              <a:spcAft>
                <a:spcPts val="600"/>
              </a:spcAft>
            </a:pPr>
            <a:endParaRPr lang="en-US" sz="1000" dirty="0"/>
          </a:p>
          <a:p>
            <a:pPr algn="l">
              <a:lnSpc>
                <a:spcPct val="110000"/>
              </a:lnSpc>
              <a:spcBef>
                <a:spcPts val="600"/>
              </a:spcBef>
              <a:spcAft>
                <a:spcPts val="600"/>
              </a:spcAft>
            </a:pPr>
            <a:endParaRPr lang="en-US" sz="1000" dirty="0"/>
          </a:p>
          <a:p>
            <a:pPr algn="l">
              <a:lnSpc>
                <a:spcPct val="110000"/>
              </a:lnSpc>
              <a:spcBef>
                <a:spcPts val="600"/>
              </a:spcBef>
              <a:spcAft>
                <a:spcPts val="600"/>
              </a:spcAft>
            </a:pPr>
            <a:endParaRPr lang="en-US" sz="1000" dirty="0"/>
          </a:p>
          <a:p>
            <a:pPr algn="l">
              <a:lnSpc>
                <a:spcPct val="110000"/>
              </a:lnSpc>
              <a:spcBef>
                <a:spcPts val="600"/>
              </a:spcBef>
              <a:spcAft>
                <a:spcPts val="600"/>
              </a:spcAft>
            </a:pPr>
            <a:endParaRPr lang="en-US" sz="1000" dirty="0"/>
          </a:p>
          <a:p>
            <a:pPr algn="l">
              <a:lnSpc>
                <a:spcPct val="110000"/>
              </a:lnSpc>
              <a:spcBef>
                <a:spcPts val="600"/>
              </a:spcBef>
              <a:spcAft>
                <a:spcPts val="600"/>
              </a:spcAft>
            </a:pPr>
            <a:endParaRPr lang="en-US" sz="1000" dirty="0"/>
          </a:p>
          <a:p>
            <a:pPr algn="l">
              <a:lnSpc>
                <a:spcPct val="110000"/>
              </a:lnSpc>
              <a:spcBef>
                <a:spcPts val="600"/>
              </a:spcBef>
              <a:spcAft>
                <a:spcPts val="600"/>
              </a:spcAft>
            </a:pPr>
            <a:endParaRPr lang="en-US" sz="1000" dirty="0"/>
          </a:p>
          <a:p>
            <a:pPr algn="l">
              <a:lnSpc>
                <a:spcPct val="110000"/>
              </a:lnSpc>
              <a:spcBef>
                <a:spcPts val="600"/>
              </a:spcBef>
              <a:spcAft>
                <a:spcPts val="600"/>
              </a:spcAft>
            </a:pPr>
            <a:endParaRPr lang="en-US" sz="1000" dirty="0"/>
          </a:p>
          <a:p>
            <a:pPr algn="l">
              <a:lnSpc>
                <a:spcPct val="110000"/>
              </a:lnSpc>
              <a:spcBef>
                <a:spcPts val="600"/>
              </a:spcBef>
              <a:spcAft>
                <a:spcPts val="600"/>
              </a:spcAft>
            </a:pPr>
            <a:endParaRPr lang="en-US" sz="1000" dirty="0"/>
          </a:p>
          <a:p>
            <a:pPr algn="l">
              <a:lnSpc>
                <a:spcPct val="110000"/>
              </a:lnSpc>
              <a:spcBef>
                <a:spcPts val="600"/>
              </a:spcBef>
              <a:spcAft>
                <a:spcPts val="600"/>
              </a:spcAft>
            </a:pPr>
            <a:endParaRPr lang="en-US" sz="1000" dirty="0"/>
          </a:p>
          <a:p>
            <a:pPr algn="l">
              <a:lnSpc>
                <a:spcPct val="110000"/>
              </a:lnSpc>
              <a:spcBef>
                <a:spcPts val="600"/>
              </a:spcBef>
              <a:spcAft>
                <a:spcPts val="600"/>
              </a:spcAft>
            </a:pPr>
            <a:endParaRPr lang="en-US" sz="1000" dirty="0"/>
          </a:p>
          <a:p>
            <a:pPr algn="l">
              <a:lnSpc>
                <a:spcPct val="110000"/>
              </a:lnSpc>
              <a:spcBef>
                <a:spcPts val="600"/>
              </a:spcBef>
              <a:spcAft>
                <a:spcPts val="600"/>
              </a:spcAft>
            </a:pPr>
            <a:endParaRPr lang="en-US" sz="1000" dirty="0" err="1"/>
          </a:p>
        </p:txBody>
      </p:sp>
    </p:spTree>
    <p:extLst>
      <p:ext uri="{BB962C8B-B14F-4D97-AF65-F5344CB8AC3E}">
        <p14:creationId xmlns:p14="http://schemas.microsoft.com/office/powerpoint/2010/main" val="916449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6ED777-DC2C-4756-987E-BD9BF71F0632}"/>
              </a:ext>
            </a:extLst>
          </p:cNvPr>
          <p:cNvSpPr>
            <a:spLocks noGrp="1"/>
          </p:cNvSpPr>
          <p:nvPr>
            <p:ph type="body" sz="quarter" idx="11"/>
          </p:nvPr>
        </p:nvSpPr>
        <p:spPr/>
        <p:txBody>
          <a:bodyPr/>
          <a:lstStyle/>
          <a:p>
            <a:r>
              <a:rPr lang="en-US" dirty="0"/>
              <a:t>By Jaivardhan Singh Chauhan</a:t>
            </a:r>
          </a:p>
        </p:txBody>
      </p:sp>
      <p:sp>
        <p:nvSpPr>
          <p:cNvPr id="4" name="Title 1">
            <a:extLst>
              <a:ext uri="{FF2B5EF4-FFF2-40B4-BE49-F238E27FC236}">
                <a16:creationId xmlns:a16="http://schemas.microsoft.com/office/drawing/2014/main" id="{FDAC4402-BDF2-6ECE-5853-98D0057F8641}"/>
              </a:ext>
            </a:extLst>
          </p:cNvPr>
          <p:cNvSpPr>
            <a:spLocks noGrp="1"/>
          </p:cNvSpPr>
          <p:nvPr>
            <p:ph type="title" hasCustomPrompt="1"/>
          </p:nvPr>
        </p:nvSpPr>
        <p:spPr>
          <a:xfrm>
            <a:off x="922338" y="-960506"/>
            <a:ext cx="5861304" cy="786335"/>
          </a:xfrm>
        </p:spPr>
        <p:txBody>
          <a:bodyPr/>
          <a:lstStyle>
            <a:lvl1pPr>
              <a:defRPr/>
            </a:lvl1pPr>
          </a:lstStyle>
          <a:p>
            <a:r>
              <a:rPr lang="en-US" dirty="0"/>
              <a:t>End Layout</a:t>
            </a:r>
          </a:p>
        </p:txBody>
      </p:sp>
    </p:spTree>
    <p:extLst>
      <p:ext uri="{BB962C8B-B14F-4D97-AF65-F5344CB8AC3E}">
        <p14:creationId xmlns:p14="http://schemas.microsoft.com/office/powerpoint/2010/main" val="31159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64B44-4488-AADC-392E-7AD0DC2ED627}"/>
              </a:ext>
            </a:extLst>
          </p:cNvPr>
          <p:cNvSpPr>
            <a:spLocks noGrp="1"/>
          </p:cNvSpPr>
          <p:nvPr>
            <p:ph type="title"/>
          </p:nvPr>
        </p:nvSpPr>
        <p:spPr>
          <a:xfrm>
            <a:off x="922338" y="534733"/>
            <a:ext cx="5861304" cy="786335"/>
          </a:xfrm>
        </p:spPr>
        <p:txBody>
          <a:bodyPr/>
          <a:lstStyle/>
          <a:p>
            <a:r>
              <a:rPr lang="en-US" sz="3600" dirty="0"/>
              <a:t>About the industry</a:t>
            </a:r>
          </a:p>
        </p:txBody>
      </p:sp>
      <p:sp>
        <p:nvSpPr>
          <p:cNvPr id="6" name="TextBox 5">
            <a:extLst>
              <a:ext uri="{FF2B5EF4-FFF2-40B4-BE49-F238E27FC236}">
                <a16:creationId xmlns:a16="http://schemas.microsoft.com/office/drawing/2014/main" id="{9A94A914-238B-D9DF-6194-50C211DE58ED}"/>
              </a:ext>
            </a:extLst>
          </p:cNvPr>
          <p:cNvSpPr txBox="1"/>
          <p:nvPr/>
        </p:nvSpPr>
        <p:spPr>
          <a:xfrm>
            <a:off x="922338" y="1321068"/>
            <a:ext cx="10152062" cy="2611421"/>
          </a:xfrm>
          <a:prstGeom prst="rect">
            <a:avLst/>
          </a:prstGeom>
        </p:spPr>
        <p:txBody>
          <a:bodyPr vert="horz" wrap="square" lIns="0" tIns="0" rIns="0" bIns="0" rtlCol="0">
            <a:spAutoFit/>
          </a:bodyPr>
          <a:lstStyle/>
          <a:p>
            <a:pPr marL="171450" indent="-171450">
              <a:lnSpc>
                <a:spcPct val="110000"/>
              </a:lnSpc>
              <a:spcBef>
                <a:spcPts val="600"/>
              </a:spcBef>
              <a:spcAft>
                <a:spcPts val="600"/>
              </a:spcAft>
              <a:buFont typeface="Arial" panose="020B0604020202020204" pitchFamily="34" charset="0"/>
              <a:buChar char="•"/>
            </a:pPr>
            <a:r>
              <a:rPr lang="en-IN" sz="1600" b="1" dirty="0"/>
              <a:t>Agencies</a:t>
            </a:r>
            <a:r>
              <a:rPr lang="en-IN" sz="1600" dirty="0"/>
              <a:t> or </a:t>
            </a:r>
            <a:r>
              <a:rPr lang="en-IN" sz="1600" b="1" dirty="0"/>
              <a:t>ad networks</a:t>
            </a:r>
            <a:r>
              <a:rPr lang="en-IN" sz="1600" dirty="0"/>
              <a:t> are the intermediaries between advertisers and publishers. They help brands in managing and running digital marketing campaigns. Agencies also help with planning omnichannel spending, complementing the brand’s overall vision and strategy. </a:t>
            </a:r>
          </a:p>
          <a:p>
            <a:pPr marL="171450" indent="-171450">
              <a:lnSpc>
                <a:spcPct val="110000"/>
              </a:lnSpc>
              <a:spcBef>
                <a:spcPts val="600"/>
              </a:spcBef>
              <a:spcAft>
                <a:spcPts val="600"/>
              </a:spcAft>
              <a:buFont typeface="Arial" panose="020B0604020202020204" pitchFamily="34" charset="0"/>
              <a:buChar char="•"/>
            </a:pPr>
            <a:r>
              <a:rPr lang="en-IN" sz="1600" dirty="0"/>
              <a:t>Other products such as </a:t>
            </a:r>
            <a:r>
              <a:rPr lang="en-IN" sz="1600" b="1" dirty="0"/>
              <a:t>Supply-side platforms (SSPs)</a:t>
            </a:r>
            <a:r>
              <a:rPr lang="en-IN" sz="1600" dirty="0"/>
              <a:t>, </a:t>
            </a:r>
            <a:r>
              <a:rPr lang="en-IN" sz="1600" b="1" dirty="0"/>
              <a:t>Demand-side platforms (DSPs)</a:t>
            </a:r>
            <a:r>
              <a:rPr lang="en-IN" sz="1600" dirty="0"/>
              <a:t>,</a:t>
            </a:r>
            <a:r>
              <a:rPr lang="en-IN" sz="1600" b="1" dirty="0"/>
              <a:t> </a:t>
            </a:r>
            <a:r>
              <a:rPr lang="en-IN" sz="1600" dirty="0"/>
              <a:t>Data Management Platforms (DMP), ad exchanges, etc. help advertisers reach the correct audiences, optimize spending, and measure campaign performance.</a:t>
            </a:r>
          </a:p>
          <a:p>
            <a:pPr algn="l">
              <a:lnSpc>
                <a:spcPct val="110000"/>
              </a:lnSpc>
              <a:spcBef>
                <a:spcPts val="600"/>
              </a:spcBef>
              <a:spcAft>
                <a:spcPts val="600"/>
              </a:spcAft>
            </a:pPr>
            <a:endParaRPr lang="en-US" sz="1600" dirty="0"/>
          </a:p>
          <a:p>
            <a:pPr algn="l">
              <a:lnSpc>
                <a:spcPct val="110000"/>
              </a:lnSpc>
              <a:spcBef>
                <a:spcPts val="600"/>
              </a:spcBef>
              <a:spcAft>
                <a:spcPts val="600"/>
              </a:spcAft>
            </a:pPr>
            <a:endParaRPr lang="en-US" sz="1600" dirty="0"/>
          </a:p>
        </p:txBody>
      </p:sp>
      <p:pic>
        <p:nvPicPr>
          <p:cNvPr id="3" name="Picture 2">
            <a:extLst>
              <a:ext uri="{FF2B5EF4-FFF2-40B4-BE49-F238E27FC236}">
                <a16:creationId xmlns:a16="http://schemas.microsoft.com/office/drawing/2014/main" id="{1F74F1E3-90F4-57FC-D4F4-911AB5929B6F}"/>
              </a:ext>
            </a:extLst>
          </p:cNvPr>
          <p:cNvPicPr>
            <a:picLocks noChangeAspect="1"/>
          </p:cNvPicPr>
          <p:nvPr/>
        </p:nvPicPr>
        <p:blipFill rotWithShape="1">
          <a:blip r:embed="rId2"/>
          <a:srcRect t="17645" b="14673"/>
          <a:stretch/>
        </p:blipFill>
        <p:spPr>
          <a:xfrm>
            <a:off x="2286000" y="3224467"/>
            <a:ext cx="6858000" cy="3098800"/>
          </a:xfrm>
          <a:prstGeom prst="rect">
            <a:avLst/>
          </a:prstGeom>
        </p:spPr>
      </p:pic>
    </p:spTree>
    <p:extLst>
      <p:ext uri="{BB962C8B-B14F-4D97-AF65-F5344CB8AC3E}">
        <p14:creationId xmlns:p14="http://schemas.microsoft.com/office/powerpoint/2010/main" val="206820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D3407D76-AB2B-4803-9DB0-2358689A6C2F}"/>
              </a:ext>
              <a:ext uri="{C183D7F6-B498-43B3-948B-1728B52AA6E4}">
                <adec:decorative xmlns:adec="http://schemas.microsoft.com/office/drawing/2017/decorative" val="1"/>
              </a:ext>
            </a:extLst>
          </p:cNvPr>
          <p:cNvSpPr/>
          <p:nvPr/>
        </p:nvSpPr>
        <p:spPr>
          <a:xfrm>
            <a:off x="3328057" y="6172198"/>
            <a:ext cx="5511143" cy="685802"/>
          </a:xfrm>
          <a:custGeom>
            <a:avLst/>
            <a:gdLst>
              <a:gd name="connsiteX0" fmla="*/ 0 w 5511143"/>
              <a:gd name="connsiteY0" fmla="*/ 0 h 685802"/>
              <a:gd name="connsiteX1" fmla="*/ 4840303 w 5511143"/>
              <a:gd name="connsiteY1" fmla="*/ 0 h 685802"/>
              <a:gd name="connsiteX2" fmla="*/ 4840303 w 5511143"/>
              <a:gd name="connsiteY2" fmla="*/ 2 h 685802"/>
              <a:gd name="connsiteX3" fmla="*/ 5511143 w 5511143"/>
              <a:gd name="connsiteY3" fmla="*/ 2 h 685802"/>
              <a:gd name="connsiteX4" fmla="*/ 5016537 w 5511143"/>
              <a:gd name="connsiteY4" fmla="*/ 685802 h 685802"/>
              <a:gd name="connsiteX5" fmla="*/ 0 w 5511143"/>
              <a:gd name="connsiteY5" fmla="*/ 685802 h 685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1143" h="685802">
                <a:moveTo>
                  <a:pt x="0" y="0"/>
                </a:moveTo>
                <a:lnTo>
                  <a:pt x="4840303" y="0"/>
                </a:lnTo>
                <a:lnTo>
                  <a:pt x="4840303" y="2"/>
                </a:lnTo>
                <a:lnTo>
                  <a:pt x="5511143" y="2"/>
                </a:lnTo>
                <a:lnTo>
                  <a:pt x="5016537" y="685802"/>
                </a:lnTo>
                <a:lnTo>
                  <a:pt x="0" y="68580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algn="l">
              <a:spcAft>
                <a:spcPts val="900"/>
              </a:spcAft>
              <a:buFont typeface="Arial" panose="020B0604020202020204" pitchFamily="34" charset="0"/>
              <a:buChar char="​"/>
            </a:pPr>
            <a:endParaRPr lang="en-US" sz="1200" dirty="0">
              <a:solidFill>
                <a:schemeClr val="accent2"/>
              </a:solidFill>
            </a:endParaRPr>
          </a:p>
        </p:txBody>
      </p:sp>
      <p:sp>
        <p:nvSpPr>
          <p:cNvPr id="11" name="Rectangle 10">
            <a:extLst>
              <a:ext uri="{FF2B5EF4-FFF2-40B4-BE49-F238E27FC236}">
                <a16:creationId xmlns:a16="http://schemas.microsoft.com/office/drawing/2014/main" id="{5E4EBBFE-AF29-B44C-8499-31A480D7F746}"/>
              </a:ext>
              <a:ext uri="{C183D7F6-B498-43B3-948B-1728B52AA6E4}">
                <adec:decorative xmlns:adec="http://schemas.microsoft.com/office/drawing/2017/decorative" val="1"/>
              </a:ext>
            </a:extLst>
          </p:cNvPr>
          <p:cNvSpPr/>
          <p:nvPr/>
        </p:nvSpPr>
        <p:spPr>
          <a:xfrm>
            <a:off x="3352800" y="685800"/>
            <a:ext cx="5486400"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l">
              <a:spcAft>
                <a:spcPts val="900"/>
              </a:spcAft>
              <a:buFont typeface="Arial" panose="020B0604020202020204" pitchFamily="34" charset="0"/>
              <a:buChar char="​"/>
            </a:pPr>
            <a:endParaRPr lang="en-US" sz="1200" dirty="0">
              <a:solidFill>
                <a:schemeClr val="accent2"/>
              </a:solidFill>
            </a:endParaRPr>
          </a:p>
        </p:txBody>
      </p:sp>
      <p:sp>
        <p:nvSpPr>
          <p:cNvPr id="5" name="TextBox 4">
            <a:extLst>
              <a:ext uri="{FF2B5EF4-FFF2-40B4-BE49-F238E27FC236}">
                <a16:creationId xmlns:a16="http://schemas.microsoft.com/office/drawing/2014/main" id="{BDAE1DCD-9D78-44D4-960B-15E65FC06A7A}"/>
              </a:ext>
            </a:extLst>
          </p:cNvPr>
          <p:cNvSpPr txBox="1"/>
          <p:nvPr/>
        </p:nvSpPr>
        <p:spPr bwMode="white">
          <a:xfrm>
            <a:off x="3825371" y="1157286"/>
            <a:ext cx="4714422" cy="4539512"/>
          </a:xfrm>
          <a:prstGeom prst="rect">
            <a:avLst/>
          </a:prstGeom>
        </p:spPr>
        <p:txBody>
          <a:bodyPr vert="horz" wrap="square" lIns="0" tIns="0" rIns="0" bIns="0" rtlCol="0">
            <a:spAutoFit/>
          </a:bodyPr>
          <a:lstStyle/>
          <a:p>
            <a:pPr>
              <a:lnSpc>
                <a:spcPct val="110000"/>
              </a:lnSpc>
              <a:spcBef>
                <a:spcPts val="600"/>
              </a:spcBef>
              <a:spcAft>
                <a:spcPts val="600"/>
              </a:spcAft>
            </a:pPr>
            <a:endParaRPr lang="en-US" sz="2000" dirty="0">
              <a:solidFill>
                <a:schemeClr val="accent4"/>
              </a:solidFill>
            </a:endParaRPr>
          </a:p>
          <a:p>
            <a:pPr>
              <a:lnSpc>
                <a:spcPct val="110000"/>
              </a:lnSpc>
              <a:spcBef>
                <a:spcPts val="600"/>
              </a:spcBef>
              <a:spcAft>
                <a:spcPts val="600"/>
              </a:spcAft>
            </a:pPr>
            <a:r>
              <a:rPr lang="en-US" sz="2000" dirty="0">
                <a:solidFill>
                  <a:schemeClr val="accent4"/>
                </a:solidFill>
              </a:rPr>
              <a:t>In 2021, five large technology companies - Google, Meta, Alibaba, Bytedance, and Amazon owned about half (53%) of all global ad revenue (Fischer, 2022). The global advertising-technology industry is valued at $886B in 2022 and is expected to grow at a compound growth rate of 13.7% annually from 2023 to 2030 (Grand View Research).</a:t>
            </a:r>
          </a:p>
          <a:p>
            <a:pPr algn="l">
              <a:lnSpc>
                <a:spcPct val="110000"/>
              </a:lnSpc>
              <a:spcBef>
                <a:spcPts val="600"/>
              </a:spcBef>
              <a:spcAft>
                <a:spcPts val="600"/>
              </a:spcAft>
            </a:pPr>
            <a:endParaRPr lang="en-US" sz="3200" dirty="0">
              <a:solidFill>
                <a:schemeClr val="bg1"/>
              </a:solidFill>
              <a:latin typeface="Montserrat ExtraBold" panose="00000900000000000000" pitchFamily="2" charset="0"/>
            </a:endParaRPr>
          </a:p>
        </p:txBody>
      </p:sp>
      <p:sp>
        <p:nvSpPr>
          <p:cNvPr id="16" name="Freeform 15">
            <a:extLst>
              <a:ext uri="{FF2B5EF4-FFF2-40B4-BE49-F238E27FC236}">
                <a16:creationId xmlns:a16="http://schemas.microsoft.com/office/drawing/2014/main" id="{D860684E-7C51-2848-6496-483CB5032218}"/>
              </a:ext>
              <a:ext uri="{C183D7F6-B498-43B3-948B-1728B52AA6E4}">
                <adec:decorative xmlns:adec="http://schemas.microsoft.com/office/drawing/2017/decorative" val="1"/>
              </a:ext>
            </a:extLst>
          </p:cNvPr>
          <p:cNvSpPr/>
          <p:nvPr/>
        </p:nvSpPr>
        <p:spPr>
          <a:xfrm flipH="1">
            <a:off x="0" y="685803"/>
            <a:ext cx="3352798" cy="6172198"/>
          </a:xfrm>
          <a:custGeom>
            <a:avLst/>
            <a:gdLst>
              <a:gd name="connsiteX0" fmla="*/ 0 w 3352798"/>
              <a:gd name="connsiteY0" fmla="*/ 0 h 6172198"/>
              <a:gd name="connsiteX1" fmla="*/ 0 w 3352798"/>
              <a:gd name="connsiteY1" fmla="*/ 6172198 h 6172198"/>
              <a:gd name="connsiteX2" fmla="*/ 3352798 w 3352798"/>
              <a:gd name="connsiteY2" fmla="*/ 6172198 h 6172198"/>
              <a:gd name="connsiteX3" fmla="*/ 3352798 w 3352798"/>
              <a:gd name="connsiteY3" fmla="*/ 4648845 h 6172198"/>
            </a:gdLst>
            <a:ahLst/>
            <a:cxnLst>
              <a:cxn ang="0">
                <a:pos x="connsiteX0" y="connsiteY0"/>
              </a:cxn>
              <a:cxn ang="0">
                <a:pos x="connsiteX1" y="connsiteY1"/>
              </a:cxn>
              <a:cxn ang="0">
                <a:pos x="connsiteX2" y="connsiteY2"/>
              </a:cxn>
              <a:cxn ang="0">
                <a:pos x="connsiteX3" y="connsiteY3"/>
              </a:cxn>
            </a:cxnLst>
            <a:rect l="l" t="t" r="r" b="b"/>
            <a:pathLst>
              <a:path w="3352798" h="6172198">
                <a:moveTo>
                  <a:pt x="0" y="0"/>
                </a:moveTo>
                <a:lnTo>
                  <a:pt x="0" y="6172198"/>
                </a:lnTo>
                <a:lnTo>
                  <a:pt x="3352798" y="6172198"/>
                </a:lnTo>
                <a:lnTo>
                  <a:pt x="3352798" y="464884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spcAft>
                <a:spcPts val="900"/>
              </a:spcAft>
              <a:buFont typeface="Arial" panose="020B0604020202020204" pitchFamily="34" charset="0"/>
              <a:buChar char="​"/>
            </a:pPr>
            <a:endParaRPr lang="en-US" sz="1200" err="1">
              <a:solidFill>
                <a:schemeClr val="accent2"/>
              </a:solidFill>
            </a:endParaRPr>
          </a:p>
        </p:txBody>
      </p:sp>
      <p:sp>
        <p:nvSpPr>
          <p:cNvPr id="6" name="Title 5">
            <a:extLst>
              <a:ext uri="{FF2B5EF4-FFF2-40B4-BE49-F238E27FC236}">
                <a16:creationId xmlns:a16="http://schemas.microsoft.com/office/drawing/2014/main" id="{CDD94714-8078-1B3C-36FC-84EDF3AAF339}"/>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93924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24FC5B-14D9-4BDD-98FE-9E9527709EE2}"/>
              </a:ext>
            </a:extLst>
          </p:cNvPr>
          <p:cNvSpPr>
            <a:spLocks noGrp="1"/>
          </p:cNvSpPr>
          <p:nvPr>
            <p:ph type="title"/>
          </p:nvPr>
        </p:nvSpPr>
        <p:spPr>
          <a:xfrm>
            <a:off x="987044" y="471665"/>
            <a:ext cx="6813550" cy="1094970"/>
          </a:xfrm>
        </p:spPr>
        <p:txBody>
          <a:bodyPr/>
          <a:lstStyle/>
          <a:p>
            <a:r>
              <a:rPr lang="en-US" sz="3400" dirty="0"/>
              <a:t>Top 25 Global Advertisers by Revenue</a:t>
            </a:r>
          </a:p>
        </p:txBody>
      </p:sp>
      <p:grpSp>
        <p:nvGrpSpPr>
          <p:cNvPr id="11" name="Group 10">
            <a:extLst>
              <a:ext uri="{FF2B5EF4-FFF2-40B4-BE49-F238E27FC236}">
                <a16:creationId xmlns:a16="http://schemas.microsoft.com/office/drawing/2014/main" id="{A90B947B-A7E3-9592-2EF4-422985BB1B29}"/>
              </a:ext>
            </a:extLst>
          </p:cNvPr>
          <p:cNvGrpSpPr/>
          <p:nvPr/>
        </p:nvGrpSpPr>
        <p:grpSpPr>
          <a:xfrm>
            <a:off x="8184381" y="1371226"/>
            <a:ext cx="8367275" cy="4741363"/>
            <a:chOff x="8184381" y="1371226"/>
            <a:chExt cx="8367275" cy="4741363"/>
          </a:xfrm>
        </p:grpSpPr>
        <p:grpSp>
          <p:nvGrpSpPr>
            <p:cNvPr id="12" name="Group 11">
              <a:extLst>
                <a:ext uri="{FF2B5EF4-FFF2-40B4-BE49-F238E27FC236}">
                  <a16:creationId xmlns:a16="http://schemas.microsoft.com/office/drawing/2014/main" id="{93DA6AA4-1E2C-E5C0-3329-BD089D29B243}"/>
                </a:ext>
              </a:extLst>
            </p:cNvPr>
            <p:cNvGrpSpPr/>
            <p:nvPr/>
          </p:nvGrpSpPr>
          <p:grpSpPr>
            <a:xfrm>
              <a:off x="8184381" y="1371226"/>
              <a:ext cx="8367275" cy="4741363"/>
              <a:chOff x="8184381" y="1371226"/>
              <a:chExt cx="8367275" cy="4741363"/>
            </a:xfrm>
          </p:grpSpPr>
          <p:pic>
            <p:nvPicPr>
              <p:cNvPr id="14" name="Picture 2">
                <a:extLst>
                  <a:ext uri="{FF2B5EF4-FFF2-40B4-BE49-F238E27FC236}">
                    <a16:creationId xmlns:a16="http://schemas.microsoft.com/office/drawing/2014/main" id="{B7DD903E-FA34-B28C-EE38-C2D149FFB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0" y="1940218"/>
                <a:ext cx="2377695" cy="80433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4">
                <a:extLst>
                  <a:ext uri="{FF2B5EF4-FFF2-40B4-BE49-F238E27FC236}">
                    <a16:creationId xmlns:a16="http://schemas.microsoft.com/office/drawing/2014/main" id="{36D8CCAE-5B7E-B4F0-A334-BFEC6138D6F5}"/>
                  </a:ext>
                </a:extLst>
              </p:cNvPr>
              <p:cNvSpPr txBox="1">
                <a:spLocks/>
              </p:cNvSpPr>
              <p:nvPr/>
            </p:nvSpPr>
            <p:spPr>
              <a:xfrm>
                <a:off x="8413750" y="1371226"/>
                <a:ext cx="8137906" cy="1094970"/>
              </a:xfrm>
              <a:prstGeom prst="rect">
                <a:avLst/>
              </a:prstGeom>
            </p:spPr>
            <p:txBody>
              <a:bodyPr vert="horz" lIns="0" tIns="0" rIns="0" bIns="0" rtlCol="0" anchor="t">
                <a:noAutofit/>
              </a:bodyPr>
              <a:lstStyle>
                <a:lvl1pPr algn="l" defTabSz="914400" rtl="0" eaLnBrk="1" latinLnBrk="0" hangingPunct="1">
                  <a:lnSpc>
                    <a:spcPct val="95000"/>
                  </a:lnSpc>
                  <a:spcBef>
                    <a:spcPct val="0"/>
                  </a:spcBef>
                  <a:buNone/>
                  <a:defRPr sz="4000" b="1" i="0" kern="1200" baseline="0">
                    <a:solidFill>
                      <a:schemeClr val="tx1"/>
                    </a:solidFill>
                    <a:latin typeface="+mj-lt"/>
                    <a:ea typeface="+mj-ea"/>
                    <a:cs typeface="+mj-cs"/>
                  </a:defRPr>
                </a:lvl1pPr>
              </a:lstStyle>
              <a:p>
                <a:r>
                  <a:rPr lang="en-US" sz="2000" dirty="0"/>
                  <a:t>Key players:</a:t>
                </a:r>
              </a:p>
              <a:p>
                <a:endParaRPr lang="en-US" sz="1600" dirty="0"/>
              </a:p>
            </p:txBody>
          </p:sp>
          <p:pic>
            <p:nvPicPr>
              <p:cNvPr id="16" name="Picture 12" descr="Meta Logo and symbol, meaning, history, PNG">
                <a:extLst>
                  <a:ext uri="{FF2B5EF4-FFF2-40B4-BE49-F238E27FC236}">
                    <a16:creationId xmlns:a16="http://schemas.microsoft.com/office/drawing/2014/main" id="{9B0382C9-5A9C-EC55-4841-DF63F71E1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2580" y="3988929"/>
                <a:ext cx="1433599" cy="806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Amazon Logo and symbol, meaning, history, PNG, brand">
                <a:extLst>
                  <a:ext uri="{FF2B5EF4-FFF2-40B4-BE49-F238E27FC236}">
                    <a16:creationId xmlns:a16="http://schemas.microsoft.com/office/drawing/2014/main" id="{3140748C-72FF-5AF9-9B95-8C72A9E12B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7376"/>
              <a:stretch/>
            </p:blipFill>
            <p:spPr bwMode="auto">
              <a:xfrm>
                <a:off x="8223467" y="3742374"/>
                <a:ext cx="1302077" cy="129951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Alibaba Logo and symbol, meaning, history, PNG, brand">
                <a:extLst>
                  <a:ext uri="{FF2B5EF4-FFF2-40B4-BE49-F238E27FC236}">
                    <a16:creationId xmlns:a16="http://schemas.microsoft.com/office/drawing/2014/main" id="{48DAA020-6BD7-963E-EE26-6A5D9CBC6A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4381" y="4459195"/>
                <a:ext cx="2939367" cy="1653394"/>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Picture 16">
              <a:extLst>
                <a:ext uri="{FF2B5EF4-FFF2-40B4-BE49-F238E27FC236}">
                  <a16:creationId xmlns:a16="http://schemas.microsoft.com/office/drawing/2014/main" id="{48224384-6DD0-693A-CA11-46193D33E4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4381" y="2926406"/>
              <a:ext cx="3672676" cy="634110"/>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A graph of growth in blue and white&#10;&#10;Description automatically generated">
            <a:extLst>
              <a:ext uri="{FF2B5EF4-FFF2-40B4-BE49-F238E27FC236}">
                <a16:creationId xmlns:a16="http://schemas.microsoft.com/office/drawing/2014/main" id="{0FADD80F-AAB1-5691-0483-8D86A277E2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7044" y="1556331"/>
            <a:ext cx="6813550" cy="4293347"/>
          </a:xfrm>
          <a:prstGeom prst="rect">
            <a:avLst/>
          </a:prstGeom>
        </p:spPr>
      </p:pic>
    </p:spTree>
    <p:extLst>
      <p:ext uri="{BB962C8B-B14F-4D97-AF65-F5344CB8AC3E}">
        <p14:creationId xmlns:p14="http://schemas.microsoft.com/office/powerpoint/2010/main" val="351540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5" name="Rectangle 4134">
            <a:extLst>
              <a:ext uri="{FF2B5EF4-FFF2-40B4-BE49-F238E27FC236}">
                <a16:creationId xmlns:a16="http://schemas.microsoft.com/office/drawing/2014/main" id="{1135A26D-9D47-467E-91F1-31149BF0D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A586E9E8-8D1D-4015-9F36-D2909F0200DB}"/>
              </a:ext>
            </a:extLst>
          </p:cNvPr>
          <p:cNvSpPr>
            <a:spLocks noGrp="1"/>
          </p:cNvSpPr>
          <p:nvPr>
            <p:ph type="title"/>
          </p:nvPr>
        </p:nvSpPr>
        <p:spPr>
          <a:xfrm>
            <a:off x="838201" y="365125"/>
            <a:ext cx="5393360" cy="1325563"/>
          </a:xfrm>
        </p:spPr>
        <p:txBody>
          <a:bodyPr vert="horz" lIns="91440" tIns="45720" rIns="91440" bIns="45720" rtlCol="0" anchor="ctr">
            <a:normAutofit/>
          </a:bodyPr>
          <a:lstStyle/>
          <a:p>
            <a:pPr>
              <a:lnSpc>
                <a:spcPct val="90000"/>
              </a:lnSpc>
            </a:pPr>
            <a:r>
              <a:rPr lang="en-US" sz="4400" dirty="0"/>
              <a:t>Key issues</a:t>
            </a:r>
          </a:p>
        </p:txBody>
      </p:sp>
      <p:sp>
        <p:nvSpPr>
          <p:cNvPr id="4137" name="Freeform: Shape 4136">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19333" y="0"/>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Text Placeholder 23">
            <a:extLst>
              <a:ext uri="{FF2B5EF4-FFF2-40B4-BE49-F238E27FC236}">
                <a16:creationId xmlns:a16="http://schemas.microsoft.com/office/drawing/2014/main" id="{6D1A6FAE-C12C-41A1-81CC-97EEC75F1FED}"/>
              </a:ext>
            </a:extLst>
          </p:cNvPr>
          <p:cNvSpPr>
            <a:spLocks noGrp="1"/>
          </p:cNvSpPr>
          <p:nvPr>
            <p:ph type="body" sz="quarter" idx="16"/>
          </p:nvPr>
        </p:nvSpPr>
        <p:spPr>
          <a:xfrm>
            <a:off x="816317" y="1402773"/>
            <a:ext cx="5393361" cy="4351338"/>
          </a:xfrm>
        </p:spPr>
        <p:txBody>
          <a:bodyPr vert="horz" lIns="91440" tIns="45720" rIns="91440" bIns="45720" rtlCol="0">
            <a:noAutofit/>
          </a:bodyPr>
          <a:lstStyle/>
          <a:p>
            <a:pPr marL="57150" lvl="3" indent="-228600">
              <a:lnSpc>
                <a:spcPct val="90000"/>
              </a:lnSpc>
              <a:buFont typeface="Arial" panose="020B0604020202020204" pitchFamily="34" charset="0"/>
              <a:buChar char="•"/>
            </a:pPr>
            <a:endParaRPr lang="en-US" dirty="0">
              <a:solidFill>
                <a:schemeClr val="tx1"/>
              </a:solidFill>
              <a:latin typeface="+mn-lt"/>
            </a:endParaRPr>
          </a:p>
          <a:p>
            <a:pPr marL="285750" lvl="3" indent="-228600">
              <a:lnSpc>
                <a:spcPct val="90000"/>
              </a:lnSpc>
              <a:buFont typeface="Arial" panose="020B0604020202020204" pitchFamily="34" charset="0"/>
              <a:buChar char="•"/>
            </a:pPr>
            <a:r>
              <a:rPr lang="en-US" dirty="0">
                <a:solidFill>
                  <a:schemeClr val="tx1"/>
                </a:solidFill>
                <a:latin typeface="+mn-lt"/>
              </a:rPr>
              <a:t>Governmental regulations and the end of third-party cookies: </a:t>
            </a:r>
            <a:r>
              <a:rPr lang="en-US" b="0" dirty="0">
                <a:solidFill>
                  <a:schemeClr val="tx1"/>
                </a:solidFill>
                <a:latin typeface="+mn-lt"/>
              </a:rPr>
              <a:t>Cookies track user activity online and their demise will result in a loss of users’ demographic and behavioral data, which is critical for targeting. The change comes because of evolving regulatory frameworks to protect user privacy (Brodherson, 2021).</a:t>
            </a:r>
          </a:p>
          <a:p>
            <a:pPr marL="285750" lvl="3" indent="-228600">
              <a:lnSpc>
                <a:spcPct val="90000"/>
              </a:lnSpc>
              <a:buFont typeface="Arial" panose="020B0604020202020204" pitchFamily="34" charset="0"/>
              <a:buChar char="•"/>
            </a:pPr>
            <a:endParaRPr lang="en-US" dirty="0">
              <a:solidFill>
                <a:schemeClr val="tx1"/>
              </a:solidFill>
              <a:latin typeface="+mn-lt"/>
            </a:endParaRPr>
          </a:p>
          <a:p>
            <a:pPr marL="285750" lvl="3" indent="-228600">
              <a:lnSpc>
                <a:spcPct val="90000"/>
              </a:lnSpc>
              <a:buFont typeface="Arial" panose="020B0604020202020204" pitchFamily="34" charset="0"/>
              <a:buChar char="•"/>
            </a:pPr>
            <a:r>
              <a:rPr lang="en-US" dirty="0">
                <a:solidFill>
                  <a:schemeClr val="tx1"/>
                </a:solidFill>
                <a:latin typeface="+mn-lt"/>
              </a:rPr>
              <a:t>Mobile Ad Fraud: </a:t>
            </a:r>
            <a:r>
              <a:rPr lang="en-US" b="0" dirty="0">
                <a:solidFill>
                  <a:schemeClr val="tx1"/>
                </a:solidFill>
                <a:latin typeface="+mn-lt"/>
              </a:rPr>
              <a:t>Click spamming, click injections, Ad stacking, Device farms, Geo-masking are some of the common ways advertisers are duped of their money. The impact of such ad fraud is often far-reaching and leads to a loss of confidence in mobile advertising (Singh, 2023).</a:t>
            </a:r>
          </a:p>
          <a:p>
            <a:pPr marL="285750" lvl="3" indent="-228600">
              <a:lnSpc>
                <a:spcPct val="90000"/>
              </a:lnSpc>
              <a:buFont typeface="Arial" panose="020B0604020202020204" pitchFamily="34" charset="0"/>
              <a:buChar char="•"/>
            </a:pPr>
            <a:endParaRPr lang="en-US" dirty="0">
              <a:solidFill>
                <a:schemeClr val="tx1"/>
              </a:solidFill>
              <a:latin typeface="+mn-lt"/>
            </a:endParaRPr>
          </a:p>
          <a:p>
            <a:pPr marL="285750" lvl="3" indent="-228600">
              <a:lnSpc>
                <a:spcPct val="90000"/>
              </a:lnSpc>
              <a:buFont typeface="Arial" panose="020B0604020202020204" pitchFamily="34" charset="0"/>
              <a:buChar char="•"/>
            </a:pPr>
            <a:r>
              <a:rPr lang="en-US" dirty="0">
                <a:solidFill>
                  <a:schemeClr val="tx1"/>
                </a:solidFill>
                <a:latin typeface="+mn-lt"/>
              </a:rPr>
              <a:t>Apple’s IDFA (Identifiers for Advertisers) policy: </a:t>
            </a:r>
            <a:r>
              <a:rPr lang="en-US" b="0" dirty="0">
                <a:solidFill>
                  <a:schemeClr val="tx1"/>
                </a:solidFill>
                <a:latin typeface="+mn-lt"/>
              </a:rPr>
              <a:t>Apple’s App Tracking Transparency feature requires users’ explicit permission to track activity, which has resulted in a catastrophic impact on ad revenue for advertising-technology companies. In 2022, Meta anticipated losing $10B in sales revenue, as per David Wehner, CFO (Newman, 2022). </a:t>
            </a:r>
          </a:p>
        </p:txBody>
      </p:sp>
      <p:sp>
        <p:nvSpPr>
          <p:cNvPr id="4139" name="Oval 4138">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80791" y="1327365"/>
            <a:ext cx="610857" cy="61085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1" name="Freeform: Shape 4140">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9536"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pic>
        <p:nvPicPr>
          <p:cNvPr id="4102" name="Picture 6" descr="Justice, law, court icon - Download on Iconfinder">
            <a:extLst>
              <a:ext uri="{FF2B5EF4-FFF2-40B4-BE49-F238E27FC236}">
                <a16:creationId xmlns:a16="http://schemas.microsoft.com/office/drawing/2014/main" id="{F18E7B10-C960-0AF3-9116-10C3CB1543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553" r="5" b="7983"/>
          <a:stretch/>
        </p:blipFill>
        <p:spPr bwMode="auto">
          <a:xfrm>
            <a:off x="6706774" y="2576851"/>
            <a:ext cx="2533422" cy="2165272"/>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a:extLst>
            <a:ext uri="{909E8E84-426E-40DD-AFC4-6F175D3DCCD1}">
              <a14:hiddenFill xmlns:a14="http://schemas.microsoft.com/office/drawing/2010/main">
                <a:solidFill>
                  <a:srgbClr val="FFFFFF"/>
                </a:solidFill>
              </a14:hiddenFill>
            </a:ext>
          </a:extLst>
        </p:spPr>
      </p:pic>
      <p:pic>
        <p:nvPicPr>
          <p:cNvPr id="4104" name="Picture 8" descr="Ad, advertising, fraud, thief icon - Download on Iconfinder">
            <a:extLst>
              <a:ext uri="{FF2B5EF4-FFF2-40B4-BE49-F238E27FC236}">
                <a16:creationId xmlns:a16="http://schemas.microsoft.com/office/drawing/2014/main" id="{023C2EF6-8B3D-4C79-8DBC-4969B3BE79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40" r="-4" b="-4"/>
          <a:stretch/>
        </p:blipFill>
        <p:spPr bwMode="auto">
          <a:xfrm>
            <a:off x="9508504" y="1029279"/>
            <a:ext cx="2093996" cy="201568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a:extLst>
            <a:ext uri="{909E8E84-426E-40DD-AFC4-6F175D3DCCD1}">
              <a14:hiddenFill xmlns:a14="http://schemas.microsoft.com/office/drawing/2010/main">
                <a:solidFill>
                  <a:srgbClr val="FFFFFF"/>
                </a:solidFill>
              </a14:hiddenFill>
            </a:ext>
          </a:extLst>
        </p:spPr>
      </p:pic>
      <p:pic>
        <p:nvPicPr>
          <p:cNvPr id="4106" name="Picture 10" descr="Apple updates its privacy page with sleek new look - The Mac Security Blog">
            <a:extLst>
              <a:ext uri="{FF2B5EF4-FFF2-40B4-BE49-F238E27FC236}">
                <a16:creationId xmlns:a16="http://schemas.microsoft.com/office/drawing/2014/main" id="{7E63E143-F029-9550-7F87-03111A82299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508503" y="4295298"/>
            <a:ext cx="2533423" cy="1266711"/>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a:noFill/>
          <a:extLst>
            <a:ext uri="{909E8E84-426E-40DD-AFC4-6F175D3DCCD1}">
              <a14:hiddenFill xmlns:a14="http://schemas.microsoft.com/office/drawing/2010/main">
                <a:solidFill>
                  <a:srgbClr val="FFFFFF"/>
                </a:solidFill>
              </a14:hiddenFill>
            </a:ext>
          </a:extLst>
        </p:spPr>
      </p:pic>
      <p:sp>
        <p:nvSpPr>
          <p:cNvPr id="4143" name="Arc 4142">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76147" y="5530635"/>
            <a:ext cx="3939038" cy="3939038"/>
          </a:xfrm>
          <a:prstGeom prst="arc">
            <a:avLst>
              <a:gd name="adj1" fmla="val 16200000"/>
              <a:gd name="adj2" fmla="val 20354996"/>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45" name="Freeform: Shape 4144">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9536" y="6066084"/>
            <a:ext cx="1913062" cy="791916"/>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4210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A586E9E8-8D1D-4015-9F36-D2909F0200DB}"/>
              </a:ext>
            </a:extLst>
          </p:cNvPr>
          <p:cNvSpPr>
            <a:spLocks noGrp="1"/>
          </p:cNvSpPr>
          <p:nvPr>
            <p:ph type="title"/>
          </p:nvPr>
        </p:nvSpPr>
        <p:spPr>
          <a:xfrm>
            <a:off x="838201" y="345810"/>
            <a:ext cx="5120561" cy="1325563"/>
          </a:xfrm>
        </p:spPr>
        <p:txBody>
          <a:bodyPr vert="horz" lIns="91440" tIns="45720" rIns="91440" bIns="45720" rtlCol="0" anchor="ctr">
            <a:normAutofit/>
          </a:bodyPr>
          <a:lstStyle/>
          <a:p>
            <a:pPr>
              <a:lnSpc>
                <a:spcPct val="90000"/>
              </a:lnSpc>
            </a:pPr>
            <a:r>
              <a:rPr lang="en-US" sz="4400" kern="1200" dirty="0">
                <a:solidFill>
                  <a:schemeClr val="tx1"/>
                </a:solidFill>
                <a:latin typeface="+mj-lt"/>
                <a:ea typeface="+mj-ea"/>
                <a:cs typeface="+mj-cs"/>
              </a:rPr>
              <a:t>Key issues</a:t>
            </a:r>
          </a:p>
        </p:txBody>
      </p:sp>
      <p:sp>
        <p:nvSpPr>
          <p:cNvPr id="24" name="Text Placeholder 23">
            <a:extLst>
              <a:ext uri="{FF2B5EF4-FFF2-40B4-BE49-F238E27FC236}">
                <a16:creationId xmlns:a16="http://schemas.microsoft.com/office/drawing/2014/main" id="{6D1A6FAE-C12C-41A1-81CC-97EEC75F1FED}"/>
              </a:ext>
            </a:extLst>
          </p:cNvPr>
          <p:cNvSpPr>
            <a:spLocks noGrp="1"/>
          </p:cNvSpPr>
          <p:nvPr>
            <p:ph type="body" sz="quarter" idx="16"/>
          </p:nvPr>
        </p:nvSpPr>
        <p:spPr>
          <a:xfrm>
            <a:off x="838200" y="1369487"/>
            <a:ext cx="5092194" cy="4351338"/>
          </a:xfrm>
        </p:spPr>
        <p:txBody>
          <a:bodyPr vert="horz" lIns="91440" tIns="45720" rIns="91440" bIns="45720" rtlCol="0">
            <a:normAutofit/>
          </a:bodyPr>
          <a:lstStyle/>
          <a:p>
            <a:pPr marL="57150" lvl="3" indent="-228600">
              <a:lnSpc>
                <a:spcPct val="90000"/>
              </a:lnSpc>
              <a:buFont typeface="Arial" panose="020B0604020202020204" pitchFamily="34" charset="0"/>
              <a:buChar char="•"/>
            </a:pPr>
            <a:endParaRPr lang="en-US" dirty="0">
              <a:solidFill>
                <a:schemeClr val="tx1"/>
              </a:solidFill>
              <a:latin typeface="+mn-lt"/>
            </a:endParaRPr>
          </a:p>
          <a:p>
            <a:pPr marL="285750" lvl="3" indent="-228600">
              <a:lnSpc>
                <a:spcPct val="90000"/>
              </a:lnSpc>
              <a:buFont typeface="Arial" panose="020B0604020202020204" pitchFamily="34" charset="0"/>
              <a:buChar char="•"/>
            </a:pPr>
            <a:endParaRPr lang="en-US" dirty="0">
              <a:solidFill>
                <a:schemeClr val="tx1"/>
              </a:solidFill>
              <a:latin typeface="+mn-lt"/>
            </a:endParaRPr>
          </a:p>
          <a:p>
            <a:pPr marL="285750" lvl="3" indent="-228600">
              <a:lnSpc>
                <a:spcPct val="90000"/>
              </a:lnSpc>
              <a:buFont typeface="Arial" panose="020B0604020202020204" pitchFamily="34" charset="0"/>
              <a:buChar char="•"/>
            </a:pPr>
            <a:r>
              <a:rPr lang="en-US" dirty="0">
                <a:solidFill>
                  <a:schemeClr val="tx1"/>
                </a:solidFill>
                <a:latin typeface="+mn-lt"/>
              </a:rPr>
              <a:t>Rise of Generative Artificial Intelligence: </a:t>
            </a:r>
            <a:r>
              <a:rPr lang="en-US" b="0" dirty="0">
                <a:solidFill>
                  <a:schemeClr val="tx1"/>
                </a:solidFill>
                <a:latin typeface="+mn-lt"/>
              </a:rPr>
              <a:t>In a fast-moving ad-tech industry, generative Artificial Intelligence seems to pose a serious, potential threat to Google search, which is one of the backbones of Google’s advertising revenue channels. Internally, Google has labeled the issue as ‘Code Red’ (Homonoff, 2023).</a:t>
            </a:r>
          </a:p>
          <a:p>
            <a:pPr marL="285750" lvl="3" indent="-228600">
              <a:lnSpc>
                <a:spcPct val="90000"/>
              </a:lnSpc>
              <a:buFont typeface="Arial" panose="020B0604020202020204" pitchFamily="34" charset="0"/>
              <a:buChar char="•"/>
            </a:pPr>
            <a:endParaRPr lang="en-US" dirty="0">
              <a:solidFill>
                <a:schemeClr val="tx1"/>
              </a:solidFill>
              <a:latin typeface="+mn-lt"/>
            </a:endParaRPr>
          </a:p>
          <a:p>
            <a:pPr marL="285750" lvl="3" indent="-228600">
              <a:lnSpc>
                <a:spcPct val="90000"/>
              </a:lnSpc>
              <a:buFont typeface="Arial" panose="020B0604020202020204" pitchFamily="34" charset="0"/>
              <a:buChar char="•"/>
            </a:pPr>
            <a:r>
              <a:rPr lang="en-US" dirty="0">
                <a:solidFill>
                  <a:schemeClr val="tx1"/>
                </a:solidFill>
                <a:latin typeface="+mn-lt"/>
              </a:rPr>
              <a:t>Role in Climate Change: </a:t>
            </a:r>
            <a:r>
              <a:rPr lang="en-US" b="0" dirty="0">
                <a:solidFill>
                  <a:schemeClr val="tx1"/>
                </a:solidFill>
                <a:latin typeface="+mn-lt"/>
              </a:rPr>
              <a:t>The rise of programmatic advertising, which increases the touchpoints for every ad impression, is resulting in additional power demands. There is a growing focus on the advertising industry to address the issue (Homonoff, 2023).</a:t>
            </a:r>
          </a:p>
        </p:txBody>
      </p:sp>
      <p:sp>
        <p:nvSpPr>
          <p:cNvPr id="6155" name="Oval 6154">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146" name="Picture 2" descr="A logo of a company&#10;&#10;Description automatically generated">
            <a:extLst>
              <a:ext uri="{FF2B5EF4-FFF2-40B4-BE49-F238E27FC236}">
                <a16:creationId xmlns:a16="http://schemas.microsoft.com/office/drawing/2014/main" id="{63392477-9000-3C74-9986-0B52EBC732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53" r="1" b="1889"/>
          <a:stretch/>
        </p:blipFill>
        <p:spPr bwMode="auto">
          <a:xfrm>
            <a:off x="7962900" y="2787065"/>
            <a:ext cx="4229100" cy="4070935"/>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sp>
        <p:nvSpPr>
          <p:cNvPr id="6157" name="Arc 6156">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148" name="Picture 4" descr="Green technology - Free technology icons">
            <a:extLst>
              <a:ext uri="{FF2B5EF4-FFF2-40B4-BE49-F238E27FC236}">
                <a16:creationId xmlns:a16="http://schemas.microsoft.com/office/drawing/2014/main" id="{EDFAF467-47D6-F22D-D94F-93B707A00F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 b="14536"/>
          <a:stretch/>
        </p:blipFill>
        <p:spPr bwMode="auto">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24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79F0CD-6E24-4A07-B3D5-00B4A29F4E85}"/>
              </a:ext>
              <a:ext uri="{C183D7F6-B498-43B3-948B-1728B52AA6E4}">
                <adec:decorative xmlns:adec="http://schemas.microsoft.com/office/drawing/2017/decorative" val="1"/>
              </a:ext>
            </a:extLst>
          </p:cNvPr>
          <p:cNvSpPr>
            <a:spLocks noGrp="1"/>
          </p:cNvSpPr>
          <p:nvPr>
            <p:ph type="ctrTitle"/>
          </p:nvPr>
        </p:nvSpPr>
        <p:spPr>
          <a:xfrm>
            <a:off x="922338" y="2857500"/>
            <a:ext cx="7713662" cy="2539999"/>
          </a:xfrm>
        </p:spPr>
        <p:txBody>
          <a:bodyPr/>
          <a:lstStyle/>
          <a:p>
            <a:r>
              <a:rPr lang="en-US" dirty="0"/>
              <a:t>Information Management in Advertising-tech</a:t>
            </a:r>
            <a:br>
              <a:rPr lang="en-US" dirty="0"/>
            </a:br>
            <a:endParaRPr lang="en-US" dirty="0"/>
          </a:p>
        </p:txBody>
      </p:sp>
    </p:spTree>
    <p:extLst>
      <p:ext uri="{BB962C8B-B14F-4D97-AF65-F5344CB8AC3E}">
        <p14:creationId xmlns:p14="http://schemas.microsoft.com/office/powerpoint/2010/main" val="355441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465B3C05-1465-CCBE-A516-413CEF026DFB}"/>
              </a:ext>
            </a:extLst>
          </p:cNvPr>
          <p:cNvSpPr txBox="1">
            <a:spLocks/>
          </p:cNvSpPr>
          <p:nvPr/>
        </p:nvSpPr>
        <p:spPr>
          <a:xfrm>
            <a:off x="643188" y="2461805"/>
            <a:ext cx="6659311" cy="3657600"/>
          </a:xfrm>
          <a:prstGeom prst="rect">
            <a:avLst/>
          </a:prstGeom>
        </p:spPr>
        <p:txBody>
          <a:bodyPr/>
          <a:lstStyle>
            <a:lvl1pPr marL="0" indent="0" algn="l" defTabSz="914400" rtl="0" eaLnBrk="1" latinLnBrk="0" hangingPunct="1">
              <a:lnSpc>
                <a:spcPct val="110000"/>
              </a:lnSpc>
              <a:spcBef>
                <a:spcPts val="600"/>
              </a:spcBef>
              <a:spcAft>
                <a:spcPts val="600"/>
              </a:spcAft>
              <a:buFont typeface="Arial" panose="020B0604020202020204" pitchFamily="34" charset="0"/>
              <a:buChar char="​"/>
              <a:defRPr lang="en-US" sz="1000" kern="1200" dirty="0" smtClean="0">
                <a:solidFill>
                  <a:schemeClr val="tx1"/>
                </a:solidFill>
                <a:latin typeface="+mn-lt"/>
                <a:ea typeface="+mn-ea"/>
                <a:cs typeface="+mn-cs"/>
              </a:defRPr>
            </a:lvl1pPr>
            <a:lvl2pPr marL="117475" indent="-117475" algn="l" defTabSz="914400" rtl="0" eaLnBrk="1" latinLnBrk="0" hangingPunct="1">
              <a:lnSpc>
                <a:spcPct val="110000"/>
              </a:lnSpc>
              <a:spcBef>
                <a:spcPts val="0"/>
              </a:spcBef>
              <a:spcAft>
                <a:spcPts val="600"/>
              </a:spcAft>
              <a:buFont typeface="Microsoft Sans Serif" panose="020B0604020202020204" pitchFamily="34" charset="0"/>
              <a:buChar char="◦"/>
              <a:defRPr sz="1000" kern="1200">
                <a:solidFill>
                  <a:schemeClr val="tx1">
                    <a:lumMod val="65000"/>
                    <a:lumOff val="35000"/>
                  </a:schemeClr>
                </a:solidFill>
                <a:latin typeface="+mn-lt"/>
                <a:ea typeface="+mn-ea"/>
                <a:cs typeface="+mn-cs"/>
              </a:defRPr>
            </a:lvl2pPr>
            <a:lvl3pPr marL="284163" indent="-118872" algn="l" defTabSz="914400" rtl="0" eaLnBrk="1" latinLnBrk="0" hangingPunct="1">
              <a:lnSpc>
                <a:spcPct val="110000"/>
              </a:lnSpc>
              <a:spcBef>
                <a:spcPts val="0"/>
              </a:spcBef>
              <a:spcAft>
                <a:spcPts val="600"/>
              </a:spcAft>
              <a:buFont typeface="Microsoft Sans Serif" panose="020B0604020202020204" pitchFamily="34" charset="0"/>
              <a:buChar char="◦"/>
              <a:defRPr sz="1000" b="0" kern="1200">
                <a:solidFill>
                  <a:schemeClr val="tx1">
                    <a:lumMod val="65000"/>
                    <a:lumOff val="35000"/>
                  </a:schemeClr>
                </a:solidFill>
                <a:latin typeface="+mn-lt"/>
                <a:ea typeface="+mn-ea"/>
                <a:cs typeface="+mn-cs"/>
              </a:defRPr>
            </a:lvl3pPr>
            <a:lvl4pPr marL="0" indent="0" algn="l" defTabSz="914400" rtl="0" eaLnBrk="1" latinLnBrk="0" hangingPunct="1">
              <a:lnSpc>
                <a:spcPct val="105000"/>
              </a:lnSpc>
              <a:spcBef>
                <a:spcPts val="800"/>
              </a:spcBef>
              <a:spcAft>
                <a:spcPts val="0"/>
              </a:spcAft>
              <a:buFont typeface="Arial" panose="020B0604020202020204" pitchFamily="34" charset="0"/>
              <a:buChar char="​"/>
              <a:defRPr sz="1400" b="1" kern="1200" cap="none" baseline="0">
                <a:solidFill>
                  <a:schemeClr val="accent2"/>
                </a:solidFill>
                <a:latin typeface="+mj-lt"/>
                <a:ea typeface="+mn-ea"/>
                <a:cs typeface="+mn-cs"/>
              </a:defRPr>
            </a:lvl4pPr>
            <a:lvl5pPr marL="0" indent="0" algn="l" defTabSz="914400" rtl="0" eaLnBrk="1" latinLnBrk="0" hangingPunct="1">
              <a:lnSpc>
                <a:spcPct val="110000"/>
              </a:lnSpc>
              <a:spcBef>
                <a:spcPts val="600"/>
              </a:spcBef>
              <a:spcAft>
                <a:spcPts val="600"/>
              </a:spcAft>
              <a:buFont typeface="Arial" panose="020B0604020202020204" pitchFamily="34" charset="0"/>
              <a:buChar char="​"/>
              <a:defRPr sz="1000" b="0" kern="1200" cap="none" baseline="0">
                <a:solidFill>
                  <a:schemeClr val="tx1"/>
                </a:solidFill>
                <a:latin typeface="+mn-lt"/>
                <a:ea typeface="+mn-ea"/>
                <a:cs typeface="+mn-cs"/>
              </a:defRPr>
            </a:lvl5pPr>
            <a:lvl6pPr marL="0" indent="0" algn="l" defTabSz="914400" rtl="0" eaLnBrk="1" latinLnBrk="0" hangingPunct="1">
              <a:lnSpc>
                <a:spcPct val="95000"/>
              </a:lnSpc>
              <a:spcBef>
                <a:spcPts val="800"/>
              </a:spcBef>
              <a:spcAft>
                <a:spcPts val="800"/>
              </a:spcAft>
              <a:buFont typeface="Arial" panose="020B0604020202020204" pitchFamily="34" charset="0"/>
              <a:buChar char="​"/>
              <a:defRPr sz="2800" b="1" kern="1200">
                <a:solidFill>
                  <a:schemeClr val="tx1"/>
                </a:solidFill>
                <a:latin typeface="Montserrat SemiBold" panose="00000700000000000000" pitchFamily="2" charset="0"/>
                <a:ea typeface="+mn-ea"/>
                <a:cs typeface="+mn-cs"/>
              </a:defRPr>
            </a:lvl6pPr>
            <a:lvl7pPr marL="0" indent="0" algn="l" defTabSz="914400" rtl="0" eaLnBrk="1" latinLnBrk="0" hangingPunct="1">
              <a:lnSpc>
                <a:spcPct val="95000"/>
              </a:lnSpc>
              <a:spcBef>
                <a:spcPts val="800"/>
              </a:spcBef>
              <a:spcAft>
                <a:spcPts val="800"/>
              </a:spcAft>
              <a:buFont typeface="Arial" panose="020B0604020202020204" pitchFamily="34" charset="0"/>
              <a:buChar char="​"/>
              <a:defRPr sz="2800" b="1" kern="1200">
                <a:solidFill>
                  <a:schemeClr val="accent2"/>
                </a:solidFill>
                <a:latin typeface="Montserrat SemiBold" panose="00000700000000000000" pitchFamily="2" charset="0"/>
                <a:ea typeface="+mn-ea"/>
                <a:cs typeface="+mn-cs"/>
              </a:defRPr>
            </a:lvl7pPr>
            <a:lvl8pPr marL="0" indent="0" algn="l" defTabSz="914400" rtl="0" eaLnBrk="1" latinLnBrk="0" hangingPunct="1">
              <a:lnSpc>
                <a:spcPct val="105000"/>
              </a:lnSpc>
              <a:spcBef>
                <a:spcPts val="400"/>
              </a:spcBef>
              <a:spcAft>
                <a:spcPts val="400"/>
              </a:spcAft>
              <a:buFont typeface="Arial" panose="020B0604020202020204" pitchFamily="34" charset="0"/>
              <a:buChar char="​"/>
              <a:defRPr sz="1400" b="0" kern="1200">
                <a:solidFill>
                  <a:schemeClr val="accent2"/>
                </a:solidFill>
                <a:latin typeface="+mj-lt"/>
                <a:ea typeface="Roboto Mono" pitchFamily="2" charset="0"/>
                <a:cs typeface="+mn-cs"/>
              </a:defRPr>
            </a:lvl8pPr>
            <a:lvl9pPr marL="0" indent="0" algn="l" defTabSz="914400" rtl="0" eaLnBrk="1" latinLnBrk="0" hangingPunct="1">
              <a:lnSpc>
                <a:spcPct val="105000"/>
              </a:lnSpc>
              <a:spcBef>
                <a:spcPts val="400"/>
              </a:spcBef>
              <a:spcAft>
                <a:spcPts val="400"/>
              </a:spcAft>
              <a:buFont typeface="Arial" panose="020B0604020202020204" pitchFamily="34" charset="0"/>
              <a:buChar char="​"/>
              <a:defRPr sz="1400" b="0" kern="1200">
                <a:solidFill>
                  <a:schemeClr val="tx2"/>
                </a:solidFill>
                <a:latin typeface="+mj-lt"/>
                <a:ea typeface="Roboto Mono" pitchFamily="2" charset="0"/>
                <a:cs typeface="+mn-cs"/>
              </a:defRPr>
            </a:lvl9pPr>
          </a:lstStyle>
          <a:p>
            <a:pPr marL="285750" lvl="3" indent="-285750">
              <a:buFont typeface="Wingdings" pitchFamily="2" charset="2"/>
              <a:buChar char="Ø"/>
            </a:pPr>
            <a:r>
              <a:rPr lang="en-US" b="0" dirty="0">
                <a:solidFill>
                  <a:schemeClr val="tx1"/>
                </a:solidFill>
                <a:latin typeface="+mn-lt"/>
              </a:rPr>
              <a:t>Customer Relationship Management softwares help plan digital marketing campaigns from signing an agreement with the advertiser to successfully executing a campaign. </a:t>
            </a:r>
          </a:p>
          <a:p>
            <a:pPr marL="285750" lvl="3" indent="-285750">
              <a:buFont typeface="Wingdings" pitchFamily="2" charset="2"/>
              <a:buChar char="Ø"/>
            </a:pPr>
            <a:r>
              <a:rPr lang="en-US" b="0" dirty="0">
                <a:solidFill>
                  <a:schemeClr val="tx1"/>
                </a:solidFill>
                <a:latin typeface="+mn-lt"/>
              </a:rPr>
              <a:t>IM Systems help in cross-team alignment and automate routine tasks. </a:t>
            </a:r>
          </a:p>
          <a:p>
            <a:pPr marL="285750" lvl="3" indent="-285750">
              <a:buFont typeface="Wingdings" pitchFamily="2" charset="2"/>
              <a:buChar char="Ø"/>
            </a:pPr>
            <a:r>
              <a:rPr lang="en-US" b="0" dirty="0">
                <a:solidFill>
                  <a:schemeClr val="tx1"/>
                </a:solidFill>
                <a:latin typeface="+mn-lt"/>
              </a:rPr>
              <a:t>Similarly, Supply Chain Management solutions, known as SSPs, facilitate sales of publishers’ ad inventory (Stewart, 2012). </a:t>
            </a:r>
          </a:p>
          <a:p>
            <a:pPr marL="285750" lvl="3" indent="-285750">
              <a:buFont typeface="Wingdings" pitchFamily="2" charset="2"/>
              <a:buChar char="Ø"/>
            </a:pPr>
            <a:r>
              <a:rPr lang="en-US" b="0" dirty="0">
                <a:solidFill>
                  <a:schemeClr val="tx1"/>
                </a:solidFill>
                <a:latin typeface="+mn-lt"/>
              </a:rPr>
              <a:t>Supply-side platforms simplify the complex advertising landscape, providing a unified platform for real-time bidding and ad auctions.</a:t>
            </a:r>
          </a:p>
          <a:p>
            <a:pPr lvl="3"/>
            <a:endParaRPr lang="en-US" b="0" dirty="0">
              <a:solidFill>
                <a:schemeClr val="tx1"/>
              </a:solidFill>
              <a:latin typeface="+mn-lt"/>
            </a:endParaRPr>
          </a:p>
          <a:p>
            <a:pPr lvl="3"/>
            <a:endParaRPr lang="en-US" b="0" dirty="0">
              <a:solidFill>
                <a:schemeClr val="tx1"/>
              </a:solidFill>
              <a:latin typeface="+mn-lt"/>
            </a:endParaRPr>
          </a:p>
          <a:p>
            <a:pPr lvl="3"/>
            <a:endParaRPr lang="en-US" dirty="0">
              <a:solidFill>
                <a:schemeClr val="tx1"/>
              </a:solidFill>
            </a:endParaRPr>
          </a:p>
        </p:txBody>
      </p:sp>
      <p:sp>
        <p:nvSpPr>
          <p:cNvPr id="6" name="Title 15">
            <a:extLst>
              <a:ext uri="{FF2B5EF4-FFF2-40B4-BE49-F238E27FC236}">
                <a16:creationId xmlns:a16="http://schemas.microsoft.com/office/drawing/2014/main" id="{A591E939-87C5-E10A-D96F-7E229B4FDB77}"/>
              </a:ext>
            </a:extLst>
          </p:cNvPr>
          <p:cNvSpPr>
            <a:spLocks noGrp="1"/>
          </p:cNvSpPr>
          <p:nvPr>
            <p:ph type="title"/>
          </p:nvPr>
        </p:nvSpPr>
        <p:spPr>
          <a:xfrm>
            <a:off x="736600" y="1177641"/>
            <a:ext cx="4813300" cy="1284164"/>
          </a:xfrm>
        </p:spPr>
        <p:txBody>
          <a:bodyPr/>
          <a:lstStyle/>
          <a:p>
            <a:r>
              <a:rPr lang="en-US" dirty="0"/>
              <a:t>Information Management Systems</a:t>
            </a:r>
          </a:p>
        </p:txBody>
      </p:sp>
      <p:pic>
        <p:nvPicPr>
          <p:cNvPr id="8" name="Picture 2" descr="Information System Generic color lineal-color icon">
            <a:extLst>
              <a:ext uri="{FF2B5EF4-FFF2-40B4-BE49-F238E27FC236}">
                <a16:creationId xmlns:a16="http://schemas.microsoft.com/office/drawing/2014/main" id="{20BB4A4A-909D-114A-8AD7-48F294752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2315" y="2461805"/>
            <a:ext cx="1500064" cy="150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2333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heme/theme1.xml><?xml version="1.0" encoding="utf-8"?>
<a:theme xmlns:a="http://schemas.openxmlformats.org/drawingml/2006/main" name="Slidedoc Theme 2">
  <a:themeElements>
    <a:clrScheme name="Custom 6">
      <a:dk1>
        <a:srgbClr val="000000"/>
      </a:dk1>
      <a:lt1>
        <a:srgbClr val="FFFFFF"/>
      </a:lt1>
      <a:dk2>
        <a:srgbClr val="545E65"/>
      </a:dk2>
      <a:lt2>
        <a:srgbClr val="F06400"/>
      </a:lt2>
      <a:accent1>
        <a:srgbClr val="243288"/>
      </a:accent1>
      <a:accent2>
        <a:srgbClr val="1276CE"/>
      </a:accent2>
      <a:accent3>
        <a:srgbClr val="5ABDDD"/>
      </a:accent3>
      <a:accent4>
        <a:srgbClr val="9BDDE3"/>
      </a:accent4>
      <a:accent5>
        <a:srgbClr val="7FBB25"/>
      </a:accent5>
      <a:accent6>
        <a:srgbClr val="F0AD34"/>
      </a:accent6>
      <a:hlink>
        <a:srgbClr val="F06300"/>
      </a:hlink>
      <a:folHlink>
        <a:srgbClr val="A74500"/>
      </a:folHlink>
    </a:clrScheme>
    <a:fontScheme name="Duarte Vivid">
      <a:majorFont>
        <a:latin typeface="Montserrat"/>
        <a:ea typeface=""/>
        <a:cs typeface=""/>
      </a:majorFont>
      <a:minorFont>
        <a:latin typeface="Montserra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marL="0" algn="l">
          <a:lnSpc>
            <a:spcPct val="105000"/>
          </a:lnSpc>
          <a:spcBef>
            <a:spcPts val="800"/>
          </a:spcBef>
          <a:spcAft>
            <a:spcPts val="0"/>
          </a:spcAft>
          <a:buFont typeface="Arial" panose="020B0604020202020204" pitchFamily="34" charset="0"/>
          <a:buChar char="​"/>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spAutoFit/>
      </a:bodyPr>
      <a:lstStyle>
        <a:defPPr algn="l">
          <a:lnSpc>
            <a:spcPct val="110000"/>
          </a:lnSpc>
          <a:spcBef>
            <a:spcPts val="600"/>
          </a:spcBef>
          <a:spcAft>
            <a:spcPts val="600"/>
          </a:spcAft>
          <a:defRPr sz="1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Slidedoc Vivid">
      <a:dk1>
        <a:sysClr val="windowText" lastClr="000000"/>
      </a:dk1>
      <a:lt1>
        <a:sysClr val="window" lastClr="FFFFFF"/>
      </a:lt1>
      <a:dk2>
        <a:srgbClr val="59BF2E"/>
      </a:dk2>
      <a:lt2>
        <a:srgbClr val="FFC304"/>
      </a:lt2>
      <a:accent1>
        <a:srgbClr val="06007F"/>
      </a:accent1>
      <a:accent2>
        <a:srgbClr val="0029DF"/>
      </a:accent2>
      <a:accent3>
        <a:srgbClr val="039EFD"/>
      </a:accent3>
      <a:accent4>
        <a:srgbClr val="00D3F6"/>
      </a:accent4>
      <a:accent5>
        <a:srgbClr val="FF731D"/>
      </a:accent5>
      <a:accent6>
        <a:srgbClr val="864BFD"/>
      </a:accent6>
      <a:hlink>
        <a:srgbClr val="59BF2E"/>
      </a:hlink>
      <a:folHlink>
        <a:srgbClr val="898A8D"/>
      </a:folHlink>
    </a:clrScheme>
    <a:fontScheme name="Slidedoc Vivid 1">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dedoc Vivid">
      <a:dk1>
        <a:sysClr val="windowText" lastClr="000000"/>
      </a:dk1>
      <a:lt1>
        <a:sysClr val="window" lastClr="FFFFFF"/>
      </a:lt1>
      <a:dk2>
        <a:srgbClr val="59BF2E"/>
      </a:dk2>
      <a:lt2>
        <a:srgbClr val="FFC304"/>
      </a:lt2>
      <a:accent1>
        <a:srgbClr val="06007F"/>
      </a:accent1>
      <a:accent2>
        <a:srgbClr val="0029DF"/>
      </a:accent2>
      <a:accent3>
        <a:srgbClr val="039EFD"/>
      </a:accent3>
      <a:accent4>
        <a:srgbClr val="00D3F6"/>
      </a:accent4>
      <a:accent5>
        <a:srgbClr val="FF731D"/>
      </a:accent5>
      <a:accent6>
        <a:srgbClr val="864BFD"/>
      </a:accent6>
      <a:hlink>
        <a:srgbClr val="59BF2E"/>
      </a:hlink>
      <a:folHlink>
        <a:srgbClr val="898A8D"/>
      </a:folHlink>
    </a:clrScheme>
    <a:fontScheme name="Slidedoc Vivid 1">
      <a:majorFont>
        <a:latin typeface="Montserrat"/>
        <a:ea typeface=""/>
        <a:cs typeface=""/>
      </a:majorFont>
      <a:minorFont>
        <a:latin typeface="Montserra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23280</TotalTime>
  <Words>2126</Words>
  <Application>Microsoft Macintosh PowerPoint</Application>
  <PresentationFormat>Widescreen</PresentationFormat>
  <Paragraphs>117</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Microsoft Sans Serif</vt:lpstr>
      <vt:lpstr>Montserrat</vt:lpstr>
      <vt:lpstr>Montserrat ExtraBold</vt:lpstr>
      <vt:lpstr>Montserrat SemiBold</vt:lpstr>
      <vt:lpstr>Wingdings</vt:lpstr>
      <vt:lpstr>Slidedoc Theme 2</vt:lpstr>
      <vt:lpstr>Advertising Technology </vt:lpstr>
      <vt:lpstr>About the industry</vt:lpstr>
      <vt:lpstr>About the industry</vt:lpstr>
      <vt:lpstr>Introduction</vt:lpstr>
      <vt:lpstr>Top 25 Global Advertisers by Revenue</vt:lpstr>
      <vt:lpstr>Key issues</vt:lpstr>
      <vt:lpstr>Key issues</vt:lpstr>
      <vt:lpstr>Information Management in Advertising-tech </vt:lpstr>
      <vt:lpstr>Information Management Systems</vt:lpstr>
      <vt:lpstr>Business Intelligence</vt:lpstr>
      <vt:lpstr>Cybersecurity</vt:lpstr>
      <vt:lpstr>Importance of advertising technology industry </vt:lpstr>
      <vt:lpstr>Understanding the impact of advertising technology</vt:lpstr>
      <vt:lpstr>Why is Ad-tech vital to the world?</vt:lpstr>
      <vt:lpstr>Why is Ad-tech vital to the world?</vt:lpstr>
      <vt:lpstr>Future of the advertising-technology industry</vt:lpstr>
      <vt:lpstr>PowerPoint Presentation</vt:lpstr>
      <vt:lpstr>Artificial Intelligence footprint</vt:lpstr>
      <vt:lpstr>Context is King!</vt:lpstr>
      <vt:lpstr>References</vt:lpstr>
      <vt:lpstr>References</vt:lpstr>
      <vt:lpstr>End Layout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Slidedoc® Template</dc:title>
  <dc:subject>Slidedoc, DataStory</dc:subject>
  <dc:creator>Duarte, Inc.</dc:creator>
  <cp:keywords>Slidedoc, Duarte, PowerPoint</cp:keywords>
  <cp:lastModifiedBy>HP</cp:lastModifiedBy>
  <cp:revision>619</cp:revision>
  <cp:lastPrinted>2019-10-29T23:42:11Z</cp:lastPrinted>
  <dcterms:created xsi:type="dcterms:W3CDTF">2019-09-03T21:24:03Z</dcterms:created>
  <dcterms:modified xsi:type="dcterms:W3CDTF">2023-11-06T05:08:07Z</dcterms:modified>
  <cp:category>Duarte, Inc.</cp:category>
</cp:coreProperties>
</file>