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g"/>
  <Override PartName="/ppt/media/image8.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977" r:id="rId1"/>
  </p:sldMasterIdLst>
  <p:notesMasterIdLst>
    <p:notesMasterId r:id="rId25"/>
  </p:notesMasterIdLst>
  <p:sldIdLst>
    <p:sldId id="286" r:id="rId2"/>
    <p:sldId id="257" r:id="rId3"/>
    <p:sldId id="281" r:id="rId4"/>
    <p:sldId id="258" r:id="rId5"/>
    <p:sldId id="284" r:id="rId6"/>
    <p:sldId id="265" r:id="rId7"/>
    <p:sldId id="280" r:id="rId8"/>
    <p:sldId id="259" r:id="rId9"/>
    <p:sldId id="260" r:id="rId10"/>
    <p:sldId id="262" r:id="rId11"/>
    <p:sldId id="263" r:id="rId12"/>
    <p:sldId id="261" r:id="rId13"/>
    <p:sldId id="264" r:id="rId14"/>
    <p:sldId id="282" r:id="rId15"/>
    <p:sldId id="273" r:id="rId16"/>
    <p:sldId id="283" r:id="rId17"/>
    <p:sldId id="274" r:id="rId18"/>
    <p:sldId id="275" r:id="rId19"/>
    <p:sldId id="287" r:id="rId20"/>
    <p:sldId id="278" r:id="rId21"/>
    <p:sldId id="279" r:id="rId22"/>
    <p:sldId id="288" r:id="rId23"/>
    <p:sldId id="289" r:id="rId24"/>
  </p:sldIdLst>
  <p:sldSz cx="9144000" cy="5143500" type="screen16x9"/>
  <p:notesSz cx="9144000" cy="51435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34" autoAdjust="0"/>
    <p:restoredTop sz="94660"/>
  </p:normalViewPr>
  <p:slideViewPr>
    <p:cSldViewPr>
      <p:cViewPr varScale="1">
        <p:scale>
          <a:sx n="90" d="100"/>
          <a:sy n="90" d="100"/>
        </p:scale>
        <p:origin x="15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9174461D-2D16-4B24-AB27-822ED84F503F}" type="datetimeFigureOut">
              <a:rPr lang="en-IN" smtClean="0"/>
              <a:t>03-07-2023</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52F73B60-8DF7-4510-9C11-0374004EEE88}" type="slidenum">
              <a:rPr lang="en-IN" smtClean="0"/>
              <a:t>‹#›</a:t>
            </a:fld>
            <a:endParaRPr lang="en-IN"/>
          </a:p>
        </p:txBody>
      </p:sp>
    </p:spTree>
    <p:extLst>
      <p:ext uri="{BB962C8B-B14F-4D97-AF65-F5344CB8AC3E}">
        <p14:creationId xmlns:p14="http://schemas.microsoft.com/office/powerpoint/2010/main" val="1646729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EB88258F-6F7E-5B5C-8C11-15E19B02C4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A036CD84-F280-0086-19F6-356EC7F573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8" name="Slide Number Placeholder 3">
            <a:extLst>
              <a:ext uri="{FF2B5EF4-FFF2-40B4-BE49-F238E27FC236}">
                <a16:creationId xmlns:a16="http://schemas.microsoft.com/office/drawing/2014/main" id="{F620654A-A74D-6DC3-941C-64A9B243D7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5F0306B-3330-45C5-8AB6-2762C3E0A4B2}"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DD9DA5-FC33-EDEF-1879-D6A7B5DF560C}"/>
              </a:ext>
            </a:extLst>
          </p:cNvPr>
          <p:cNvSpPr/>
          <p:nvPr/>
        </p:nvSpPr>
        <p:spPr>
          <a:xfrm>
            <a:off x="904875" y="2736057"/>
            <a:ext cx="7315200" cy="959644"/>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3" name="Rectangle 2">
            <a:extLst>
              <a:ext uri="{FF2B5EF4-FFF2-40B4-BE49-F238E27FC236}">
                <a16:creationId xmlns:a16="http://schemas.microsoft.com/office/drawing/2014/main" id="{086CE1CA-170B-F061-35D2-99AFED349E01}"/>
              </a:ext>
            </a:extLst>
          </p:cNvPr>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4" name="Rectangle 3">
            <a:extLst>
              <a:ext uri="{FF2B5EF4-FFF2-40B4-BE49-F238E27FC236}">
                <a16:creationId xmlns:a16="http://schemas.microsoft.com/office/drawing/2014/main" id="{45C5DEDC-BA43-FFEF-F0B0-F66C564D646E}"/>
              </a:ext>
            </a:extLst>
          </p:cNvPr>
          <p:cNvSpPr/>
          <p:nvPr/>
        </p:nvSpPr>
        <p:spPr>
          <a:xfrm>
            <a:off x="904875" y="2736057"/>
            <a:ext cx="228600" cy="959644"/>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5" name="Rectangle 4">
            <a:extLst>
              <a:ext uri="{FF2B5EF4-FFF2-40B4-BE49-F238E27FC236}">
                <a16:creationId xmlns:a16="http://schemas.microsoft.com/office/drawing/2014/main" id="{9591648F-02A9-7ACF-08A4-ECCB89F93888}"/>
              </a:ext>
            </a:extLst>
          </p:cNvPr>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8" name="Title 7"/>
          <p:cNvSpPr>
            <a:spLocks noGrp="1"/>
          </p:cNvSpPr>
          <p:nvPr>
            <p:ph type="ctrTitle"/>
          </p:nvPr>
        </p:nvSpPr>
        <p:spPr>
          <a:xfrm>
            <a:off x="1219200" y="2914650"/>
            <a:ext cx="6858000" cy="742950"/>
          </a:xfrm>
        </p:spPr>
        <p:txBody>
          <a:bodyPr anchor="t"/>
          <a:lstStyle>
            <a:lvl1pPr algn="r">
              <a:defRPr sz="2400">
                <a:solidFill>
                  <a:schemeClr val="tx1"/>
                </a:solidFill>
              </a:defRPr>
            </a:lvl1pPr>
          </a:lstStyle>
          <a:p>
            <a:r>
              <a:rPr lang="en-GB"/>
              <a:t>Click to edit Master title style</a:t>
            </a:r>
            <a:endParaRPr lang="en-US"/>
          </a:p>
        </p:txBody>
      </p:sp>
      <p:sp>
        <p:nvSpPr>
          <p:cNvPr id="9" name="Subtitle 8"/>
          <p:cNvSpPr>
            <a:spLocks noGrp="1"/>
          </p:cNvSpPr>
          <p:nvPr>
            <p:ph type="subTitle" idx="1"/>
          </p:nvPr>
        </p:nvSpPr>
        <p:spPr>
          <a:xfrm>
            <a:off x="1219200" y="3843338"/>
            <a:ext cx="6858000" cy="400050"/>
          </a:xfrm>
        </p:spPr>
        <p:txBody>
          <a:bodyPr/>
          <a:lstStyle>
            <a:lvl1pPr marL="0" indent="0" algn="r">
              <a:buNone/>
              <a:defRPr sz="1500">
                <a:solidFill>
                  <a:schemeClr val="tx2"/>
                </a:solidFill>
                <a:latin typeface="+mj-lt"/>
                <a:ea typeface="+mj-ea"/>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en-GB"/>
              <a:t>Click to edit Master subtitle style</a:t>
            </a:r>
            <a:endParaRPr lang="en-US"/>
          </a:p>
        </p:txBody>
      </p:sp>
      <p:sp>
        <p:nvSpPr>
          <p:cNvPr id="6" name="Date Placeholder 27">
            <a:extLst>
              <a:ext uri="{FF2B5EF4-FFF2-40B4-BE49-F238E27FC236}">
                <a16:creationId xmlns:a16="http://schemas.microsoft.com/office/drawing/2014/main" id="{9D310B57-4015-61EE-B2C1-F598B645F9DC}"/>
              </a:ext>
            </a:extLst>
          </p:cNvPr>
          <p:cNvSpPr>
            <a:spLocks noGrp="1"/>
          </p:cNvSpPr>
          <p:nvPr>
            <p:ph type="dt" sz="half" idx="10"/>
          </p:nvPr>
        </p:nvSpPr>
        <p:spPr>
          <a:xfrm>
            <a:off x="6400800" y="4766072"/>
            <a:ext cx="2286000" cy="275034"/>
          </a:xfrm>
        </p:spPr>
        <p:txBody>
          <a:bodyPr/>
          <a:lstStyle>
            <a:lvl1pPr>
              <a:defRPr sz="1050"/>
            </a:lvl1pPr>
          </a:lstStyle>
          <a:p>
            <a:fld id="{40920395-C675-48C5-A5E7-9F9A806B4834}" type="datetime1">
              <a:rPr lang="en-US" smtClean="0"/>
              <a:t>7/3/2023</a:t>
            </a:fld>
            <a:endParaRPr lang="en-US"/>
          </a:p>
        </p:txBody>
      </p:sp>
      <p:sp>
        <p:nvSpPr>
          <p:cNvPr id="7" name="Footer Placeholder 16">
            <a:extLst>
              <a:ext uri="{FF2B5EF4-FFF2-40B4-BE49-F238E27FC236}">
                <a16:creationId xmlns:a16="http://schemas.microsoft.com/office/drawing/2014/main" id="{1E722C71-DD9A-1789-182E-C4BA3027BC45}"/>
              </a:ext>
            </a:extLst>
          </p:cNvPr>
          <p:cNvSpPr>
            <a:spLocks noGrp="1"/>
          </p:cNvSpPr>
          <p:nvPr>
            <p:ph type="ftr" sz="quarter" idx="11"/>
          </p:nvPr>
        </p:nvSpPr>
        <p:spPr>
          <a:xfrm>
            <a:off x="2898775" y="4766072"/>
            <a:ext cx="3475038" cy="275034"/>
          </a:xfrm>
        </p:spPr>
        <p:txBody>
          <a:bodyPr/>
          <a:lstStyle>
            <a:lvl1pPr>
              <a:defRPr/>
            </a:lvl1pPr>
          </a:lstStyle>
          <a:p>
            <a:endParaRPr lang="en-IN"/>
          </a:p>
        </p:txBody>
      </p:sp>
      <p:sp>
        <p:nvSpPr>
          <p:cNvPr id="10" name="Slide Number Placeholder 28">
            <a:extLst>
              <a:ext uri="{FF2B5EF4-FFF2-40B4-BE49-F238E27FC236}">
                <a16:creationId xmlns:a16="http://schemas.microsoft.com/office/drawing/2014/main" id="{4AA96D1B-A70D-6C07-CBCC-13A643AFFF26}"/>
              </a:ext>
            </a:extLst>
          </p:cNvPr>
          <p:cNvSpPr>
            <a:spLocks noGrp="1"/>
          </p:cNvSpPr>
          <p:nvPr>
            <p:ph type="sldNum" sz="quarter" idx="12"/>
          </p:nvPr>
        </p:nvSpPr>
        <p:spPr>
          <a:xfrm>
            <a:off x="1216025" y="4766072"/>
            <a:ext cx="1219200" cy="275034"/>
          </a:xfrm>
        </p:spPr>
        <p:txBody>
          <a:bodyPr/>
          <a:lstStyle>
            <a:lvl1pPr>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860706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13">
            <a:extLst>
              <a:ext uri="{FF2B5EF4-FFF2-40B4-BE49-F238E27FC236}">
                <a16:creationId xmlns:a16="http://schemas.microsoft.com/office/drawing/2014/main" id="{F20BD923-6036-4A96-D2EA-DC15502E5C68}"/>
              </a:ext>
            </a:extLst>
          </p:cNvPr>
          <p:cNvSpPr>
            <a:spLocks noGrp="1"/>
          </p:cNvSpPr>
          <p:nvPr>
            <p:ph type="dt" sz="half" idx="10"/>
          </p:nvPr>
        </p:nvSpPr>
        <p:spPr/>
        <p:txBody>
          <a:bodyPr/>
          <a:lstStyle>
            <a:lvl1pPr>
              <a:defRPr/>
            </a:lvl1pPr>
          </a:lstStyle>
          <a:p>
            <a:fld id="{C01AFDE5-8272-4646-BFDD-5787E740CCB1}" type="datetime1">
              <a:rPr lang="en-US" smtClean="0"/>
              <a:t>7/3/2023</a:t>
            </a:fld>
            <a:endParaRPr lang="en-US"/>
          </a:p>
        </p:txBody>
      </p:sp>
      <p:sp>
        <p:nvSpPr>
          <p:cNvPr id="5" name="Footer Placeholder 2">
            <a:extLst>
              <a:ext uri="{FF2B5EF4-FFF2-40B4-BE49-F238E27FC236}">
                <a16:creationId xmlns:a16="http://schemas.microsoft.com/office/drawing/2014/main" id="{C96FB6E2-7A31-2051-7504-22359E945625}"/>
              </a:ext>
            </a:extLst>
          </p:cNvPr>
          <p:cNvSpPr>
            <a:spLocks noGrp="1"/>
          </p:cNvSpPr>
          <p:nvPr>
            <p:ph type="ftr" sz="quarter" idx="11"/>
          </p:nvPr>
        </p:nvSpPr>
        <p:spPr/>
        <p:txBody>
          <a:bodyPr/>
          <a:lstStyle>
            <a:lvl1pPr>
              <a:defRPr/>
            </a:lvl1pPr>
          </a:lstStyle>
          <a:p>
            <a:endParaRPr lang="en-IN"/>
          </a:p>
        </p:txBody>
      </p:sp>
      <p:sp>
        <p:nvSpPr>
          <p:cNvPr id="6" name="Slide Number Placeholder 22">
            <a:extLst>
              <a:ext uri="{FF2B5EF4-FFF2-40B4-BE49-F238E27FC236}">
                <a16:creationId xmlns:a16="http://schemas.microsoft.com/office/drawing/2014/main" id="{2D5FF98B-6AB9-94AF-4987-89B64A31EBCF}"/>
              </a:ext>
            </a:extLst>
          </p:cNvPr>
          <p:cNvSpPr>
            <a:spLocks noGrp="1"/>
          </p:cNvSpPr>
          <p:nvPr>
            <p:ph type="sldNum" sz="quarter" idx="12"/>
          </p:nvPr>
        </p:nvSpPr>
        <p:spPr/>
        <p:txBody>
          <a:bodyPr/>
          <a:lstStyle>
            <a:lvl1pPr>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903459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
            <a:extLst>
              <a:ext uri="{FF2B5EF4-FFF2-40B4-BE49-F238E27FC236}">
                <a16:creationId xmlns:a16="http://schemas.microsoft.com/office/drawing/2014/main" id="{AD380FA9-2C1D-AF20-E378-9C9E2B6DFB3D}"/>
              </a:ext>
            </a:extLst>
          </p:cNvPr>
          <p:cNvSpPr>
            <a:spLocks noChangeShapeType="1"/>
          </p:cNvSpPr>
          <p:nvPr/>
        </p:nvSpPr>
        <p:spPr bwMode="auto">
          <a:xfrm>
            <a:off x="457200" y="4764881"/>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5" name="Isosceles Triangle 4">
            <a:extLst>
              <a:ext uri="{FF2B5EF4-FFF2-40B4-BE49-F238E27FC236}">
                <a16:creationId xmlns:a16="http://schemas.microsoft.com/office/drawing/2014/main" id="{2A250D52-A779-8A78-6AE0-884DB98C91BB}"/>
              </a:ext>
            </a:extLst>
          </p:cNvPr>
          <p:cNvSpPr>
            <a:spLocks noChangeAspect="1"/>
          </p:cNvSpPr>
          <p:nvPr/>
        </p:nvSpPr>
        <p:spPr>
          <a:xfrm rot="5400000">
            <a:off x="442913" y="4835525"/>
            <a:ext cx="142875"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6" name="Straight Connector 4">
            <a:extLst>
              <a:ext uri="{FF2B5EF4-FFF2-40B4-BE49-F238E27FC236}">
                <a16:creationId xmlns:a16="http://schemas.microsoft.com/office/drawing/2014/main" id="{C84E89A4-443F-105C-230F-67721630AF94}"/>
              </a:ext>
            </a:extLst>
          </p:cNvPr>
          <p:cNvSpPr>
            <a:spLocks noChangeShapeType="1"/>
          </p:cNvSpPr>
          <p:nvPr/>
        </p:nvSpPr>
        <p:spPr bwMode="auto">
          <a:xfrm rot="5400000">
            <a:off x="4362053" y="2401491"/>
            <a:ext cx="4388644"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2" name="Vertical Title 1"/>
          <p:cNvSpPr>
            <a:spLocks noGrp="1"/>
          </p:cNvSpPr>
          <p:nvPr>
            <p:ph type="title" orient="vert"/>
          </p:nvPr>
        </p:nvSpPr>
        <p:spPr>
          <a:xfrm>
            <a:off x="6629400" y="205979"/>
            <a:ext cx="2057400" cy="4388644"/>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a:extLst>
              <a:ext uri="{FF2B5EF4-FFF2-40B4-BE49-F238E27FC236}">
                <a16:creationId xmlns:a16="http://schemas.microsoft.com/office/drawing/2014/main" id="{53BF9D72-F983-C007-1178-6D24BA851BE7}"/>
              </a:ext>
            </a:extLst>
          </p:cNvPr>
          <p:cNvSpPr>
            <a:spLocks noGrp="1"/>
          </p:cNvSpPr>
          <p:nvPr>
            <p:ph type="dt" sz="half" idx="10"/>
          </p:nvPr>
        </p:nvSpPr>
        <p:spPr/>
        <p:txBody>
          <a:bodyPr/>
          <a:lstStyle>
            <a:lvl1pPr>
              <a:defRPr/>
            </a:lvl1pPr>
          </a:lstStyle>
          <a:p>
            <a:fld id="{80B50233-E7EF-4E35-8478-68B272E02853}" type="datetime1">
              <a:rPr lang="en-US" smtClean="0"/>
              <a:t>7/3/2023</a:t>
            </a:fld>
            <a:endParaRPr lang="en-US"/>
          </a:p>
        </p:txBody>
      </p:sp>
      <p:sp>
        <p:nvSpPr>
          <p:cNvPr id="8" name="Footer Placeholder 4">
            <a:extLst>
              <a:ext uri="{FF2B5EF4-FFF2-40B4-BE49-F238E27FC236}">
                <a16:creationId xmlns:a16="http://schemas.microsoft.com/office/drawing/2014/main" id="{4C86BE78-6C9F-28FF-AD00-56D7EEF4B21E}"/>
              </a:ext>
            </a:extLst>
          </p:cNvPr>
          <p:cNvSpPr>
            <a:spLocks noGrp="1"/>
          </p:cNvSpPr>
          <p:nvPr>
            <p:ph type="ftr" sz="quarter" idx="11"/>
          </p:nvPr>
        </p:nvSpPr>
        <p:spPr/>
        <p:txBody>
          <a:bodyPr/>
          <a:lstStyle>
            <a:lvl1pPr>
              <a:defRPr/>
            </a:lvl1pPr>
          </a:lstStyle>
          <a:p>
            <a:endParaRPr lang="en-IN"/>
          </a:p>
        </p:txBody>
      </p:sp>
      <p:sp>
        <p:nvSpPr>
          <p:cNvPr id="9" name="Slide Number Placeholder 5">
            <a:extLst>
              <a:ext uri="{FF2B5EF4-FFF2-40B4-BE49-F238E27FC236}">
                <a16:creationId xmlns:a16="http://schemas.microsoft.com/office/drawing/2014/main" id="{4E5C86DE-F262-2F40-24B2-C7372678F98C}"/>
              </a:ext>
            </a:extLst>
          </p:cNvPr>
          <p:cNvSpPr>
            <a:spLocks noGrp="1"/>
          </p:cNvSpPr>
          <p:nvPr>
            <p:ph type="sldNum" sz="quarter" idx="12"/>
          </p:nvPr>
        </p:nvSpPr>
        <p:spPr/>
        <p:txBody>
          <a:bodyPr/>
          <a:lstStyle>
            <a:lvl1pPr>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634537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8" name="Content Placeholder 7"/>
          <p:cNvSpPr>
            <a:spLocks noGrp="1"/>
          </p:cNvSpPr>
          <p:nvPr>
            <p:ph sz="quarter" idx="1"/>
          </p:nvPr>
        </p:nvSpPr>
        <p:spPr>
          <a:xfrm>
            <a:off x="457200" y="914400"/>
            <a:ext cx="8229600" cy="37033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Date Placeholder 13">
            <a:extLst>
              <a:ext uri="{FF2B5EF4-FFF2-40B4-BE49-F238E27FC236}">
                <a16:creationId xmlns:a16="http://schemas.microsoft.com/office/drawing/2014/main" id="{E340E3FB-088D-B107-DD0A-51EC1A66837C}"/>
              </a:ext>
            </a:extLst>
          </p:cNvPr>
          <p:cNvSpPr>
            <a:spLocks noGrp="1"/>
          </p:cNvSpPr>
          <p:nvPr>
            <p:ph type="dt" sz="half" idx="10"/>
          </p:nvPr>
        </p:nvSpPr>
        <p:spPr/>
        <p:txBody>
          <a:bodyPr/>
          <a:lstStyle>
            <a:lvl1pPr>
              <a:defRPr/>
            </a:lvl1pPr>
          </a:lstStyle>
          <a:p>
            <a:fld id="{76386422-7080-4ED9-849B-40B9F691D410}" type="datetime1">
              <a:rPr lang="en-US" smtClean="0"/>
              <a:t>7/3/2023</a:t>
            </a:fld>
            <a:endParaRPr lang="en-US"/>
          </a:p>
        </p:txBody>
      </p:sp>
      <p:sp>
        <p:nvSpPr>
          <p:cNvPr id="4" name="Footer Placeholder 2">
            <a:extLst>
              <a:ext uri="{FF2B5EF4-FFF2-40B4-BE49-F238E27FC236}">
                <a16:creationId xmlns:a16="http://schemas.microsoft.com/office/drawing/2014/main" id="{6478E158-318A-DFDD-6BFE-6F331390AF94}"/>
              </a:ext>
            </a:extLst>
          </p:cNvPr>
          <p:cNvSpPr>
            <a:spLocks noGrp="1"/>
          </p:cNvSpPr>
          <p:nvPr>
            <p:ph type="ftr" sz="quarter" idx="11"/>
          </p:nvPr>
        </p:nvSpPr>
        <p:spPr/>
        <p:txBody>
          <a:bodyPr/>
          <a:lstStyle>
            <a:lvl1pPr>
              <a:defRPr/>
            </a:lvl1pPr>
          </a:lstStyle>
          <a:p>
            <a:endParaRPr lang="en-IN"/>
          </a:p>
        </p:txBody>
      </p:sp>
      <p:sp>
        <p:nvSpPr>
          <p:cNvPr id="5" name="Slide Number Placeholder 22">
            <a:extLst>
              <a:ext uri="{FF2B5EF4-FFF2-40B4-BE49-F238E27FC236}">
                <a16:creationId xmlns:a16="http://schemas.microsoft.com/office/drawing/2014/main" id="{3F5E196B-465B-4683-D2F7-456582D6B2DF}"/>
              </a:ext>
            </a:extLst>
          </p:cNvPr>
          <p:cNvSpPr>
            <a:spLocks noGrp="1"/>
          </p:cNvSpPr>
          <p:nvPr>
            <p:ph type="sldNum" sz="quarter" idx="12"/>
          </p:nvPr>
        </p:nvSpPr>
        <p:spPr/>
        <p:txBody>
          <a:bodyPr/>
          <a:lstStyle>
            <a:lvl1pPr>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085428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CBC20A-1851-0FFF-D629-B9D054D69F1D}"/>
              </a:ext>
            </a:extLst>
          </p:cNvPr>
          <p:cNvSpPr/>
          <p:nvPr/>
        </p:nvSpPr>
        <p:spPr>
          <a:xfrm>
            <a:off x="914400" y="2114550"/>
            <a:ext cx="7315200" cy="959644"/>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5" name="Rectangle 4">
            <a:extLst>
              <a:ext uri="{FF2B5EF4-FFF2-40B4-BE49-F238E27FC236}">
                <a16:creationId xmlns:a16="http://schemas.microsoft.com/office/drawing/2014/main" id="{BE653443-1253-9490-4216-376F64072049}"/>
              </a:ext>
            </a:extLst>
          </p:cNvPr>
          <p:cNvSpPr/>
          <p:nvPr/>
        </p:nvSpPr>
        <p:spPr>
          <a:xfrm>
            <a:off x="914400" y="2114550"/>
            <a:ext cx="228600" cy="959644"/>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2" name="Title 1"/>
          <p:cNvSpPr>
            <a:spLocks noGrp="1"/>
          </p:cNvSpPr>
          <p:nvPr>
            <p:ph type="title"/>
          </p:nvPr>
        </p:nvSpPr>
        <p:spPr>
          <a:xfrm>
            <a:off x="1219200" y="2228850"/>
            <a:ext cx="6858000" cy="800100"/>
          </a:xfrm>
        </p:spPr>
        <p:txBody>
          <a:bodyPr anchor="t"/>
          <a:lstStyle>
            <a:lvl1pPr algn="r">
              <a:buNone/>
              <a:defRPr sz="2400" b="0" cap="none" baseline="0"/>
            </a:lvl1pPr>
          </a:lstStyle>
          <a:p>
            <a:r>
              <a:rPr lang="en-GB"/>
              <a:t>Click to edit Master title style</a:t>
            </a:r>
            <a:endParaRPr lang="en-US"/>
          </a:p>
        </p:txBody>
      </p:sp>
      <p:sp>
        <p:nvSpPr>
          <p:cNvPr id="3" name="Text Placeholder 2"/>
          <p:cNvSpPr>
            <a:spLocks noGrp="1"/>
          </p:cNvSpPr>
          <p:nvPr>
            <p:ph type="body" idx="1"/>
          </p:nvPr>
        </p:nvSpPr>
        <p:spPr>
          <a:xfrm>
            <a:off x="1295400" y="3200400"/>
            <a:ext cx="6781800" cy="857250"/>
          </a:xfrm>
        </p:spPr>
        <p:txBody>
          <a:bodyPr/>
          <a:lstStyle>
            <a:lvl1pPr marL="0" indent="0" algn="r">
              <a:buNone/>
              <a:defRPr sz="1500">
                <a:solidFill>
                  <a:schemeClr val="tx1">
                    <a:tint val="75000"/>
                  </a:schemeClr>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en-GB"/>
              <a:t>Click to edit Master text styles</a:t>
            </a:r>
          </a:p>
        </p:txBody>
      </p:sp>
      <p:sp>
        <p:nvSpPr>
          <p:cNvPr id="6" name="Date Placeholder 3">
            <a:extLst>
              <a:ext uri="{FF2B5EF4-FFF2-40B4-BE49-F238E27FC236}">
                <a16:creationId xmlns:a16="http://schemas.microsoft.com/office/drawing/2014/main" id="{9732808E-DC58-F3D7-E3D2-3297DE0701C1}"/>
              </a:ext>
            </a:extLst>
          </p:cNvPr>
          <p:cNvSpPr>
            <a:spLocks noGrp="1"/>
          </p:cNvSpPr>
          <p:nvPr>
            <p:ph type="dt" sz="half" idx="10"/>
          </p:nvPr>
        </p:nvSpPr>
        <p:spPr>
          <a:xfrm>
            <a:off x="6400800" y="4766072"/>
            <a:ext cx="2286000" cy="275034"/>
          </a:xfrm>
        </p:spPr>
        <p:txBody>
          <a:bodyPr/>
          <a:lstStyle>
            <a:lvl1pPr>
              <a:defRPr/>
            </a:lvl1pPr>
          </a:lstStyle>
          <a:p>
            <a:fld id="{854DB552-2981-4EB6-A2F3-152C78C6CEC9}" type="datetime1">
              <a:rPr lang="en-US" smtClean="0"/>
              <a:t>7/3/2023</a:t>
            </a:fld>
            <a:endParaRPr lang="en-US"/>
          </a:p>
        </p:txBody>
      </p:sp>
      <p:sp>
        <p:nvSpPr>
          <p:cNvPr id="7" name="Footer Placeholder 4">
            <a:extLst>
              <a:ext uri="{FF2B5EF4-FFF2-40B4-BE49-F238E27FC236}">
                <a16:creationId xmlns:a16="http://schemas.microsoft.com/office/drawing/2014/main" id="{E4DD6C11-2F29-6C94-5CC1-5578CECD08F1}"/>
              </a:ext>
            </a:extLst>
          </p:cNvPr>
          <p:cNvSpPr>
            <a:spLocks noGrp="1"/>
          </p:cNvSpPr>
          <p:nvPr>
            <p:ph type="ftr" sz="quarter" idx="11"/>
          </p:nvPr>
        </p:nvSpPr>
        <p:spPr>
          <a:xfrm>
            <a:off x="2898775" y="4766072"/>
            <a:ext cx="3475038" cy="275034"/>
          </a:xfrm>
        </p:spPr>
        <p:txBody>
          <a:bodyPr/>
          <a:lstStyle>
            <a:lvl1pPr>
              <a:defRPr/>
            </a:lvl1pPr>
          </a:lstStyle>
          <a:p>
            <a:endParaRPr lang="en-IN"/>
          </a:p>
        </p:txBody>
      </p:sp>
      <p:sp>
        <p:nvSpPr>
          <p:cNvPr id="8" name="Slide Number Placeholder 5">
            <a:extLst>
              <a:ext uri="{FF2B5EF4-FFF2-40B4-BE49-F238E27FC236}">
                <a16:creationId xmlns:a16="http://schemas.microsoft.com/office/drawing/2014/main" id="{B7FFA5CE-7895-5C00-7C40-71BDB01735E7}"/>
              </a:ext>
            </a:extLst>
          </p:cNvPr>
          <p:cNvSpPr>
            <a:spLocks noGrp="1"/>
          </p:cNvSpPr>
          <p:nvPr>
            <p:ph type="sldNum" sz="quarter" idx="12"/>
          </p:nvPr>
        </p:nvSpPr>
        <p:spPr>
          <a:xfrm>
            <a:off x="1069976" y="4766072"/>
            <a:ext cx="1520825" cy="275034"/>
          </a:xfrm>
        </p:spPr>
        <p:txBody>
          <a:bodyPr/>
          <a:lstStyle>
            <a:lvl1pPr>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719118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lang="en-GB"/>
              <a:t>Click to edit Master title style</a:t>
            </a:r>
            <a:endParaRPr lang="en-US"/>
          </a:p>
        </p:txBody>
      </p:sp>
      <p:sp>
        <p:nvSpPr>
          <p:cNvPr id="9" name="Content Placeholder 8"/>
          <p:cNvSpPr>
            <a:spLocks noGrp="1"/>
          </p:cNvSpPr>
          <p:nvPr>
            <p:ph sz="quarter" idx="1"/>
          </p:nvPr>
        </p:nvSpPr>
        <p:spPr>
          <a:xfrm>
            <a:off x="457200" y="914400"/>
            <a:ext cx="4041648" cy="37033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Content Placeholder 10"/>
          <p:cNvSpPr>
            <a:spLocks noGrp="1"/>
          </p:cNvSpPr>
          <p:nvPr>
            <p:ph sz="quarter" idx="2"/>
          </p:nvPr>
        </p:nvSpPr>
        <p:spPr>
          <a:xfrm>
            <a:off x="4632198" y="912114"/>
            <a:ext cx="4041648" cy="37033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Date Placeholder 13">
            <a:extLst>
              <a:ext uri="{FF2B5EF4-FFF2-40B4-BE49-F238E27FC236}">
                <a16:creationId xmlns:a16="http://schemas.microsoft.com/office/drawing/2014/main" id="{4774DCD3-7CFC-5971-3A2C-A727E6306C17}"/>
              </a:ext>
            </a:extLst>
          </p:cNvPr>
          <p:cNvSpPr>
            <a:spLocks noGrp="1"/>
          </p:cNvSpPr>
          <p:nvPr>
            <p:ph type="dt" sz="half" idx="10"/>
          </p:nvPr>
        </p:nvSpPr>
        <p:spPr/>
        <p:txBody>
          <a:bodyPr/>
          <a:lstStyle>
            <a:lvl1pPr>
              <a:defRPr/>
            </a:lvl1pPr>
          </a:lstStyle>
          <a:p>
            <a:fld id="{3572A563-0867-4A5B-8E19-2ABF24269B42}" type="datetime1">
              <a:rPr lang="en-US" smtClean="0"/>
              <a:t>7/3/2023</a:t>
            </a:fld>
            <a:endParaRPr lang="en-US"/>
          </a:p>
        </p:txBody>
      </p:sp>
      <p:sp>
        <p:nvSpPr>
          <p:cNvPr id="4" name="Footer Placeholder 2">
            <a:extLst>
              <a:ext uri="{FF2B5EF4-FFF2-40B4-BE49-F238E27FC236}">
                <a16:creationId xmlns:a16="http://schemas.microsoft.com/office/drawing/2014/main" id="{C1518A56-08D1-128F-7015-7638E2D12221}"/>
              </a:ext>
            </a:extLst>
          </p:cNvPr>
          <p:cNvSpPr>
            <a:spLocks noGrp="1"/>
          </p:cNvSpPr>
          <p:nvPr>
            <p:ph type="ftr" sz="quarter" idx="11"/>
          </p:nvPr>
        </p:nvSpPr>
        <p:spPr/>
        <p:txBody>
          <a:bodyPr/>
          <a:lstStyle>
            <a:lvl1pPr>
              <a:defRPr/>
            </a:lvl1pPr>
          </a:lstStyle>
          <a:p>
            <a:endParaRPr lang="en-IN"/>
          </a:p>
        </p:txBody>
      </p:sp>
      <p:sp>
        <p:nvSpPr>
          <p:cNvPr id="5" name="Slide Number Placeholder 22">
            <a:extLst>
              <a:ext uri="{FF2B5EF4-FFF2-40B4-BE49-F238E27FC236}">
                <a16:creationId xmlns:a16="http://schemas.microsoft.com/office/drawing/2014/main" id="{4F0DD5E3-218E-D6C0-6091-06000F0EB608}"/>
              </a:ext>
            </a:extLst>
          </p:cNvPr>
          <p:cNvSpPr>
            <a:spLocks noGrp="1"/>
          </p:cNvSpPr>
          <p:nvPr>
            <p:ph type="sldNum" sz="quarter" idx="12"/>
          </p:nvPr>
        </p:nvSpPr>
        <p:spPr/>
        <p:txBody>
          <a:bodyPr/>
          <a:lstStyle>
            <a:lvl1pPr>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98955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964406"/>
            <a:ext cx="4040188" cy="514350"/>
          </a:xfrm>
          <a:noFill/>
          <a:ln>
            <a:noFill/>
          </a:ln>
        </p:spPr>
        <p:txBody>
          <a:bodyPr anchor="b">
            <a:noAutofit/>
          </a:bodyPr>
          <a:lstStyle>
            <a:lvl1pPr marL="0" indent="0">
              <a:buNone/>
              <a:defRPr sz="1800" b="1">
                <a:solidFill>
                  <a:schemeClr val="accent2"/>
                </a:solidFill>
              </a:defRPr>
            </a:lvl1pPr>
            <a:lvl2pPr>
              <a:buNone/>
              <a:defRPr sz="1500" b="1"/>
            </a:lvl2pPr>
            <a:lvl3pPr>
              <a:buNone/>
              <a:defRPr sz="1350" b="1"/>
            </a:lvl3pPr>
            <a:lvl4pPr>
              <a:buNone/>
              <a:defRPr sz="1200" b="1"/>
            </a:lvl4pPr>
            <a:lvl5pPr>
              <a:buNone/>
              <a:defRPr sz="1200" b="1"/>
            </a:lvl5pPr>
          </a:lstStyle>
          <a:p>
            <a:pPr lvl="0"/>
            <a:r>
              <a:rPr lang="en-GB"/>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anchor="b"/>
          <a:lstStyle>
            <a:lvl1pPr marL="0" indent="0">
              <a:buNone/>
              <a:defRPr sz="1800" b="1">
                <a:solidFill>
                  <a:schemeClr val="accent2"/>
                </a:solidFill>
              </a:defRPr>
            </a:lvl1pPr>
            <a:lvl2pPr>
              <a:buNone/>
              <a:defRPr sz="1500" b="1"/>
            </a:lvl2pPr>
            <a:lvl3pPr>
              <a:buNone/>
              <a:defRPr sz="1350" b="1"/>
            </a:lvl3pPr>
            <a:lvl4pPr>
              <a:buNone/>
              <a:defRPr sz="1200" b="1"/>
            </a:lvl4pPr>
            <a:lvl5pPr>
              <a:buNone/>
              <a:defRPr sz="1200" b="1"/>
            </a:lvl5pPr>
          </a:lstStyle>
          <a:p>
            <a:pPr lvl="0"/>
            <a:r>
              <a:rPr lang="en-GB"/>
              <a:t>Click to edit Master text styles</a:t>
            </a:r>
          </a:p>
        </p:txBody>
      </p:sp>
      <p:sp>
        <p:nvSpPr>
          <p:cNvPr id="11" name="Content Placeholder 10"/>
          <p:cNvSpPr>
            <a:spLocks noGrp="1"/>
          </p:cNvSpPr>
          <p:nvPr>
            <p:ph sz="quarter" idx="2"/>
          </p:nvPr>
        </p:nvSpPr>
        <p:spPr>
          <a:xfrm>
            <a:off x="457200" y="1600200"/>
            <a:ext cx="4038600" cy="3028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Content Placeholder 12"/>
          <p:cNvSpPr>
            <a:spLocks noGrp="1"/>
          </p:cNvSpPr>
          <p:nvPr>
            <p:ph sz="quarter" idx="4"/>
          </p:nvPr>
        </p:nvSpPr>
        <p:spPr>
          <a:xfrm>
            <a:off x="4648200" y="1600200"/>
            <a:ext cx="4038600" cy="3028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13">
            <a:extLst>
              <a:ext uri="{FF2B5EF4-FFF2-40B4-BE49-F238E27FC236}">
                <a16:creationId xmlns:a16="http://schemas.microsoft.com/office/drawing/2014/main" id="{F7726098-2F7E-0CAB-138E-EE04144B5F0A}"/>
              </a:ext>
            </a:extLst>
          </p:cNvPr>
          <p:cNvSpPr>
            <a:spLocks noGrp="1"/>
          </p:cNvSpPr>
          <p:nvPr>
            <p:ph type="dt" sz="half" idx="10"/>
          </p:nvPr>
        </p:nvSpPr>
        <p:spPr/>
        <p:txBody>
          <a:bodyPr/>
          <a:lstStyle>
            <a:lvl1pPr>
              <a:defRPr/>
            </a:lvl1pPr>
          </a:lstStyle>
          <a:p>
            <a:fld id="{BDFBB3D7-1424-4CE1-A3EA-FA5D4E352EC1}" type="datetime1">
              <a:rPr lang="en-US" smtClean="0"/>
              <a:t>7/3/2023</a:t>
            </a:fld>
            <a:endParaRPr lang="en-US"/>
          </a:p>
        </p:txBody>
      </p:sp>
      <p:sp>
        <p:nvSpPr>
          <p:cNvPr id="6" name="Footer Placeholder 2">
            <a:extLst>
              <a:ext uri="{FF2B5EF4-FFF2-40B4-BE49-F238E27FC236}">
                <a16:creationId xmlns:a16="http://schemas.microsoft.com/office/drawing/2014/main" id="{28DA4BD3-ECDD-359E-BDF7-CA94BF908599}"/>
              </a:ext>
            </a:extLst>
          </p:cNvPr>
          <p:cNvSpPr>
            <a:spLocks noGrp="1"/>
          </p:cNvSpPr>
          <p:nvPr>
            <p:ph type="ftr" sz="quarter" idx="11"/>
          </p:nvPr>
        </p:nvSpPr>
        <p:spPr/>
        <p:txBody>
          <a:bodyPr/>
          <a:lstStyle>
            <a:lvl1pPr>
              <a:defRPr/>
            </a:lvl1pPr>
          </a:lstStyle>
          <a:p>
            <a:endParaRPr lang="en-IN"/>
          </a:p>
        </p:txBody>
      </p:sp>
      <p:sp>
        <p:nvSpPr>
          <p:cNvPr id="7" name="Slide Number Placeholder 22">
            <a:extLst>
              <a:ext uri="{FF2B5EF4-FFF2-40B4-BE49-F238E27FC236}">
                <a16:creationId xmlns:a16="http://schemas.microsoft.com/office/drawing/2014/main" id="{8D8B74C1-DF29-5C3D-05CD-F44179A4A76B}"/>
              </a:ext>
            </a:extLst>
          </p:cNvPr>
          <p:cNvSpPr>
            <a:spLocks noGrp="1"/>
          </p:cNvSpPr>
          <p:nvPr>
            <p:ph type="sldNum" sz="quarter" idx="12"/>
          </p:nvPr>
        </p:nvSpPr>
        <p:spPr/>
        <p:txBody>
          <a:bodyPr/>
          <a:lstStyle>
            <a:lvl1pPr>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136591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DCDC1F06-9353-94A8-FA88-22AF212D1828}"/>
              </a:ext>
            </a:extLst>
          </p:cNvPr>
          <p:cNvSpPr>
            <a:spLocks noChangeAspect="1"/>
          </p:cNvSpPr>
          <p:nvPr/>
        </p:nvSpPr>
        <p:spPr>
          <a:xfrm rot="5400000">
            <a:off x="442913" y="4835525"/>
            <a:ext cx="142875"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2" name="Title 1"/>
          <p:cNvSpPr>
            <a:spLocks noGrp="1"/>
          </p:cNvSpPr>
          <p:nvPr>
            <p:ph type="title"/>
          </p:nvPr>
        </p:nvSpPr>
        <p:spPr>
          <a:xfrm>
            <a:off x="457200" y="171450"/>
            <a:ext cx="8229600" cy="685800"/>
          </a:xfrm>
        </p:spPr>
        <p:txBody>
          <a:bodyPr/>
          <a:lstStyle/>
          <a:p>
            <a:r>
              <a:rPr lang="en-GB"/>
              <a:t>Click to edit Master title style</a:t>
            </a:r>
            <a:endParaRPr lang="en-US"/>
          </a:p>
        </p:txBody>
      </p:sp>
      <p:sp>
        <p:nvSpPr>
          <p:cNvPr id="4" name="Date Placeholder 2">
            <a:extLst>
              <a:ext uri="{FF2B5EF4-FFF2-40B4-BE49-F238E27FC236}">
                <a16:creationId xmlns:a16="http://schemas.microsoft.com/office/drawing/2014/main" id="{EF7FA869-2EB1-806B-0369-0B27310D92B8}"/>
              </a:ext>
            </a:extLst>
          </p:cNvPr>
          <p:cNvSpPr>
            <a:spLocks noGrp="1"/>
          </p:cNvSpPr>
          <p:nvPr>
            <p:ph type="dt" sz="half" idx="10"/>
          </p:nvPr>
        </p:nvSpPr>
        <p:spPr/>
        <p:txBody>
          <a:bodyPr/>
          <a:lstStyle>
            <a:lvl1pPr>
              <a:defRPr/>
            </a:lvl1pPr>
          </a:lstStyle>
          <a:p>
            <a:fld id="{4A3A93EA-BDEA-449C-8608-AFF2C53CE077}" type="datetime1">
              <a:rPr lang="en-US" smtClean="0"/>
              <a:t>7/3/2023</a:t>
            </a:fld>
            <a:endParaRPr lang="en-US"/>
          </a:p>
        </p:txBody>
      </p:sp>
      <p:sp>
        <p:nvSpPr>
          <p:cNvPr id="5" name="Footer Placeholder 3">
            <a:extLst>
              <a:ext uri="{FF2B5EF4-FFF2-40B4-BE49-F238E27FC236}">
                <a16:creationId xmlns:a16="http://schemas.microsoft.com/office/drawing/2014/main" id="{412D44A4-1F63-2854-E5FF-2FBF5681C8B6}"/>
              </a:ext>
            </a:extLst>
          </p:cNvPr>
          <p:cNvSpPr>
            <a:spLocks noGrp="1"/>
          </p:cNvSpPr>
          <p:nvPr>
            <p:ph type="ftr" sz="quarter" idx="11"/>
          </p:nvPr>
        </p:nvSpPr>
        <p:spPr/>
        <p:txBody>
          <a:bodyPr/>
          <a:lstStyle>
            <a:lvl1pPr>
              <a:defRPr/>
            </a:lvl1pPr>
          </a:lstStyle>
          <a:p>
            <a:endParaRPr lang="en-IN"/>
          </a:p>
        </p:txBody>
      </p:sp>
      <p:sp>
        <p:nvSpPr>
          <p:cNvPr id="6" name="Slide Number Placeholder 4">
            <a:extLst>
              <a:ext uri="{FF2B5EF4-FFF2-40B4-BE49-F238E27FC236}">
                <a16:creationId xmlns:a16="http://schemas.microsoft.com/office/drawing/2014/main" id="{0DA9AA1D-4E17-A9AB-12A1-B18164CD99AF}"/>
              </a:ext>
            </a:extLst>
          </p:cNvPr>
          <p:cNvSpPr>
            <a:spLocks noGrp="1"/>
          </p:cNvSpPr>
          <p:nvPr>
            <p:ph type="sldNum" sz="quarter" idx="12"/>
          </p:nvPr>
        </p:nvSpPr>
        <p:spPr/>
        <p:txBody>
          <a:bodyPr/>
          <a:lstStyle>
            <a:lvl1pPr>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866260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a:extLst>
              <a:ext uri="{FF2B5EF4-FFF2-40B4-BE49-F238E27FC236}">
                <a16:creationId xmlns:a16="http://schemas.microsoft.com/office/drawing/2014/main" id="{24026FB2-0A4D-9D99-E5BF-56827470CCAE}"/>
              </a:ext>
            </a:extLst>
          </p:cNvPr>
          <p:cNvSpPr>
            <a:spLocks noChangeShapeType="1"/>
          </p:cNvSpPr>
          <p:nvPr/>
        </p:nvSpPr>
        <p:spPr bwMode="auto">
          <a:xfrm>
            <a:off x="457200" y="4764881"/>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3" name="Isosceles Triangle 2">
            <a:extLst>
              <a:ext uri="{FF2B5EF4-FFF2-40B4-BE49-F238E27FC236}">
                <a16:creationId xmlns:a16="http://schemas.microsoft.com/office/drawing/2014/main" id="{2A1BD574-B48B-06C8-3F6F-B2145E9E6350}"/>
              </a:ext>
            </a:extLst>
          </p:cNvPr>
          <p:cNvSpPr>
            <a:spLocks noChangeAspect="1"/>
          </p:cNvSpPr>
          <p:nvPr/>
        </p:nvSpPr>
        <p:spPr>
          <a:xfrm rot="5400000">
            <a:off x="442913" y="4835525"/>
            <a:ext cx="142875"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4" name="Date Placeholder 1">
            <a:extLst>
              <a:ext uri="{FF2B5EF4-FFF2-40B4-BE49-F238E27FC236}">
                <a16:creationId xmlns:a16="http://schemas.microsoft.com/office/drawing/2014/main" id="{BFFD583B-60EC-C6DE-E06B-CE6618357EB0}"/>
              </a:ext>
            </a:extLst>
          </p:cNvPr>
          <p:cNvSpPr>
            <a:spLocks noGrp="1"/>
          </p:cNvSpPr>
          <p:nvPr>
            <p:ph type="dt" sz="half" idx="10"/>
          </p:nvPr>
        </p:nvSpPr>
        <p:spPr/>
        <p:txBody>
          <a:bodyPr/>
          <a:lstStyle>
            <a:lvl1pPr>
              <a:defRPr/>
            </a:lvl1pPr>
          </a:lstStyle>
          <a:p>
            <a:fld id="{574E464C-4DD6-4842-8DA3-5B58E6D92E17}" type="datetime1">
              <a:rPr lang="en-US" smtClean="0"/>
              <a:t>7/3/2023</a:t>
            </a:fld>
            <a:endParaRPr lang="en-US"/>
          </a:p>
        </p:txBody>
      </p:sp>
      <p:sp>
        <p:nvSpPr>
          <p:cNvPr id="5" name="Footer Placeholder 2">
            <a:extLst>
              <a:ext uri="{FF2B5EF4-FFF2-40B4-BE49-F238E27FC236}">
                <a16:creationId xmlns:a16="http://schemas.microsoft.com/office/drawing/2014/main" id="{22181109-BE0D-C726-E404-0703263D4833}"/>
              </a:ext>
            </a:extLst>
          </p:cNvPr>
          <p:cNvSpPr>
            <a:spLocks noGrp="1"/>
          </p:cNvSpPr>
          <p:nvPr>
            <p:ph type="ftr" sz="quarter" idx="11"/>
          </p:nvPr>
        </p:nvSpPr>
        <p:spPr/>
        <p:txBody>
          <a:bodyPr/>
          <a:lstStyle>
            <a:lvl1pPr>
              <a:defRPr/>
            </a:lvl1pPr>
          </a:lstStyle>
          <a:p>
            <a:endParaRPr lang="en-IN"/>
          </a:p>
        </p:txBody>
      </p:sp>
      <p:sp>
        <p:nvSpPr>
          <p:cNvPr id="6" name="Slide Number Placeholder 3">
            <a:extLst>
              <a:ext uri="{FF2B5EF4-FFF2-40B4-BE49-F238E27FC236}">
                <a16:creationId xmlns:a16="http://schemas.microsoft.com/office/drawing/2014/main" id="{8A7C2BF5-BF3A-7886-B865-1CB78FEA77C1}"/>
              </a:ext>
            </a:extLst>
          </p:cNvPr>
          <p:cNvSpPr>
            <a:spLocks noGrp="1"/>
          </p:cNvSpPr>
          <p:nvPr>
            <p:ph type="sldNum" sz="quarter" idx="12"/>
          </p:nvPr>
        </p:nvSpPr>
        <p:spPr/>
        <p:txBody>
          <a:bodyPr/>
          <a:lstStyle>
            <a:lvl1pPr>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397955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 name="Straight Connector 1">
            <a:extLst>
              <a:ext uri="{FF2B5EF4-FFF2-40B4-BE49-F238E27FC236}">
                <a16:creationId xmlns:a16="http://schemas.microsoft.com/office/drawing/2014/main" id="{F3ABC6AB-5444-6E4F-5A5A-C823D6AC90B4}"/>
              </a:ext>
            </a:extLst>
          </p:cNvPr>
          <p:cNvSpPr>
            <a:spLocks noChangeShapeType="1"/>
          </p:cNvSpPr>
          <p:nvPr/>
        </p:nvSpPr>
        <p:spPr bwMode="auto">
          <a:xfrm>
            <a:off x="457200" y="4764881"/>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5" name="Straight Connector 3">
            <a:extLst>
              <a:ext uri="{FF2B5EF4-FFF2-40B4-BE49-F238E27FC236}">
                <a16:creationId xmlns:a16="http://schemas.microsoft.com/office/drawing/2014/main" id="{86D4F593-ABBB-8264-AEFF-03243680B4B3}"/>
              </a:ext>
            </a:extLst>
          </p:cNvPr>
          <p:cNvSpPr>
            <a:spLocks noChangeShapeType="1"/>
          </p:cNvSpPr>
          <p:nvPr/>
        </p:nvSpPr>
        <p:spPr bwMode="auto">
          <a:xfrm rot="5400000">
            <a:off x="3915172" y="2493170"/>
            <a:ext cx="4526756"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6" name="Isosceles Triangle 5">
            <a:extLst>
              <a:ext uri="{FF2B5EF4-FFF2-40B4-BE49-F238E27FC236}">
                <a16:creationId xmlns:a16="http://schemas.microsoft.com/office/drawing/2014/main" id="{9F742CA6-3048-87A3-B348-3E5222363667}"/>
              </a:ext>
            </a:extLst>
          </p:cNvPr>
          <p:cNvSpPr>
            <a:spLocks noChangeAspect="1"/>
          </p:cNvSpPr>
          <p:nvPr/>
        </p:nvSpPr>
        <p:spPr>
          <a:xfrm rot="5400000">
            <a:off x="442913" y="4835525"/>
            <a:ext cx="142875"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2" name="Title 1"/>
          <p:cNvSpPr>
            <a:spLocks noGrp="1"/>
          </p:cNvSpPr>
          <p:nvPr>
            <p:ph type="title"/>
          </p:nvPr>
        </p:nvSpPr>
        <p:spPr>
          <a:xfrm>
            <a:off x="6324600" y="228600"/>
            <a:ext cx="2514600" cy="628650"/>
          </a:xfrm>
        </p:spPr>
        <p:txBody>
          <a:bodyPr>
            <a:noAutofit/>
          </a:bodyPr>
          <a:lstStyle>
            <a:lvl1pPr algn="l">
              <a:buNone/>
              <a:defRPr sz="1500" b="1">
                <a:solidFill>
                  <a:schemeClr val="tx2"/>
                </a:solidFill>
                <a:latin typeface="+mn-lt"/>
                <a:ea typeface="+mn-ea"/>
                <a:cs typeface="+mn-cs"/>
              </a:defRPr>
            </a:lvl1pPr>
          </a:lstStyle>
          <a:p>
            <a:r>
              <a:rPr lang="en-GB"/>
              <a:t>Click to edit Master title style</a:t>
            </a:r>
            <a:endParaRPr lang="en-US"/>
          </a:p>
        </p:txBody>
      </p:sp>
      <p:sp>
        <p:nvSpPr>
          <p:cNvPr id="3" name="Text Placeholder 2"/>
          <p:cNvSpPr>
            <a:spLocks noGrp="1"/>
          </p:cNvSpPr>
          <p:nvPr>
            <p:ph type="body" idx="2"/>
          </p:nvPr>
        </p:nvSpPr>
        <p:spPr>
          <a:xfrm>
            <a:off x="6324600" y="914401"/>
            <a:ext cx="2514600" cy="3632597"/>
          </a:xfrm>
        </p:spPr>
        <p:txBody>
          <a:bodyPr/>
          <a:lstStyle>
            <a:lvl1pPr marL="0" indent="0">
              <a:lnSpc>
                <a:spcPts val="1650"/>
              </a:lnSpc>
              <a:spcAft>
                <a:spcPts val="750"/>
              </a:spcAft>
              <a:buNone/>
              <a:defRPr sz="1200">
                <a:solidFill>
                  <a:schemeClr val="tx2"/>
                </a:solidFill>
              </a:defRPr>
            </a:lvl1pPr>
            <a:lvl2pPr>
              <a:buNone/>
              <a:defRPr sz="900"/>
            </a:lvl2pPr>
            <a:lvl3pPr>
              <a:buNone/>
              <a:defRPr sz="750"/>
            </a:lvl3pPr>
            <a:lvl4pPr>
              <a:buNone/>
              <a:defRPr sz="675"/>
            </a:lvl4pPr>
            <a:lvl5pPr>
              <a:buNone/>
              <a:defRPr sz="675"/>
            </a:lvl5pPr>
          </a:lstStyle>
          <a:p>
            <a:pPr lvl="0"/>
            <a:r>
              <a:rPr lang="en-GB"/>
              <a:t>Click to edit Master text styles</a:t>
            </a:r>
          </a:p>
        </p:txBody>
      </p:sp>
      <p:sp>
        <p:nvSpPr>
          <p:cNvPr id="12" name="Content Placeholder 11"/>
          <p:cNvSpPr>
            <a:spLocks noGrp="1"/>
          </p:cNvSpPr>
          <p:nvPr>
            <p:ph sz="quarter" idx="1"/>
          </p:nvPr>
        </p:nvSpPr>
        <p:spPr>
          <a:xfrm>
            <a:off x="304800" y="228600"/>
            <a:ext cx="5715000" cy="42862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4">
            <a:extLst>
              <a:ext uri="{FF2B5EF4-FFF2-40B4-BE49-F238E27FC236}">
                <a16:creationId xmlns:a16="http://schemas.microsoft.com/office/drawing/2014/main" id="{6522F386-3368-5F18-D339-B2951B81F070}"/>
              </a:ext>
            </a:extLst>
          </p:cNvPr>
          <p:cNvSpPr>
            <a:spLocks noGrp="1"/>
          </p:cNvSpPr>
          <p:nvPr>
            <p:ph type="dt" sz="half" idx="10"/>
          </p:nvPr>
        </p:nvSpPr>
        <p:spPr/>
        <p:txBody>
          <a:bodyPr/>
          <a:lstStyle>
            <a:lvl1pPr>
              <a:defRPr/>
            </a:lvl1pPr>
          </a:lstStyle>
          <a:p>
            <a:fld id="{32DCF092-A0B6-4FD6-9611-6EE0CCAF4729}" type="datetime1">
              <a:rPr lang="en-US" smtClean="0"/>
              <a:t>7/3/2023</a:t>
            </a:fld>
            <a:endParaRPr lang="en-US"/>
          </a:p>
        </p:txBody>
      </p:sp>
      <p:sp>
        <p:nvSpPr>
          <p:cNvPr id="8" name="Footer Placeholder 5">
            <a:extLst>
              <a:ext uri="{FF2B5EF4-FFF2-40B4-BE49-F238E27FC236}">
                <a16:creationId xmlns:a16="http://schemas.microsoft.com/office/drawing/2014/main" id="{37F78BEE-B21B-3529-8A25-3F3AFBDB2547}"/>
              </a:ext>
            </a:extLst>
          </p:cNvPr>
          <p:cNvSpPr>
            <a:spLocks noGrp="1"/>
          </p:cNvSpPr>
          <p:nvPr>
            <p:ph type="ftr" sz="quarter" idx="11"/>
          </p:nvPr>
        </p:nvSpPr>
        <p:spPr/>
        <p:txBody>
          <a:bodyPr/>
          <a:lstStyle>
            <a:lvl1pPr>
              <a:defRPr/>
            </a:lvl1pPr>
          </a:lstStyle>
          <a:p>
            <a:endParaRPr lang="en-IN"/>
          </a:p>
        </p:txBody>
      </p:sp>
      <p:sp>
        <p:nvSpPr>
          <p:cNvPr id="9" name="Slide Number Placeholder 6">
            <a:extLst>
              <a:ext uri="{FF2B5EF4-FFF2-40B4-BE49-F238E27FC236}">
                <a16:creationId xmlns:a16="http://schemas.microsoft.com/office/drawing/2014/main" id="{E0515E0D-DA3B-1AD5-C900-B51DC819FEEE}"/>
              </a:ext>
            </a:extLst>
          </p:cNvPr>
          <p:cNvSpPr>
            <a:spLocks noGrp="1"/>
          </p:cNvSpPr>
          <p:nvPr>
            <p:ph type="sldNum" sz="quarter" idx="12"/>
          </p:nvPr>
        </p:nvSpPr>
        <p:spPr/>
        <p:txBody>
          <a:bodyPr/>
          <a:lstStyle>
            <a:lvl1pPr>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998517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1">
            <a:extLst>
              <a:ext uri="{FF2B5EF4-FFF2-40B4-BE49-F238E27FC236}">
                <a16:creationId xmlns:a16="http://schemas.microsoft.com/office/drawing/2014/main" id="{B1F4DA11-A6C5-9303-0E61-254709BB56C6}"/>
              </a:ext>
            </a:extLst>
          </p:cNvPr>
          <p:cNvSpPr>
            <a:spLocks noChangeShapeType="1"/>
          </p:cNvSpPr>
          <p:nvPr/>
        </p:nvSpPr>
        <p:spPr bwMode="auto">
          <a:xfrm>
            <a:off x="457200" y="4764881"/>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6" name="Isosceles Triangle 5">
            <a:extLst>
              <a:ext uri="{FF2B5EF4-FFF2-40B4-BE49-F238E27FC236}">
                <a16:creationId xmlns:a16="http://schemas.microsoft.com/office/drawing/2014/main" id="{33E78951-BDD7-F6FA-593E-36E0CB97C402}"/>
              </a:ext>
            </a:extLst>
          </p:cNvPr>
          <p:cNvSpPr>
            <a:spLocks noChangeAspect="1"/>
          </p:cNvSpPr>
          <p:nvPr/>
        </p:nvSpPr>
        <p:spPr>
          <a:xfrm rot="5400000">
            <a:off x="442913" y="4835525"/>
            <a:ext cx="142875"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7" name="Rectangle 6">
            <a:extLst>
              <a:ext uri="{FF2B5EF4-FFF2-40B4-BE49-F238E27FC236}">
                <a16:creationId xmlns:a16="http://schemas.microsoft.com/office/drawing/2014/main" id="{0F3134FC-9F35-D29F-A2E6-FB0AC3F5E67F}"/>
              </a:ext>
            </a:extLst>
          </p:cNvPr>
          <p:cNvSpPr/>
          <p:nvPr/>
        </p:nvSpPr>
        <p:spPr>
          <a:xfrm>
            <a:off x="457201" y="375047"/>
            <a:ext cx="182563"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1500" b="0">
                <a:solidFill>
                  <a:schemeClr val="tx1"/>
                </a:solidFill>
              </a:defRPr>
            </a:lvl1pPr>
          </a:lstStyle>
          <a:p>
            <a:r>
              <a:rPr lang="en-GB"/>
              <a:t>Click to edit Master title style</a:t>
            </a:r>
            <a:endParaRPr lang="en-US"/>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normAutofit/>
          </a:bodyPr>
          <a:lstStyle>
            <a:lvl1pPr marL="0" indent="0">
              <a:spcBef>
                <a:spcPts val="450"/>
              </a:spcBef>
              <a:buNone/>
              <a:defRPr sz="2400"/>
            </a:lvl1pPr>
          </a:lstStyle>
          <a:p>
            <a:pPr lvl="0"/>
            <a:r>
              <a:rPr lang="en-GB" noProof="0"/>
              <a:t>Click icon to add picture</a:t>
            </a:r>
            <a:endParaRPr lang="en-US" noProof="0" dirty="0"/>
          </a:p>
        </p:txBody>
      </p:sp>
      <p:sp>
        <p:nvSpPr>
          <p:cNvPr id="4" name="Text Placeholder 3"/>
          <p:cNvSpPr>
            <a:spLocks noGrp="1"/>
          </p:cNvSpPr>
          <p:nvPr>
            <p:ph type="body" sz="half" idx="2"/>
          </p:nvPr>
        </p:nvSpPr>
        <p:spPr>
          <a:xfrm>
            <a:off x="457200" y="914400"/>
            <a:ext cx="8229600" cy="400050"/>
          </a:xfrm>
        </p:spPr>
        <p:txBody>
          <a:bodyPr anchor="ctr"/>
          <a:lstStyle>
            <a:lvl1pPr marL="0" indent="0" algn="l">
              <a:buFontTx/>
              <a:buNone/>
              <a:defRPr sz="1050"/>
            </a:lvl1pPr>
            <a:lvl2pPr>
              <a:defRPr sz="900"/>
            </a:lvl2pPr>
            <a:lvl3pPr>
              <a:defRPr sz="750"/>
            </a:lvl3pPr>
            <a:lvl4pPr>
              <a:defRPr sz="675"/>
            </a:lvl4pPr>
            <a:lvl5pPr>
              <a:defRPr sz="675"/>
            </a:lvl5pPr>
          </a:lstStyle>
          <a:p>
            <a:pPr lvl="0"/>
            <a:r>
              <a:rPr lang="en-GB"/>
              <a:t>Click to edit Master text styles</a:t>
            </a:r>
          </a:p>
        </p:txBody>
      </p:sp>
      <p:sp>
        <p:nvSpPr>
          <p:cNvPr id="8" name="Date Placeholder 4">
            <a:extLst>
              <a:ext uri="{FF2B5EF4-FFF2-40B4-BE49-F238E27FC236}">
                <a16:creationId xmlns:a16="http://schemas.microsoft.com/office/drawing/2014/main" id="{4B7A4476-617F-9D8E-C352-F9F220ACFBDC}"/>
              </a:ext>
            </a:extLst>
          </p:cNvPr>
          <p:cNvSpPr>
            <a:spLocks noGrp="1"/>
          </p:cNvSpPr>
          <p:nvPr>
            <p:ph type="dt" sz="half" idx="10"/>
          </p:nvPr>
        </p:nvSpPr>
        <p:spPr/>
        <p:txBody>
          <a:bodyPr/>
          <a:lstStyle>
            <a:lvl1pPr>
              <a:defRPr/>
            </a:lvl1pPr>
          </a:lstStyle>
          <a:p>
            <a:fld id="{8B2C06DF-DB6B-470A-8F1F-CE32F8229FE6}" type="datetime1">
              <a:rPr lang="en-US" smtClean="0"/>
              <a:t>7/3/2023</a:t>
            </a:fld>
            <a:endParaRPr lang="en-US"/>
          </a:p>
        </p:txBody>
      </p:sp>
      <p:sp>
        <p:nvSpPr>
          <p:cNvPr id="9" name="Footer Placeholder 5">
            <a:extLst>
              <a:ext uri="{FF2B5EF4-FFF2-40B4-BE49-F238E27FC236}">
                <a16:creationId xmlns:a16="http://schemas.microsoft.com/office/drawing/2014/main" id="{C5EA49A5-F07B-7122-8836-CAA3B3B03548}"/>
              </a:ext>
            </a:extLst>
          </p:cNvPr>
          <p:cNvSpPr>
            <a:spLocks noGrp="1"/>
          </p:cNvSpPr>
          <p:nvPr>
            <p:ph type="ftr" sz="quarter" idx="11"/>
          </p:nvPr>
        </p:nvSpPr>
        <p:spPr/>
        <p:txBody>
          <a:bodyPr/>
          <a:lstStyle>
            <a:lvl1pPr>
              <a:defRPr/>
            </a:lvl1pPr>
          </a:lstStyle>
          <a:p>
            <a:endParaRPr lang="en-IN"/>
          </a:p>
        </p:txBody>
      </p:sp>
      <p:sp>
        <p:nvSpPr>
          <p:cNvPr id="10" name="Slide Number Placeholder 6">
            <a:extLst>
              <a:ext uri="{FF2B5EF4-FFF2-40B4-BE49-F238E27FC236}">
                <a16:creationId xmlns:a16="http://schemas.microsoft.com/office/drawing/2014/main" id="{C7849898-77CC-FB62-77FC-969EEA76395D}"/>
              </a:ext>
            </a:extLst>
          </p:cNvPr>
          <p:cNvSpPr>
            <a:spLocks noGrp="1"/>
          </p:cNvSpPr>
          <p:nvPr>
            <p:ph type="sldNum" sz="quarter" idx="12"/>
          </p:nvPr>
        </p:nvSpPr>
        <p:spPr/>
        <p:txBody>
          <a:bodyPr/>
          <a:lstStyle>
            <a:lvl1pPr>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4207337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093E393E-2683-87B9-EC06-43EEE3630BBA}"/>
              </a:ext>
            </a:extLst>
          </p:cNvPr>
          <p:cNvSpPr>
            <a:spLocks noGrp="1"/>
          </p:cNvSpPr>
          <p:nvPr>
            <p:ph type="title"/>
          </p:nvPr>
        </p:nvSpPr>
        <p:spPr bwMode="auto">
          <a:xfrm>
            <a:off x="457200" y="114300"/>
            <a:ext cx="82296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en-US"/>
              <a:t>Click to edit Master title style</a:t>
            </a:r>
            <a:endParaRPr lang="en-US" altLang="en-US"/>
          </a:p>
        </p:txBody>
      </p:sp>
      <p:sp>
        <p:nvSpPr>
          <p:cNvPr id="1027" name="Text Placeholder 12">
            <a:extLst>
              <a:ext uri="{FF2B5EF4-FFF2-40B4-BE49-F238E27FC236}">
                <a16:creationId xmlns:a16="http://schemas.microsoft.com/office/drawing/2014/main" id="{2CBF4A71-A296-EE03-DED8-AA21FCEBBFC8}"/>
              </a:ext>
            </a:extLst>
          </p:cNvPr>
          <p:cNvSpPr>
            <a:spLocks noGrp="1"/>
          </p:cNvSpPr>
          <p:nvPr>
            <p:ph type="body" idx="1"/>
          </p:nvPr>
        </p:nvSpPr>
        <p:spPr bwMode="auto">
          <a:xfrm>
            <a:off x="457200" y="914400"/>
            <a:ext cx="8229600" cy="3682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endParaRPr lang="en-US" altLang="en-US"/>
          </a:p>
        </p:txBody>
      </p:sp>
      <p:sp>
        <p:nvSpPr>
          <p:cNvPr id="14" name="Date Placeholder 13">
            <a:extLst>
              <a:ext uri="{FF2B5EF4-FFF2-40B4-BE49-F238E27FC236}">
                <a16:creationId xmlns:a16="http://schemas.microsoft.com/office/drawing/2014/main" id="{BFFCC6B2-6656-D1DD-9709-0ED166351A51}"/>
              </a:ext>
            </a:extLst>
          </p:cNvPr>
          <p:cNvSpPr>
            <a:spLocks noGrp="1"/>
          </p:cNvSpPr>
          <p:nvPr>
            <p:ph type="dt" sz="half" idx="2"/>
          </p:nvPr>
        </p:nvSpPr>
        <p:spPr>
          <a:xfrm>
            <a:off x="6400801" y="4767263"/>
            <a:ext cx="2289175" cy="273844"/>
          </a:xfrm>
          <a:prstGeom prst="rect">
            <a:avLst/>
          </a:prstGeom>
        </p:spPr>
        <p:txBody>
          <a:bodyPr vert="horz"/>
          <a:lstStyle>
            <a:lvl1pPr algn="l" eaLnBrk="1" fontAlgn="auto" latinLnBrk="0" hangingPunct="1">
              <a:spcBef>
                <a:spcPts val="0"/>
              </a:spcBef>
              <a:spcAft>
                <a:spcPts val="0"/>
              </a:spcAft>
              <a:defRPr kumimoji="0" sz="1050">
                <a:solidFill>
                  <a:schemeClr val="tx2"/>
                </a:solidFill>
                <a:latin typeface="+mn-lt"/>
                <a:cs typeface="+mn-cs"/>
              </a:defRPr>
            </a:lvl1pPr>
          </a:lstStyle>
          <a:p>
            <a:fld id="{8A12037B-F702-43B3-A42A-B300B0077C1B}" type="datetime1">
              <a:rPr lang="en-US" smtClean="0"/>
              <a:t>7/3/2023</a:t>
            </a:fld>
            <a:endParaRPr lang="en-US"/>
          </a:p>
        </p:txBody>
      </p:sp>
      <p:sp>
        <p:nvSpPr>
          <p:cNvPr id="3" name="Footer Placeholder 2">
            <a:extLst>
              <a:ext uri="{FF2B5EF4-FFF2-40B4-BE49-F238E27FC236}">
                <a16:creationId xmlns:a16="http://schemas.microsoft.com/office/drawing/2014/main" id="{FC9ABFFB-DFF7-10FB-65B6-0F042726EBE0}"/>
              </a:ext>
            </a:extLst>
          </p:cNvPr>
          <p:cNvSpPr>
            <a:spLocks noGrp="1"/>
          </p:cNvSpPr>
          <p:nvPr>
            <p:ph type="ftr" sz="quarter" idx="3"/>
          </p:nvPr>
        </p:nvSpPr>
        <p:spPr>
          <a:xfrm>
            <a:off x="2898775" y="4767263"/>
            <a:ext cx="3505200" cy="273844"/>
          </a:xfrm>
          <a:prstGeom prst="rect">
            <a:avLst/>
          </a:prstGeom>
        </p:spPr>
        <p:txBody>
          <a:bodyPr vert="horz"/>
          <a:lstStyle>
            <a:lvl1pPr algn="r" eaLnBrk="1" fontAlgn="auto" latinLnBrk="0" hangingPunct="1">
              <a:spcBef>
                <a:spcPts val="0"/>
              </a:spcBef>
              <a:spcAft>
                <a:spcPts val="0"/>
              </a:spcAft>
              <a:defRPr kumimoji="0" sz="1050">
                <a:solidFill>
                  <a:schemeClr val="tx2"/>
                </a:solidFill>
                <a:latin typeface="+mn-lt"/>
                <a:cs typeface="+mn-cs"/>
              </a:defRPr>
            </a:lvl1pPr>
          </a:lstStyle>
          <a:p>
            <a:endParaRPr lang="en-IN"/>
          </a:p>
        </p:txBody>
      </p:sp>
      <p:sp>
        <p:nvSpPr>
          <p:cNvPr id="23" name="Slide Number Placeholder 22">
            <a:extLst>
              <a:ext uri="{FF2B5EF4-FFF2-40B4-BE49-F238E27FC236}">
                <a16:creationId xmlns:a16="http://schemas.microsoft.com/office/drawing/2014/main" id="{A33BEA21-5541-7CD5-0CFF-92639EBB9D98}"/>
              </a:ext>
            </a:extLst>
          </p:cNvPr>
          <p:cNvSpPr>
            <a:spLocks noGrp="1"/>
          </p:cNvSpPr>
          <p:nvPr>
            <p:ph type="sldNum" sz="quarter" idx="4"/>
          </p:nvPr>
        </p:nvSpPr>
        <p:spPr>
          <a:xfrm>
            <a:off x="612775" y="4767263"/>
            <a:ext cx="1981200" cy="273844"/>
          </a:xfrm>
          <a:prstGeom prst="rect">
            <a:avLst/>
          </a:prstGeom>
        </p:spPr>
        <p:txBody>
          <a:bodyPr vert="horz" wrap="square" lIns="91440" tIns="45720" rIns="91440" bIns="45720" numCol="1" anchor="t" anchorCtr="0" compatLnSpc="1">
            <a:prstTxWarp prst="textNoShape">
              <a:avLst/>
            </a:prstTxWarp>
          </a:bodyPr>
          <a:lstStyle>
            <a:lvl1pPr eaLnBrk="1" hangingPunct="1">
              <a:defRPr sz="1050">
                <a:solidFill>
                  <a:schemeClr val="tx2"/>
                </a:solidFill>
                <a:latin typeface="Gill Sans MT" panose="020B0502020104020203" pitchFamily="34" charset="0"/>
              </a:defRPr>
            </a:lvl1pPr>
          </a:lstStyle>
          <a:p>
            <a:fld id="{B6F15528-21DE-4FAA-801E-634DDDAF4B2B}" type="slidenum">
              <a:rPr lang="en-IN" smtClean="0"/>
              <a:t>‹#›</a:t>
            </a:fld>
            <a:endParaRPr lang="en-IN"/>
          </a:p>
        </p:txBody>
      </p:sp>
      <p:sp>
        <p:nvSpPr>
          <p:cNvPr id="1031" name="Straight Connector 27">
            <a:extLst>
              <a:ext uri="{FF2B5EF4-FFF2-40B4-BE49-F238E27FC236}">
                <a16:creationId xmlns:a16="http://schemas.microsoft.com/office/drawing/2014/main" id="{5A1D2FF3-2EBF-C603-64A0-7C75B73C707F}"/>
              </a:ext>
            </a:extLst>
          </p:cNvPr>
          <p:cNvSpPr>
            <a:spLocks noChangeShapeType="1"/>
          </p:cNvSpPr>
          <p:nvPr/>
        </p:nvSpPr>
        <p:spPr bwMode="auto">
          <a:xfrm>
            <a:off x="457200" y="4764881"/>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1032" name="Straight Connector 28">
            <a:extLst>
              <a:ext uri="{FF2B5EF4-FFF2-40B4-BE49-F238E27FC236}">
                <a16:creationId xmlns:a16="http://schemas.microsoft.com/office/drawing/2014/main" id="{3E4EB13E-C892-9BD6-1519-B0C35EC3754A}"/>
              </a:ext>
            </a:extLst>
          </p:cNvPr>
          <p:cNvSpPr>
            <a:spLocks noChangeShapeType="1"/>
          </p:cNvSpPr>
          <p:nvPr/>
        </p:nvSpPr>
        <p:spPr bwMode="auto">
          <a:xfrm>
            <a:off x="457200" y="85725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N" sz="1350"/>
          </a:p>
        </p:txBody>
      </p:sp>
      <p:sp>
        <p:nvSpPr>
          <p:cNvPr id="10" name="Isosceles Triangle 9">
            <a:extLst>
              <a:ext uri="{FF2B5EF4-FFF2-40B4-BE49-F238E27FC236}">
                <a16:creationId xmlns:a16="http://schemas.microsoft.com/office/drawing/2014/main" id="{119374E0-ED6B-C75F-6D9E-7CCFB7060034}"/>
              </a:ext>
            </a:extLst>
          </p:cNvPr>
          <p:cNvSpPr>
            <a:spLocks noChangeAspect="1"/>
          </p:cNvSpPr>
          <p:nvPr/>
        </p:nvSpPr>
        <p:spPr>
          <a:xfrm rot="5400000">
            <a:off x="442913" y="4835525"/>
            <a:ext cx="142875"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Tree>
    <p:extLst>
      <p:ext uri="{BB962C8B-B14F-4D97-AF65-F5344CB8AC3E}">
        <p14:creationId xmlns:p14="http://schemas.microsoft.com/office/powerpoint/2010/main" val="2639286519"/>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Lst>
  <p:hf hdr="0" ftr="0" dt="0"/>
  <p:txStyles>
    <p:titleStyle>
      <a:lvl1pPr algn="l" rtl="0" eaLnBrk="1" fontAlgn="base" hangingPunct="1">
        <a:spcBef>
          <a:spcPct val="0"/>
        </a:spcBef>
        <a:spcAft>
          <a:spcPct val="0"/>
        </a:spcAft>
        <a:defRPr sz="2400" kern="1200">
          <a:solidFill>
            <a:schemeClr val="tx2"/>
          </a:solidFill>
          <a:latin typeface="+mj-lt"/>
          <a:ea typeface="+mj-ea"/>
          <a:cs typeface="+mj-cs"/>
        </a:defRPr>
      </a:lvl1pPr>
      <a:lvl2pPr algn="l" rtl="0" eaLnBrk="1" fontAlgn="base" hangingPunct="1">
        <a:spcBef>
          <a:spcPct val="0"/>
        </a:spcBef>
        <a:spcAft>
          <a:spcPct val="0"/>
        </a:spcAft>
        <a:defRPr sz="2400">
          <a:solidFill>
            <a:schemeClr val="tx2"/>
          </a:solidFill>
          <a:latin typeface="Bookman Old Style" pitchFamily="18" charset="0"/>
        </a:defRPr>
      </a:lvl2pPr>
      <a:lvl3pPr algn="l" rtl="0" eaLnBrk="1" fontAlgn="base" hangingPunct="1">
        <a:spcBef>
          <a:spcPct val="0"/>
        </a:spcBef>
        <a:spcAft>
          <a:spcPct val="0"/>
        </a:spcAft>
        <a:defRPr sz="2400">
          <a:solidFill>
            <a:schemeClr val="tx2"/>
          </a:solidFill>
          <a:latin typeface="Bookman Old Style" pitchFamily="18" charset="0"/>
        </a:defRPr>
      </a:lvl3pPr>
      <a:lvl4pPr algn="l" rtl="0" eaLnBrk="1" fontAlgn="base" hangingPunct="1">
        <a:spcBef>
          <a:spcPct val="0"/>
        </a:spcBef>
        <a:spcAft>
          <a:spcPct val="0"/>
        </a:spcAft>
        <a:defRPr sz="2400">
          <a:solidFill>
            <a:schemeClr val="tx2"/>
          </a:solidFill>
          <a:latin typeface="Bookman Old Style" pitchFamily="18" charset="0"/>
        </a:defRPr>
      </a:lvl4pPr>
      <a:lvl5pPr algn="l" rtl="0" eaLnBrk="1" fontAlgn="base" hangingPunct="1">
        <a:spcBef>
          <a:spcPct val="0"/>
        </a:spcBef>
        <a:spcAft>
          <a:spcPct val="0"/>
        </a:spcAft>
        <a:defRPr sz="2400">
          <a:solidFill>
            <a:schemeClr val="tx2"/>
          </a:solidFill>
          <a:latin typeface="Bookman Old Style" pitchFamily="18" charset="0"/>
        </a:defRPr>
      </a:lvl5pPr>
      <a:lvl6pPr marL="342900" algn="l" rtl="0" eaLnBrk="1" fontAlgn="base" hangingPunct="1">
        <a:spcBef>
          <a:spcPct val="0"/>
        </a:spcBef>
        <a:spcAft>
          <a:spcPct val="0"/>
        </a:spcAft>
        <a:defRPr sz="2400">
          <a:solidFill>
            <a:schemeClr val="tx2"/>
          </a:solidFill>
          <a:latin typeface="Bookman Old Style" pitchFamily="18" charset="0"/>
        </a:defRPr>
      </a:lvl6pPr>
      <a:lvl7pPr marL="685800" algn="l" rtl="0" eaLnBrk="1" fontAlgn="base" hangingPunct="1">
        <a:spcBef>
          <a:spcPct val="0"/>
        </a:spcBef>
        <a:spcAft>
          <a:spcPct val="0"/>
        </a:spcAft>
        <a:defRPr sz="2400">
          <a:solidFill>
            <a:schemeClr val="tx2"/>
          </a:solidFill>
          <a:latin typeface="Bookman Old Style" pitchFamily="18" charset="0"/>
        </a:defRPr>
      </a:lvl7pPr>
      <a:lvl8pPr marL="1028700" algn="l" rtl="0" eaLnBrk="1" fontAlgn="base" hangingPunct="1">
        <a:spcBef>
          <a:spcPct val="0"/>
        </a:spcBef>
        <a:spcAft>
          <a:spcPct val="0"/>
        </a:spcAft>
        <a:defRPr sz="2400">
          <a:solidFill>
            <a:schemeClr val="tx2"/>
          </a:solidFill>
          <a:latin typeface="Bookman Old Style" pitchFamily="18" charset="0"/>
        </a:defRPr>
      </a:lvl8pPr>
      <a:lvl9pPr marL="1371600" algn="l" rtl="0" eaLnBrk="1" fontAlgn="base" hangingPunct="1">
        <a:spcBef>
          <a:spcPct val="0"/>
        </a:spcBef>
        <a:spcAft>
          <a:spcPct val="0"/>
        </a:spcAft>
        <a:defRPr sz="2400">
          <a:solidFill>
            <a:schemeClr val="tx2"/>
          </a:solidFill>
          <a:latin typeface="Bookman Old Style" pitchFamily="18" charset="0"/>
        </a:defRPr>
      </a:lvl9pPr>
    </p:titleStyle>
    <p:bodyStyle>
      <a:lvl1pPr marL="204788" indent="-204788" algn="l" rtl="0" eaLnBrk="1" fontAlgn="base" hangingPunct="1">
        <a:spcBef>
          <a:spcPts val="450"/>
        </a:spcBef>
        <a:spcAft>
          <a:spcPct val="0"/>
        </a:spcAft>
        <a:buClr>
          <a:schemeClr val="accent1"/>
        </a:buClr>
        <a:buSzPct val="76000"/>
        <a:buFont typeface="Wingdings 3" panose="05040102010807070707" pitchFamily="18" charset="2"/>
        <a:buChar char=""/>
        <a:defRPr sz="1950" kern="1200">
          <a:solidFill>
            <a:schemeClr val="tx1"/>
          </a:solidFill>
          <a:latin typeface="+mn-lt"/>
          <a:ea typeface="+mn-ea"/>
          <a:cs typeface="+mn-cs"/>
        </a:defRPr>
      </a:lvl1pPr>
      <a:lvl2pPr marL="410766" indent="-204788" algn="l" rtl="0" eaLnBrk="1" fontAlgn="base" hangingPunct="1">
        <a:spcBef>
          <a:spcPts val="375"/>
        </a:spcBef>
        <a:spcAft>
          <a:spcPct val="0"/>
        </a:spcAft>
        <a:buClr>
          <a:schemeClr val="accent2"/>
        </a:buClr>
        <a:buSzPct val="76000"/>
        <a:buFont typeface="Wingdings 3" panose="05040102010807070707" pitchFamily="18" charset="2"/>
        <a:buChar char=""/>
        <a:defRPr sz="1725" kern="1200">
          <a:solidFill>
            <a:schemeClr val="tx2"/>
          </a:solidFill>
          <a:latin typeface="+mn-lt"/>
          <a:ea typeface="+mn-ea"/>
          <a:cs typeface="+mn-cs"/>
        </a:defRPr>
      </a:lvl2pPr>
      <a:lvl3pPr marL="616744" indent="-171450" algn="l" rtl="0" eaLnBrk="1" fontAlgn="base" hangingPunct="1">
        <a:spcBef>
          <a:spcPts val="375"/>
        </a:spcBef>
        <a:spcAft>
          <a:spcPct val="0"/>
        </a:spcAft>
        <a:buClr>
          <a:srgbClr val="BCBCBC"/>
        </a:buClr>
        <a:buSzPct val="76000"/>
        <a:buFont typeface="Wingdings 3" panose="05040102010807070707" pitchFamily="18" charset="2"/>
        <a:buChar char=""/>
        <a:defRPr sz="1500" kern="1200">
          <a:solidFill>
            <a:schemeClr val="tx1"/>
          </a:solidFill>
          <a:latin typeface="+mn-lt"/>
          <a:ea typeface="+mn-ea"/>
          <a:cs typeface="+mn-cs"/>
        </a:defRPr>
      </a:lvl3pPr>
      <a:lvl4pPr marL="822722" indent="-171450" algn="l" rtl="0" eaLnBrk="1" fontAlgn="base" hangingPunct="1">
        <a:spcBef>
          <a:spcPts val="300"/>
        </a:spcBef>
        <a:spcAft>
          <a:spcPct val="0"/>
        </a:spcAft>
        <a:buClr>
          <a:srgbClr val="8BA2B4"/>
        </a:buClr>
        <a:buSzPct val="70000"/>
        <a:buFont typeface="Wingdings" panose="05000000000000000000" pitchFamily="2" charset="2"/>
        <a:buChar char=""/>
        <a:defRPr kern="1200">
          <a:solidFill>
            <a:schemeClr val="tx1"/>
          </a:solidFill>
          <a:latin typeface="+mn-lt"/>
          <a:ea typeface="+mn-ea"/>
          <a:cs typeface="+mn-cs"/>
        </a:defRPr>
      </a:lvl4pPr>
      <a:lvl5pPr marL="1028700" indent="-171450" algn="l" rtl="0" eaLnBrk="1" fontAlgn="base" hangingPunct="1">
        <a:spcBef>
          <a:spcPts val="225"/>
        </a:spcBef>
        <a:spcAft>
          <a:spcPct val="0"/>
        </a:spcAft>
        <a:buClr>
          <a:schemeClr val="accent2"/>
        </a:buClr>
        <a:buSzPct val="70000"/>
        <a:buFont typeface="Wingdings" panose="05000000000000000000" pitchFamily="2" charset="2"/>
        <a:buChar char=""/>
        <a:defRPr sz="1200" kern="1200">
          <a:solidFill>
            <a:schemeClr val="tx1"/>
          </a:solidFill>
          <a:latin typeface="+mn-lt"/>
          <a:ea typeface="+mn-ea"/>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kaggle.com/boldy717/reutersnltk?select=reutersNLTK.xlsx"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970F-D6FD-4208-A00A-ABB71A39DC95}"/>
              </a:ext>
            </a:extLst>
          </p:cNvPr>
          <p:cNvSpPr>
            <a:spLocks noGrp="1"/>
          </p:cNvSpPr>
          <p:nvPr>
            <p:ph type="ctrTitle"/>
          </p:nvPr>
        </p:nvSpPr>
        <p:spPr/>
        <p:txBody>
          <a:bodyPr>
            <a:normAutofit fontScale="90000"/>
          </a:bodyPr>
          <a:lstStyle/>
          <a:p>
            <a:pPr fontAlgn="auto">
              <a:spcAft>
                <a:spcPts val="0"/>
              </a:spcAft>
              <a:defRPr/>
            </a:pPr>
            <a:r>
              <a:rPr lang="en-US" sz="2400" dirty="0">
                <a:effectLst/>
                <a:latin typeface="Times New Roman" panose="02020603050405020304" pitchFamily="18" charset="0"/>
                <a:ea typeface="Times New Roman" panose="02020603050405020304" pitchFamily="18" charset="0"/>
              </a:rPr>
              <a:t>Classiﬁcation</a:t>
            </a:r>
            <a:r>
              <a:rPr lang="en-US" sz="2400" spc="1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1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Multi-Labeled</a:t>
            </a:r>
            <a:r>
              <a:rPr lang="en-US" sz="2400" spc="1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Text</a:t>
            </a:r>
            <a:r>
              <a:rPr lang="en-US" sz="2400" spc="1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Articles</a:t>
            </a:r>
            <a:r>
              <a:rPr lang="en-US" sz="2400" spc="1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with</a:t>
            </a:r>
            <a:r>
              <a:rPr lang="en-US" sz="2400" spc="-5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Reuters</a:t>
            </a:r>
            <a:r>
              <a:rPr lang="en-US" sz="2400" spc="2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Dataset</a:t>
            </a:r>
            <a:r>
              <a:rPr lang="en-US" sz="2400" spc="2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using</a:t>
            </a:r>
            <a:r>
              <a:rPr lang="en-US" sz="2400" spc="2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SVM</a:t>
            </a:r>
            <a:endParaRPr lang="en-US" dirty="0"/>
          </a:p>
        </p:txBody>
      </p:sp>
      <p:sp>
        <p:nvSpPr>
          <p:cNvPr id="3" name="Subtitle 2">
            <a:extLst>
              <a:ext uri="{FF2B5EF4-FFF2-40B4-BE49-F238E27FC236}">
                <a16:creationId xmlns:a16="http://schemas.microsoft.com/office/drawing/2014/main" id="{3CD2FD46-BE3B-63CA-1B67-7CCCA6878E1C}"/>
              </a:ext>
            </a:extLst>
          </p:cNvPr>
          <p:cNvSpPr>
            <a:spLocks noGrp="1"/>
          </p:cNvSpPr>
          <p:nvPr>
            <p:ph type="subTitle" idx="1"/>
          </p:nvPr>
        </p:nvSpPr>
        <p:spPr/>
        <p:txBody>
          <a:bodyPr>
            <a:normAutofit fontScale="62500" lnSpcReduction="20000"/>
          </a:bodyPr>
          <a:lstStyle/>
          <a:p>
            <a:pPr fontAlgn="auto">
              <a:spcAft>
                <a:spcPts val="0"/>
              </a:spcAft>
              <a:defRPr/>
            </a:pPr>
            <a:endParaRPr lang="en-US" dirty="0"/>
          </a:p>
          <a:p>
            <a:pPr fontAlgn="auto">
              <a:spcAft>
                <a:spcPts val="0"/>
              </a:spcAft>
              <a:defRPr/>
            </a:pPr>
            <a:r>
              <a:rPr lang="en-US" dirty="0"/>
              <a:t>Jaivik </a:t>
            </a:r>
            <a:r>
              <a:rPr lang="en-US" dirty="0" err="1"/>
              <a:t>Vaghani</a:t>
            </a:r>
            <a:endParaRPr lang="en-US" dirty="0"/>
          </a:p>
        </p:txBody>
      </p:sp>
      <p:pic>
        <p:nvPicPr>
          <p:cNvPr id="5" name="Picture 4" descr="A close-up of several newspapers&#10;&#10;Description automatically generated with low confidence">
            <a:extLst>
              <a:ext uri="{FF2B5EF4-FFF2-40B4-BE49-F238E27FC236}">
                <a16:creationId xmlns:a16="http://schemas.microsoft.com/office/drawing/2014/main" id="{0EC847CB-EBCF-C9CF-0149-52D045404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133350"/>
            <a:ext cx="2362200" cy="2362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478F2C-1904-F6F2-846F-5CEE9902071D}"/>
              </a:ext>
            </a:extLst>
          </p:cNvPr>
          <p:cNvSpPr>
            <a:spLocks noGrp="1"/>
          </p:cNvSpPr>
          <p:nvPr>
            <p:ph type="title"/>
          </p:nvPr>
        </p:nvSpPr>
        <p:spPr/>
        <p:txBody>
          <a:bodyPr>
            <a:normAutofit/>
          </a:bodyPr>
          <a:lstStyle/>
          <a:p>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36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Cleaning</a:t>
            </a:r>
            <a:r>
              <a:rPr lang="en-US" sz="36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&amp;</a:t>
            </a:r>
            <a:r>
              <a:rPr lang="en-US" sz="36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Preprocessing</a:t>
            </a:r>
            <a:endParaRPr lang="en-IN" dirty="0"/>
          </a:p>
        </p:txBody>
      </p:sp>
      <p:sp>
        <p:nvSpPr>
          <p:cNvPr id="7" name="Content Placeholder 6">
            <a:extLst>
              <a:ext uri="{FF2B5EF4-FFF2-40B4-BE49-F238E27FC236}">
                <a16:creationId xmlns:a16="http://schemas.microsoft.com/office/drawing/2014/main" id="{3E9F357E-F6F8-9641-EC7A-666BB8772C55}"/>
              </a:ext>
            </a:extLst>
          </p:cNvPr>
          <p:cNvSpPr>
            <a:spLocks noGrp="1"/>
          </p:cNvSpPr>
          <p:nvPr>
            <p:ph sz="quarter" idx="1"/>
          </p:nvPr>
        </p:nvSpPr>
        <p:spPr>
          <a:xfrm>
            <a:off x="914400" y="1504949"/>
            <a:ext cx="7112783" cy="2819401"/>
          </a:xfrm>
        </p:spPr>
        <p:txBody>
          <a:bodyPr>
            <a:normAutofit/>
          </a:bodyPr>
          <a:lstStyle/>
          <a:p>
            <a:pPr marL="340360" marR="5080" indent="-328295">
              <a:lnSpc>
                <a:spcPct val="150000"/>
              </a:lnSpc>
              <a:spcBef>
                <a:spcPts val="100"/>
              </a:spcBef>
              <a:buFont typeface="Tahoma"/>
              <a:buChar char="●"/>
              <a:tabLst>
                <a:tab pos="340360" algn="l"/>
                <a:tab pos="340995" algn="l"/>
              </a:tabLst>
            </a:pPr>
            <a:r>
              <a:rPr lang="en-GB" sz="1800" spc="-25" dirty="0">
                <a:solidFill>
                  <a:srgbClr val="424242"/>
                </a:solidFill>
                <a:latin typeface="Times New Roman" panose="02020603050405020304" pitchFamily="18" charset="0"/>
                <a:cs typeface="Times New Roman" panose="02020603050405020304" pitchFamily="18" charset="0"/>
              </a:rPr>
              <a:t>For</a:t>
            </a:r>
            <a:r>
              <a:rPr lang="en-GB" sz="1800" spc="-5" dirty="0">
                <a:solidFill>
                  <a:srgbClr val="424242"/>
                </a:solidFill>
                <a:latin typeface="Times New Roman" panose="02020603050405020304" pitchFamily="18" charset="0"/>
                <a:cs typeface="Times New Roman" panose="02020603050405020304" pitchFamily="18" charset="0"/>
              </a:rPr>
              <a:t> </a:t>
            </a:r>
            <a:r>
              <a:rPr lang="en-GB" sz="1800" spc="25" dirty="0">
                <a:solidFill>
                  <a:srgbClr val="424242"/>
                </a:solidFill>
                <a:latin typeface="Times New Roman" panose="02020603050405020304" pitchFamily="18" charset="0"/>
                <a:cs typeface="Times New Roman" panose="02020603050405020304" pitchFamily="18" charset="0"/>
              </a:rPr>
              <a:t>the</a:t>
            </a:r>
            <a:r>
              <a:rPr lang="en-GB" sz="1800" spc="-5" dirty="0">
                <a:solidFill>
                  <a:srgbClr val="424242"/>
                </a:solidFill>
                <a:latin typeface="Times New Roman" panose="02020603050405020304" pitchFamily="18" charset="0"/>
                <a:cs typeface="Times New Roman" panose="02020603050405020304" pitchFamily="18" charset="0"/>
              </a:rPr>
              <a:t> </a:t>
            </a:r>
            <a:r>
              <a:rPr lang="en-GB" sz="1800" spc="5" dirty="0">
                <a:solidFill>
                  <a:srgbClr val="424242"/>
                </a:solidFill>
                <a:latin typeface="Times New Roman" panose="02020603050405020304" pitchFamily="18" charset="0"/>
                <a:cs typeface="Times New Roman" panose="02020603050405020304" pitchFamily="18" charset="0"/>
              </a:rPr>
              <a:t>purpose</a:t>
            </a:r>
            <a:r>
              <a:rPr lang="en-GB" sz="1800" spc="-5" dirty="0">
                <a:solidFill>
                  <a:srgbClr val="424242"/>
                </a:solidFill>
                <a:latin typeface="Times New Roman" panose="02020603050405020304" pitchFamily="18" charset="0"/>
                <a:cs typeface="Times New Roman" panose="02020603050405020304" pitchFamily="18" charset="0"/>
              </a:rPr>
              <a:t> </a:t>
            </a:r>
            <a:r>
              <a:rPr lang="en-GB" sz="1800" spc="30" dirty="0">
                <a:solidFill>
                  <a:srgbClr val="424242"/>
                </a:solidFill>
                <a:latin typeface="Times New Roman" panose="02020603050405020304" pitchFamily="18" charset="0"/>
                <a:cs typeface="Times New Roman" panose="02020603050405020304" pitchFamily="18" charset="0"/>
              </a:rPr>
              <a:t>of</a:t>
            </a:r>
            <a:r>
              <a:rPr lang="en-GB" sz="1800" spc="-5" dirty="0">
                <a:solidFill>
                  <a:srgbClr val="424242"/>
                </a:solidFill>
                <a:latin typeface="Times New Roman" panose="02020603050405020304" pitchFamily="18" charset="0"/>
                <a:cs typeface="Times New Roman" panose="02020603050405020304" pitchFamily="18" charset="0"/>
              </a:rPr>
              <a:t> </a:t>
            </a:r>
            <a:r>
              <a:rPr lang="en-GB" sz="1800" spc="25" dirty="0">
                <a:solidFill>
                  <a:srgbClr val="424242"/>
                </a:solidFill>
                <a:latin typeface="Times New Roman" panose="02020603050405020304" pitchFamily="18" charset="0"/>
                <a:cs typeface="Times New Roman" panose="02020603050405020304" pitchFamily="18" charset="0"/>
              </a:rPr>
              <a:t>the</a:t>
            </a:r>
            <a:r>
              <a:rPr lang="en-GB" sz="1800" dirty="0">
                <a:solidFill>
                  <a:srgbClr val="424242"/>
                </a:solidFill>
                <a:latin typeface="Times New Roman" panose="02020603050405020304" pitchFamily="18" charset="0"/>
                <a:cs typeface="Times New Roman" panose="02020603050405020304" pitchFamily="18" charset="0"/>
              </a:rPr>
              <a:t> project,</a:t>
            </a:r>
            <a:r>
              <a:rPr lang="en-GB" sz="1800" spc="-5" dirty="0">
                <a:solidFill>
                  <a:srgbClr val="424242"/>
                </a:solidFill>
                <a:latin typeface="Times New Roman" panose="02020603050405020304" pitchFamily="18" charset="0"/>
                <a:cs typeface="Times New Roman" panose="02020603050405020304" pitchFamily="18" charset="0"/>
              </a:rPr>
              <a:t> </a:t>
            </a:r>
            <a:r>
              <a:rPr lang="en-GB" sz="1800" spc="-30" dirty="0">
                <a:solidFill>
                  <a:srgbClr val="424242"/>
                </a:solidFill>
                <a:latin typeface="Times New Roman" panose="02020603050405020304" pitchFamily="18" charset="0"/>
                <a:cs typeface="Times New Roman" panose="02020603050405020304" pitchFamily="18" charset="0"/>
              </a:rPr>
              <a:t>I</a:t>
            </a:r>
            <a:r>
              <a:rPr lang="en-GB" sz="1800" spc="-5" dirty="0">
                <a:solidFill>
                  <a:srgbClr val="424242"/>
                </a:solidFill>
                <a:latin typeface="Times New Roman" panose="02020603050405020304" pitchFamily="18" charset="0"/>
                <a:cs typeface="Times New Roman" panose="02020603050405020304" pitchFamily="18" charset="0"/>
              </a:rPr>
              <a:t> </a:t>
            </a:r>
            <a:r>
              <a:rPr lang="en-GB" sz="1800" spc="35" dirty="0">
                <a:solidFill>
                  <a:srgbClr val="424242"/>
                </a:solidFill>
                <a:latin typeface="Times New Roman" panose="02020603050405020304" pitchFamily="18" charset="0"/>
                <a:cs typeface="Times New Roman" panose="02020603050405020304" pitchFamily="18" charset="0"/>
              </a:rPr>
              <a:t>ﬁrst</a:t>
            </a:r>
            <a:r>
              <a:rPr lang="en-GB" sz="1800" spc="-5" dirty="0">
                <a:solidFill>
                  <a:srgbClr val="424242"/>
                </a:solidFill>
                <a:latin typeface="Times New Roman" panose="02020603050405020304" pitchFamily="18" charset="0"/>
                <a:cs typeface="Times New Roman" panose="02020603050405020304" pitchFamily="18" charset="0"/>
              </a:rPr>
              <a:t> remove</a:t>
            </a:r>
            <a:r>
              <a:rPr lang="en-GB" sz="1800" dirty="0">
                <a:solidFill>
                  <a:srgbClr val="424242"/>
                </a:solidFill>
                <a:latin typeface="Times New Roman" panose="02020603050405020304" pitchFamily="18" charset="0"/>
                <a:cs typeface="Times New Roman" panose="02020603050405020304" pitchFamily="18" charset="0"/>
              </a:rPr>
              <a:t> </a:t>
            </a:r>
            <a:r>
              <a:rPr lang="en-GB" sz="1800" spc="45" dirty="0">
                <a:solidFill>
                  <a:srgbClr val="424242"/>
                </a:solidFill>
                <a:latin typeface="Times New Roman" panose="02020603050405020304" pitchFamily="18" charset="0"/>
                <a:cs typeface="Times New Roman" panose="02020603050405020304" pitchFamily="18" charset="0"/>
              </a:rPr>
              <a:t>all</a:t>
            </a:r>
            <a:r>
              <a:rPr lang="en-GB" sz="1800" spc="-5" dirty="0">
                <a:solidFill>
                  <a:srgbClr val="424242"/>
                </a:solidFill>
                <a:latin typeface="Times New Roman" panose="02020603050405020304" pitchFamily="18" charset="0"/>
                <a:cs typeface="Times New Roman" panose="02020603050405020304" pitchFamily="18" charset="0"/>
              </a:rPr>
              <a:t> </a:t>
            </a:r>
            <a:r>
              <a:rPr lang="en-GB" sz="1800" spc="25" dirty="0">
                <a:solidFill>
                  <a:srgbClr val="424242"/>
                </a:solidFill>
                <a:latin typeface="Times New Roman" panose="02020603050405020304" pitchFamily="18" charset="0"/>
                <a:cs typeface="Times New Roman" panose="02020603050405020304" pitchFamily="18" charset="0"/>
              </a:rPr>
              <a:t>the</a:t>
            </a:r>
            <a:r>
              <a:rPr lang="en-GB" sz="1800" spc="-5" dirty="0">
                <a:solidFill>
                  <a:srgbClr val="424242"/>
                </a:solidFill>
                <a:latin typeface="Times New Roman" panose="02020603050405020304" pitchFamily="18" charset="0"/>
                <a:cs typeface="Times New Roman" panose="02020603050405020304" pitchFamily="18" charset="0"/>
              </a:rPr>
              <a:t> </a:t>
            </a:r>
            <a:r>
              <a:rPr lang="en-GB" sz="1800" spc="5" dirty="0">
                <a:solidFill>
                  <a:srgbClr val="424242"/>
                </a:solidFill>
                <a:latin typeface="Times New Roman" panose="02020603050405020304" pitchFamily="18" charset="0"/>
                <a:cs typeface="Times New Roman" panose="02020603050405020304" pitchFamily="18" charset="0"/>
              </a:rPr>
              <a:t>end</a:t>
            </a:r>
            <a:r>
              <a:rPr lang="en-GB" sz="1800" spc="-5" dirty="0">
                <a:solidFill>
                  <a:srgbClr val="424242"/>
                </a:solidFill>
                <a:latin typeface="Times New Roman" panose="02020603050405020304" pitchFamily="18" charset="0"/>
                <a:cs typeface="Times New Roman" panose="02020603050405020304" pitchFamily="18" charset="0"/>
              </a:rPr>
              <a:t> </a:t>
            </a:r>
            <a:r>
              <a:rPr lang="en-GB" sz="1800" spc="-35" dirty="0">
                <a:solidFill>
                  <a:srgbClr val="424242"/>
                </a:solidFill>
                <a:latin typeface="Times New Roman" panose="02020603050405020304" pitchFamily="18" charset="0"/>
                <a:cs typeface="Times New Roman" panose="02020603050405020304" pitchFamily="18" charset="0"/>
              </a:rPr>
              <a:t>spaces,</a:t>
            </a:r>
            <a:r>
              <a:rPr lang="en-GB" sz="1800" dirty="0">
                <a:solidFill>
                  <a:srgbClr val="424242"/>
                </a:solidFill>
                <a:latin typeface="Times New Roman" panose="02020603050405020304" pitchFamily="18" charset="0"/>
                <a:cs typeface="Times New Roman" panose="02020603050405020304" pitchFamily="18" charset="0"/>
              </a:rPr>
              <a:t> </a:t>
            </a:r>
            <a:r>
              <a:rPr lang="en-GB" sz="1800" spc="5" dirty="0">
                <a:solidFill>
                  <a:srgbClr val="424242"/>
                </a:solidFill>
                <a:latin typeface="Times New Roman" panose="02020603050405020304" pitchFamily="18" charset="0"/>
                <a:cs typeface="Times New Roman" panose="02020603050405020304" pitchFamily="18" charset="0"/>
              </a:rPr>
              <a:t>and</a:t>
            </a:r>
            <a:r>
              <a:rPr lang="en-GB" sz="1800" spc="-5" dirty="0">
                <a:solidFill>
                  <a:srgbClr val="424242"/>
                </a:solidFill>
                <a:latin typeface="Times New Roman" panose="02020603050405020304" pitchFamily="18" charset="0"/>
                <a:cs typeface="Times New Roman" panose="02020603050405020304" pitchFamily="18" charset="0"/>
              </a:rPr>
              <a:t> </a:t>
            </a:r>
            <a:r>
              <a:rPr lang="en-GB" sz="1800" spc="20" dirty="0">
                <a:solidFill>
                  <a:srgbClr val="424242"/>
                </a:solidFill>
                <a:latin typeface="Times New Roman" panose="02020603050405020304" pitchFamily="18" charset="0"/>
                <a:cs typeface="Times New Roman" panose="02020603050405020304" pitchFamily="18" charset="0"/>
              </a:rPr>
              <a:t>then</a:t>
            </a:r>
            <a:r>
              <a:rPr lang="en-GB" sz="1800" spc="-5" dirty="0">
                <a:solidFill>
                  <a:srgbClr val="424242"/>
                </a:solidFill>
                <a:latin typeface="Times New Roman" panose="02020603050405020304" pitchFamily="18" charset="0"/>
                <a:cs typeface="Times New Roman" panose="02020603050405020304" pitchFamily="18" charset="0"/>
              </a:rPr>
              <a:t> remove </a:t>
            </a:r>
            <a:r>
              <a:rPr lang="en-GB" sz="1800" spc="45" dirty="0">
                <a:solidFill>
                  <a:srgbClr val="424242"/>
                </a:solidFill>
                <a:latin typeface="Times New Roman" panose="02020603050405020304" pitchFamily="18" charset="0"/>
                <a:cs typeface="Times New Roman" panose="02020603050405020304" pitchFamily="18" charset="0"/>
              </a:rPr>
              <a:t>all </a:t>
            </a:r>
            <a:r>
              <a:rPr lang="en-GB" sz="1800" spc="-330" dirty="0">
                <a:solidFill>
                  <a:srgbClr val="424242"/>
                </a:solidFill>
                <a:latin typeface="Times New Roman" panose="02020603050405020304" pitchFamily="18" charset="0"/>
                <a:cs typeface="Times New Roman" panose="02020603050405020304" pitchFamily="18" charset="0"/>
              </a:rPr>
              <a:t> </a:t>
            </a:r>
            <a:r>
              <a:rPr lang="en-GB" sz="1800" spc="25" dirty="0">
                <a:solidFill>
                  <a:srgbClr val="424242"/>
                </a:solidFill>
                <a:latin typeface="Times New Roman" panose="02020603050405020304" pitchFamily="18" charset="0"/>
                <a:cs typeface="Times New Roman" panose="02020603050405020304" pitchFamily="18" charset="0"/>
              </a:rPr>
              <a:t>the</a:t>
            </a:r>
            <a:r>
              <a:rPr lang="en-GB" sz="1800" spc="-15" dirty="0">
                <a:solidFill>
                  <a:srgbClr val="424242"/>
                </a:solidFill>
                <a:latin typeface="Times New Roman" panose="02020603050405020304" pitchFamily="18" charset="0"/>
                <a:cs typeface="Times New Roman" panose="02020603050405020304" pitchFamily="18" charset="0"/>
              </a:rPr>
              <a:t> </a:t>
            </a:r>
            <a:r>
              <a:rPr lang="en-GB" sz="1800" spc="-5" dirty="0">
                <a:solidFill>
                  <a:srgbClr val="424242"/>
                </a:solidFill>
                <a:latin typeface="Times New Roman" panose="02020603050405020304" pitchFamily="18" charset="0"/>
                <a:cs typeface="Times New Roman" panose="02020603050405020304" pitchFamily="18" charset="0"/>
              </a:rPr>
              <a:t>special</a:t>
            </a:r>
            <a:r>
              <a:rPr lang="en-GB" sz="1800" spc="-10" dirty="0">
                <a:solidFill>
                  <a:srgbClr val="424242"/>
                </a:solidFill>
                <a:latin typeface="Times New Roman" panose="02020603050405020304" pitchFamily="18" charset="0"/>
                <a:cs typeface="Times New Roman" panose="02020603050405020304" pitchFamily="18" charset="0"/>
              </a:rPr>
              <a:t> </a:t>
            </a:r>
            <a:r>
              <a:rPr lang="en-GB" sz="1800" spc="-15" dirty="0">
                <a:solidFill>
                  <a:srgbClr val="424242"/>
                </a:solidFill>
                <a:latin typeface="Times New Roman" panose="02020603050405020304" pitchFamily="18" charset="0"/>
                <a:cs typeface="Times New Roman" panose="02020603050405020304" pitchFamily="18" charset="0"/>
              </a:rPr>
              <a:t>characters.</a:t>
            </a:r>
            <a:endParaRPr lang="en-GB" sz="1800" dirty="0">
              <a:latin typeface="Times New Roman" panose="02020603050405020304" pitchFamily="18" charset="0"/>
              <a:cs typeface="Times New Roman" panose="02020603050405020304" pitchFamily="18" charset="0"/>
            </a:endParaRPr>
          </a:p>
          <a:p>
            <a:pPr marL="340995" indent="-328295">
              <a:lnSpc>
                <a:spcPct val="100000"/>
              </a:lnSpc>
              <a:spcBef>
                <a:spcPts val="780"/>
              </a:spcBef>
              <a:buFont typeface="Tahoma"/>
              <a:buChar char="●"/>
              <a:tabLst>
                <a:tab pos="340360" algn="l"/>
                <a:tab pos="340995" algn="l"/>
              </a:tabLst>
            </a:pPr>
            <a:r>
              <a:rPr lang="en-GB" sz="1800" spc="35" dirty="0">
                <a:solidFill>
                  <a:srgbClr val="424242"/>
                </a:solidFill>
                <a:latin typeface="Times New Roman" panose="02020603050405020304" pitchFamily="18" charset="0"/>
                <a:cs typeface="Times New Roman" panose="02020603050405020304" pitchFamily="18" charset="0"/>
              </a:rPr>
              <a:t>After</a:t>
            </a:r>
            <a:r>
              <a:rPr lang="en-GB" sz="1800" spc="-10" dirty="0">
                <a:solidFill>
                  <a:srgbClr val="424242"/>
                </a:solidFill>
                <a:latin typeface="Times New Roman" panose="02020603050405020304" pitchFamily="18" charset="0"/>
                <a:cs typeface="Times New Roman" panose="02020603050405020304" pitchFamily="18" charset="0"/>
              </a:rPr>
              <a:t> </a:t>
            </a:r>
            <a:r>
              <a:rPr lang="en-GB" sz="1800" spc="15" dirty="0">
                <a:solidFill>
                  <a:srgbClr val="424242"/>
                </a:solidFill>
                <a:latin typeface="Times New Roman" panose="02020603050405020304" pitchFamily="18" charset="0"/>
                <a:cs typeface="Times New Roman" panose="02020603050405020304" pitchFamily="18" charset="0"/>
              </a:rPr>
              <a:t>doing</a:t>
            </a:r>
            <a:r>
              <a:rPr lang="en-GB" sz="1800" spc="-5" dirty="0">
                <a:solidFill>
                  <a:srgbClr val="424242"/>
                </a:solidFill>
                <a:latin typeface="Times New Roman" panose="02020603050405020304" pitchFamily="18" charset="0"/>
                <a:cs typeface="Times New Roman" panose="02020603050405020304" pitchFamily="18" charset="0"/>
              </a:rPr>
              <a:t> </a:t>
            </a:r>
            <a:r>
              <a:rPr lang="en-GB" sz="1800" dirty="0">
                <a:solidFill>
                  <a:srgbClr val="424242"/>
                </a:solidFill>
                <a:latin typeface="Times New Roman" panose="02020603050405020304" pitchFamily="18" charset="0"/>
                <a:cs typeface="Times New Roman" panose="02020603050405020304" pitchFamily="18" charset="0"/>
              </a:rPr>
              <a:t>this,</a:t>
            </a:r>
            <a:r>
              <a:rPr lang="en-GB" sz="1800" spc="-5" dirty="0">
                <a:solidFill>
                  <a:srgbClr val="424242"/>
                </a:solidFill>
                <a:latin typeface="Times New Roman" panose="02020603050405020304" pitchFamily="18" charset="0"/>
                <a:cs typeface="Times New Roman" panose="02020603050405020304" pitchFamily="18" charset="0"/>
              </a:rPr>
              <a:t> </a:t>
            </a:r>
            <a:r>
              <a:rPr lang="en-GB" sz="1800" spc="-30" dirty="0">
                <a:solidFill>
                  <a:srgbClr val="424242"/>
                </a:solidFill>
                <a:latin typeface="Times New Roman" panose="02020603050405020304" pitchFamily="18" charset="0"/>
                <a:cs typeface="Times New Roman" panose="02020603050405020304" pitchFamily="18" charset="0"/>
              </a:rPr>
              <a:t>I</a:t>
            </a:r>
            <a:r>
              <a:rPr lang="en-GB" sz="1800" spc="-5" dirty="0">
                <a:solidFill>
                  <a:srgbClr val="424242"/>
                </a:solidFill>
                <a:latin typeface="Times New Roman" panose="02020603050405020304" pitchFamily="18" charset="0"/>
                <a:cs typeface="Times New Roman" panose="02020603050405020304" pitchFamily="18" charset="0"/>
              </a:rPr>
              <a:t> remove </a:t>
            </a:r>
            <a:r>
              <a:rPr lang="en-GB" sz="1800" spc="45" dirty="0">
                <a:solidFill>
                  <a:srgbClr val="424242"/>
                </a:solidFill>
                <a:latin typeface="Times New Roman" panose="02020603050405020304" pitchFamily="18" charset="0"/>
                <a:cs typeface="Times New Roman" panose="02020603050405020304" pitchFamily="18" charset="0"/>
              </a:rPr>
              <a:t>all</a:t>
            </a:r>
            <a:r>
              <a:rPr lang="en-GB" sz="1800" spc="-5" dirty="0">
                <a:solidFill>
                  <a:srgbClr val="424242"/>
                </a:solidFill>
                <a:latin typeface="Times New Roman" panose="02020603050405020304" pitchFamily="18" charset="0"/>
                <a:cs typeface="Times New Roman" panose="02020603050405020304" pitchFamily="18" charset="0"/>
              </a:rPr>
              <a:t> </a:t>
            </a:r>
            <a:r>
              <a:rPr lang="en-GB" sz="1800" spc="25" dirty="0">
                <a:solidFill>
                  <a:srgbClr val="424242"/>
                </a:solidFill>
                <a:latin typeface="Times New Roman" panose="02020603050405020304" pitchFamily="18" charset="0"/>
                <a:cs typeface="Times New Roman" panose="02020603050405020304" pitchFamily="18" charset="0"/>
              </a:rPr>
              <a:t>the</a:t>
            </a:r>
            <a:r>
              <a:rPr lang="en-GB" sz="1800" spc="-5" dirty="0">
                <a:solidFill>
                  <a:srgbClr val="424242"/>
                </a:solidFill>
                <a:latin typeface="Times New Roman" panose="02020603050405020304" pitchFamily="18" charset="0"/>
                <a:cs typeface="Times New Roman" panose="02020603050405020304" pitchFamily="18" charset="0"/>
              </a:rPr>
              <a:t> </a:t>
            </a:r>
            <a:r>
              <a:rPr lang="en-GB" sz="1800" spc="25" dirty="0" err="1">
                <a:solidFill>
                  <a:srgbClr val="424242"/>
                </a:solidFill>
                <a:latin typeface="Times New Roman" panose="02020603050405020304" pitchFamily="18" charset="0"/>
                <a:cs typeface="Times New Roman" panose="02020603050405020304" pitchFamily="18" charset="0"/>
              </a:rPr>
              <a:t>stopwords</a:t>
            </a:r>
            <a:r>
              <a:rPr lang="en-GB" sz="1800" spc="-5" dirty="0">
                <a:solidFill>
                  <a:srgbClr val="424242"/>
                </a:solidFill>
                <a:latin typeface="Times New Roman" panose="02020603050405020304" pitchFamily="18" charset="0"/>
                <a:cs typeface="Times New Roman" panose="02020603050405020304" pitchFamily="18" charset="0"/>
              </a:rPr>
              <a:t> </a:t>
            </a:r>
            <a:r>
              <a:rPr lang="en-GB" sz="1800" spc="30" dirty="0">
                <a:solidFill>
                  <a:srgbClr val="424242"/>
                </a:solidFill>
                <a:latin typeface="Times New Roman" panose="02020603050405020304" pitchFamily="18" charset="0"/>
                <a:cs typeface="Times New Roman" panose="02020603050405020304" pitchFamily="18" charset="0"/>
              </a:rPr>
              <a:t>from</a:t>
            </a:r>
            <a:r>
              <a:rPr lang="en-GB" sz="1800" spc="-10" dirty="0">
                <a:solidFill>
                  <a:srgbClr val="424242"/>
                </a:solidFill>
                <a:latin typeface="Times New Roman" panose="02020603050405020304" pitchFamily="18" charset="0"/>
                <a:cs typeface="Times New Roman" panose="02020603050405020304" pitchFamily="18" charset="0"/>
              </a:rPr>
              <a:t> </a:t>
            </a:r>
            <a:r>
              <a:rPr lang="en-GB" sz="1800" spc="25" dirty="0">
                <a:solidFill>
                  <a:srgbClr val="424242"/>
                </a:solidFill>
                <a:latin typeface="Times New Roman" panose="02020603050405020304" pitchFamily="18" charset="0"/>
                <a:cs typeface="Times New Roman" panose="02020603050405020304" pitchFamily="18" charset="0"/>
              </a:rPr>
              <a:t>the</a:t>
            </a:r>
            <a:r>
              <a:rPr lang="en-GB" sz="1800" spc="-5" dirty="0">
                <a:solidFill>
                  <a:srgbClr val="424242"/>
                </a:solidFill>
                <a:latin typeface="Times New Roman" panose="02020603050405020304" pitchFamily="18" charset="0"/>
                <a:cs typeface="Times New Roman" panose="02020603050405020304" pitchFamily="18" charset="0"/>
              </a:rPr>
              <a:t> </a:t>
            </a:r>
            <a:r>
              <a:rPr lang="en-GB" sz="1800" spc="20" dirty="0">
                <a:solidFill>
                  <a:srgbClr val="424242"/>
                </a:solidFill>
                <a:latin typeface="Times New Roman" panose="02020603050405020304" pitchFamily="18" charset="0"/>
                <a:cs typeface="Times New Roman" panose="02020603050405020304" pitchFamily="18" charset="0"/>
              </a:rPr>
              <a:t>text.</a:t>
            </a:r>
            <a:endParaRPr lang="en-GB" sz="1800" dirty="0">
              <a:latin typeface="Times New Roman" panose="02020603050405020304" pitchFamily="18" charset="0"/>
              <a:cs typeface="Times New Roman" panose="02020603050405020304" pitchFamily="18" charset="0"/>
            </a:endParaRPr>
          </a:p>
          <a:p>
            <a:pPr marL="340360" marR="111125" indent="-328295">
              <a:lnSpc>
                <a:spcPct val="150000"/>
              </a:lnSpc>
              <a:buFont typeface="Tahoma"/>
              <a:buChar char="●"/>
              <a:tabLst>
                <a:tab pos="340360" algn="l"/>
                <a:tab pos="340995" algn="l"/>
              </a:tabLst>
            </a:pPr>
            <a:r>
              <a:rPr lang="en-GB" sz="1800" dirty="0">
                <a:solidFill>
                  <a:srgbClr val="424242"/>
                </a:solidFill>
                <a:latin typeface="Times New Roman" panose="02020603050405020304" pitchFamily="18" charset="0"/>
                <a:cs typeface="Times New Roman" panose="02020603050405020304" pitchFamily="18" charset="0"/>
              </a:rPr>
              <a:t>The</a:t>
            </a:r>
            <a:r>
              <a:rPr lang="en-GB" sz="1800" spc="-10" dirty="0">
                <a:solidFill>
                  <a:srgbClr val="424242"/>
                </a:solidFill>
                <a:latin typeface="Times New Roman" panose="02020603050405020304" pitchFamily="18" charset="0"/>
                <a:cs typeface="Times New Roman" panose="02020603050405020304" pitchFamily="18" charset="0"/>
              </a:rPr>
              <a:t> </a:t>
            </a:r>
            <a:r>
              <a:rPr lang="en-GB" sz="1800" spc="25" dirty="0">
                <a:solidFill>
                  <a:srgbClr val="424242"/>
                </a:solidFill>
                <a:latin typeface="Times New Roman" panose="02020603050405020304" pitchFamily="18" charset="0"/>
                <a:cs typeface="Times New Roman" panose="02020603050405020304" pitchFamily="18" charset="0"/>
              </a:rPr>
              <a:t>next</a:t>
            </a:r>
            <a:r>
              <a:rPr lang="en-GB" sz="1800" spc="-5" dirty="0">
                <a:solidFill>
                  <a:srgbClr val="424242"/>
                </a:solidFill>
                <a:latin typeface="Times New Roman" panose="02020603050405020304" pitchFamily="18" charset="0"/>
                <a:cs typeface="Times New Roman" panose="02020603050405020304" pitchFamily="18" charset="0"/>
              </a:rPr>
              <a:t> </a:t>
            </a:r>
            <a:r>
              <a:rPr lang="en-GB" sz="1800" spc="10" dirty="0">
                <a:solidFill>
                  <a:srgbClr val="424242"/>
                </a:solidFill>
                <a:latin typeface="Times New Roman" panose="02020603050405020304" pitchFamily="18" charset="0"/>
                <a:cs typeface="Times New Roman" panose="02020603050405020304" pitchFamily="18" charset="0"/>
              </a:rPr>
              <a:t>step</a:t>
            </a:r>
            <a:r>
              <a:rPr lang="en-GB" sz="1800" spc="-10" dirty="0">
                <a:solidFill>
                  <a:srgbClr val="424242"/>
                </a:solidFill>
                <a:latin typeface="Times New Roman" panose="02020603050405020304" pitchFamily="18" charset="0"/>
                <a:cs typeface="Times New Roman" panose="02020603050405020304" pitchFamily="18" charset="0"/>
              </a:rPr>
              <a:t> is</a:t>
            </a:r>
            <a:r>
              <a:rPr lang="en-GB" sz="1800" spc="-5" dirty="0">
                <a:solidFill>
                  <a:srgbClr val="424242"/>
                </a:solidFill>
                <a:latin typeface="Times New Roman" panose="02020603050405020304" pitchFamily="18" charset="0"/>
                <a:cs typeface="Times New Roman" panose="02020603050405020304" pitchFamily="18" charset="0"/>
              </a:rPr>
              <a:t> </a:t>
            </a:r>
            <a:r>
              <a:rPr lang="en-GB" sz="1800" spc="40" dirty="0">
                <a:solidFill>
                  <a:srgbClr val="424242"/>
                </a:solidFill>
                <a:latin typeface="Times New Roman" panose="02020603050405020304" pitchFamily="18" charset="0"/>
                <a:cs typeface="Times New Roman" panose="02020603050405020304" pitchFamily="18" charset="0"/>
              </a:rPr>
              <a:t>to</a:t>
            </a:r>
            <a:r>
              <a:rPr lang="en-GB" sz="1800" spc="-5" dirty="0">
                <a:solidFill>
                  <a:srgbClr val="424242"/>
                </a:solidFill>
                <a:latin typeface="Times New Roman" panose="02020603050405020304" pitchFamily="18" charset="0"/>
                <a:cs typeface="Times New Roman" panose="02020603050405020304" pitchFamily="18" charset="0"/>
              </a:rPr>
              <a:t> </a:t>
            </a:r>
            <a:r>
              <a:rPr lang="en-GB" sz="1800" spc="25" dirty="0">
                <a:solidFill>
                  <a:srgbClr val="424242"/>
                </a:solidFill>
                <a:latin typeface="Times New Roman" panose="02020603050405020304" pitchFamily="18" charset="0"/>
                <a:cs typeface="Times New Roman" panose="02020603050405020304" pitchFamily="18" charset="0"/>
              </a:rPr>
              <a:t>perform</a:t>
            </a:r>
            <a:r>
              <a:rPr lang="en-GB" sz="1800" spc="-10" dirty="0">
                <a:solidFill>
                  <a:srgbClr val="424242"/>
                </a:solidFill>
                <a:latin typeface="Times New Roman" panose="02020603050405020304" pitchFamily="18" charset="0"/>
                <a:cs typeface="Times New Roman" panose="02020603050405020304" pitchFamily="18" charset="0"/>
              </a:rPr>
              <a:t> </a:t>
            </a:r>
            <a:r>
              <a:rPr lang="en-GB" sz="1800" spc="5" dirty="0">
                <a:solidFill>
                  <a:srgbClr val="424242"/>
                </a:solidFill>
                <a:latin typeface="Times New Roman" panose="02020603050405020304" pitchFamily="18" charset="0"/>
                <a:cs typeface="Times New Roman" panose="02020603050405020304" pitchFamily="18" charset="0"/>
              </a:rPr>
              <a:t>Lemmatization</a:t>
            </a:r>
            <a:r>
              <a:rPr lang="en-GB" sz="1800" spc="-5" dirty="0">
                <a:solidFill>
                  <a:srgbClr val="424242"/>
                </a:solidFill>
                <a:latin typeface="Times New Roman" panose="02020603050405020304" pitchFamily="18" charset="0"/>
                <a:cs typeface="Times New Roman" panose="02020603050405020304" pitchFamily="18" charset="0"/>
              </a:rPr>
              <a:t> </a:t>
            </a:r>
            <a:r>
              <a:rPr lang="en-GB" sz="1800" spc="40" dirty="0">
                <a:solidFill>
                  <a:srgbClr val="424242"/>
                </a:solidFill>
                <a:latin typeface="Times New Roman" panose="02020603050405020304" pitchFamily="18" charset="0"/>
                <a:cs typeface="Times New Roman" panose="02020603050405020304" pitchFamily="18" charset="0"/>
              </a:rPr>
              <a:t>to</a:t>
            </a:r>
            <a:r>
              <a:rPr lang="en-GB" sz="1800" spc="-5" dirty="0">
                <a:solidFill>
                  <a:srgbClr val="424242"/>
                </a:solidFill>
                <a:latin typeface="Times New Roman" panose="02020603050405020304" pitchFamily="18" charset="0"/>
                <a:cs typeface="Times New Roman" panose="02020603050405020304" pitchFamily="18" charset="0"/>
              </a:rPr>
              <a:t> </a:t>
            </a:r>
            <a:r>
              <a:rPr lang="en-GB" sz="1800" spc="15" dirty="0">
                <a:solidFill>
                  <a:srgbClr val="424242"/>
                </a:solidFill>
                <a:latin typeface="Times New Roman" panose="02020603050405020304" pitchFamily="18" charset="0"/>
                <a:cs typeface="Times New Roman" panose="02020603050405020304" pitchFamily="18" charset="0"/>
              </a:rPr>
              <a:t>obtain</a:t>
            </a:r>
            <a:r>
              <a:rPr lang="en-GB" sz="1800" spc="-10" dirty="0">
                <a:solidFill>
                  <a:srgbClr val="424242"/>
                </a:solidFill>
                <a:latin typeface="Times New Roman" panose="02020603050405020304" pitchFamily="18" charset="0"/>
                <a:cs typeface="Times New Roman" panose="02020603050405020304" pitchFamily="18" charset="0"/>
              </a:rPr>
              <a:t> </a:t>
            </a:r>
            <a:r>
              <a:rPr lang="en-GB" sz="1800" spc="25" dirty="0">
                <a:solidFill>
                  <a:srgbClr val="424242"/>
                </a:solidFill>
                <a:latin typeface="Times New Roman" panose="02020603050405020304" pitchFamily="18" charset="0"/>
                <a:cs typeface="Times New Roman" panose="02020603050405020304" pitchFamily="18" charset="0"/>
              </a:rPr>
              <a:t>the</a:t>
            </a:r>
            <a:r>
              <a:rPr lang="en-GB" sz="1800" spc="-5" dirty="0">
                <a:solidFill>
                  <a:srgbClr val="424242"/>
                </a:solidFill>
                <a:latin typeface="Times New Roman" panose="02020603050405020304" pitchFamily="18" charset="0"/>
                <a:cs typeface="Times New Roman" panose="02020603050405020304" pitchFamily="18" charset="0"/>
              </a:rPr>
              <a:t> </a:t>
            </a:r>
            <a:r>
              <a:rPr lang="en-GB" sz="1800" spc="15" dirty="0">
                <a:solidFill>
                  <a:srgbClr val="424242"/>
                </a:solidFill>
                <a:latin typeface="Times New Roman" panose="02020603050405020304" pitchFamily="18" charset="0"/>
                <a:cs typeface="Times New Roman" panose="02020603050405020304" pitchFamily="18" charset="0"/>
              </a:rPr>
              <a:t>original</a:t>
            </a:r>
            <a:r>
              <a:rPr lang="en-GB" sz="1800" spc="-5" dirty="0">
                <a:solidFill>
                  <a:srgbClr val="424242"/>
                </a:solidFill>
                <a:latin typeface="Times New Roman" panose="02020603050405020304" pitchFamily="18" charset="0"/>
                <a:cs typeface="Times New Roman" panose="02020603050405020304" pitchFamily="18" charset="0"/>
              </a:rPr>
              <a:t> </a:t>
            </a:r>
            <a:r>
              <a:rPr lang="en-GB" sz="1800" spc="15" dirty="0">
                <a:solidFill>
                  <a:srgbClr val="424242"/>
                </a:solidFill>
                <a:latin typeface="Times New Roman" panose="02020603050405020304" pitchFamily="18" charset="0"/>
                <a:cs typeface="Times New Roman" panose="02020603050405020304" pitchFamily="18" charset="0"/>
              </a:rPr>
              <a:t>dictionary</a:t>
            </a:r>
            <a:r>
              <a:rPr lang="en-GB" sz="1800" spc="-10" dirty="0">
                <a:solidFill>
                  <a:srgbClr val="424242"/>
                </a:solidFill>
                <a:latin typeface="Times New Roman" panose="02020603050405020304" pitchFamily="18" charset="0"/>
                <a:cs typeface="Times New Roman" panose="02020603050405020304" pitchFamily="18" charset="0"/>
              </a:rPr>
              <a:t> </a:t>
            </a:r>
            <a:r>
              <a:rPr lang="en-GB" sz="1800" spc="25" dirty="0">
                <a:solidFill>
                  <a:srgbClr val="424242"/>
                </a:solidFill>
                <a:latin typeface="Times New Roman" panose="02020603050405020304" pitchFamily="18" charset="0"/>
                <a:cs typeface="Times New Roman" panose="02020603050405020304" pitchFamily="18" charset="0"/>
              </a:rPr>
              <a:t>form</a:t>
            </a:r>
            <a:r>
              <a:rPr lang="en-GB" sz="1800" spc="-5" dirty="0">
                <a:solidFill>
                  <a:srgbClr val="424242"/>
                </a:solidFill>
                <a:latin typeface="Times New Roman" panose="02020603050405020304" pitchFamily="18" charset="0"/>
                <a:cs typeface="Times New Roman" panose="02020603050405020304" pitchFamily="18" charset="0"/>
              </a:rPr>
              <a:t> </a:t>
            </a:r>
            <a:r>
              <a:rPr lang="en-GB" sz="1800" spc="30" dirty="0">
                <a:solidFill>
                  <a:srgbClr val="424242"/>
                </a:solidFill>
                <a:latin typeface="Times New Roman" panose="02020603050405020304" pitchFamily="18" charset="0"/>
                <a:cs typeface="Times New Roman" panose="02020603050405020304" pitchFamily="18" charset="0"/>
              </a:rPr>
              <a:t>of </a:t>
            </a:r>
            <a:r>
              <a:rPr lang="en-GB" sz="1800" spc="-330" dirty="0">
                <a:solidFill>
                  <a:srgbClr val="424242"/>
                </a:solidFill>
                <a:latin typeface="Times New Roman" panose="02020603050405020304" pitchFamily="18" charset="0"/>
                <a:cs typeface="Times New Roman" panose="02020603050405020304" pitchFamily="18" charset="0"/>
              </a:rPr>
              <a:t> </a:t>
            </a:r>
            <a:r>
              <a:rPr lang="en-GB" sz="1800" spc="-25" dirty="0">
                <a:solidFill>
                  <a:srgbClr val="424242"/>
                </a:solidFill>
                <a:latin typeface="Times New Roman" panose="02020603050405020304" pitchFamily="18" charset="0"/>
                <a:cs typeface="Times New Roman" panose="02020603050405020304" pitchFamily="18" charset="0"/>
              </a:rPr>
              <a:t>each</a:t>
            </a:r>
            <a:r>
              <a:rPr lang="en-GB" sz="1800" spc="-15" dirty="0">
                <a:solidFill>
                  <a:srgbClr val="424242"/>
                </a:solidFill>
                <a:latin typeface="Times New Roman" panose="02020603050405020304" pitchFamily="18" charset="0"/>
                <a:cs typeface="Times New Roman" panose="02020603050405020304" pitchFamily="18" charset="0"/>
              </a:rPr>
              <a:t> </a:t>
            </a:r>
            <a:r>
              <a:rPr lang="en-GB" sz="1800" spc="30" dirty="0">
                <a:solidFill>
                  <a:srgbClr val="424242"/>
                </a:solidFill>
                <a:latin typeface="Times New Roman" panose="02020603050405020304" pitchFamily="18" charset="0"/>
                <a:cs typeface="Times New Roman" panose="02020603050405020304" pitchFamily="18" charset="0"/>
              </a:rPr>
              <a:t>of</a:t>
            </a:r>
            <a:r>
              <a:rPr lang="en-GB" sz="1800" spc="-10" dirty="0">
                <a:solidFill>
                  <a:srgbClr val="424242"/>
                </a:solidFill>
                <a:latin typeface="Times New Roman" panose="02020603050405020304" pitchFamily="18" charset="0"/>
                <a:cs typeface="Times New Roman" panose="02020603050405020304" pitchFamily="18" charset="0"/>
              </a:rPr>
              <a:t> </a:t>
            </a:r>
            <a:r>
              <a:rPr lang="en-GB" sz="1800" spc="25" dirty="0">
                <a:solidFill>
                  <a:srgbClr val="424242"/>
                </a:solidFill>
                <a:latin typeface="Times New Roman" panose="02020603050405020304" pitchFamily="18" charset="0"/>
                <a:cs typeface="Times New Roman" panose="02020603050405020304" pitchFamily="18" charset="0"/>
              </a:rPr>
              <a:t>the</a:t>
            </a:r>
            <a:r>
              <a:rPr lang="en-GB" sz="1800" spc="-10" dirty="0">
                <a:solidFill>
                  <a:srgbClr val="424242"/>
                </a:solidFill>
                <a:latin typeface="Times New Roman" panose="02020603050405020304" pitchFamily="18" charset="0"/>
                <a:cs typeface="Times New Roman" panose="02020603050405020304" pitchFamily="18" charset="0"/>
              </a:rPr>
              <a:t> </a:t>
            </a:r>
            <a:r>
              <a:rPr lang="en-GB" sz="1800" spc="35" dirty="0">
                <a:solidFill>
                  <a:srgbClr val="424242"/>
                </a:solidFill>
                <a:latin typeface="Times New Roman" panose="02020603050405020304" pitchFamily="18" charset="0"/>
                <a:cs typeface="Times New Roman" panose="02020603050405020304" pitchFamily="18" charset="0"/>
              </a:rPr>
              <a:t>words</a:t>
            </a:r>
            <a:r>
              <a:rPr lang="en-GB" sz="1800" spc="-10" dirty="0">
                <a:solidFill>
                  <a:srgbClr val="424242"/>
                </a:solidFill>
                <a:latin typeface="Times New Roman" panose="02020603050405020304" pitchFamily="18" charset="0"/>
                <a:cs typeface="Times New Roman" panose="02020603050405020304" pitchFamily="18" charset="0"/>
              </a:rPr>
              <a:t> </a:t>
            </a:r>
            <a:r>
              <a:rPr lang="en-GB" sz="1800" spc="10" dirty="0">
                <a:solidFill>
                  <a:srgbClr val="424242"/>
                </a:solidFill>
                <a:latin typeface="Times New Roman" panose="02020603050405020304" pitchFamily="18" charset="0"/>
                <a:cs typeface="Times New Roman" panose="02020603050405020304" pitchFamily="18" charset="0"/>
              </a:rPr>
              <a:t>in</a:t>
            </a:r>
            <a:r>
              <a:rPr lang="en-GB" sz="1800" spc="-10" dirty="0">
                <a:solidFill>
                  <a:srgbClr val="424242"/>
                </a:solidFill>
                <a:latin typeface="Times New Roman" panose="02020603050405020304" pitchFamily="18" charset="0"/>
                <a:cs typeface="Times New Roman" panose="02020603050405020304" pitchFamily="18" charset="0"/>
              </a:rPr>
              <a:t> </a:t>
            </a:r>
            <a:r>
              <a:rPr lang="en-GB" sz="1800" spc="25" dirty="0">
                <a:solidFill>
                  <a:srgbClr val="424242"/>
                </a:solidFill>
                <a:latin typeface="Times New Roman" panose="02020603050405020304" pitchFamily="18" charset="0"/>
                <a:cs typeface="Times New Roman" panose="02020603050405020304" pitchFamily="18" charset="0"/>
              </a:rPr>
              <a:t>the</a:t>
            </a:r>
            <a:r>
              <a:rPr lang="en-GB" sz="1800" spc="-10" dirty="0">
                <a:solidFill>
                  <a:srgbClr val="424242"/>
                </a:solidFill>
                <a:latin typeface="Times New Roman" panose="02020603050405020304" pitchFamily="18" charset="0"/>
                <a:cs typeface="Times New Roman" panose="02020603050405020304" pitchFamily="18" charset="0"/>
              </a:rPr>
              <a:t> </a:t>
            </a:r>
            <a:r>
              <a:rPr lang="en-GB" sz="1800" spc="5" dirty="0">
                <a:solidFill>
                  <a:srgbClr val="424242"/>
                </a:solidFill>
                <a:latin typeface="Times New Roman" panose="02020603050405020304" pitchFamily="18" charset="0"/>
                <a:cs typeface="Times New Roman" panose="02020603050405020304" pitchFamily="18" charset="0"/>
              </a:rPr>
              <a:t>remaining</a:t>
            </a:r>
            <a:r>
              <a:rPr lang="en-GB" sz="1800" spc="-10" dirty="0">
                <a:solidFill>
                  <a:srgbClr val="424242"/>
                </a:solidFill>
                <a:latin typeface="Times New Roman" panose="02020603050405020304" pitchFamily="18" charset="0"/>
                <a:cs typeface="Times New Roman" panose="02020603050405020304" pitchFamily="18" charset="0"/>
              </a:rPr>
              <a:t> </a:t>
            </a:r>
            <a:r>
              <a:rPr lang="en-GB" sz="1800" spc="20" dirty="0">
                <a:solidFill>
                  <a:srgbClr val="424242"/>
                </a:solidFill>
                <a:latin typeface="Times New Roman" panose="02020603050405020304" pitchFamily="18" charset="0"/>
                <a:cs typeface="Times New Roman" panose="02020603050405020304" pitchFamily="18" charset="0"/>
              </a:rPr>
              <a:t>text.</a:t>
            </a:r>
            <a:endParaRPr lang="en-GB" sz="1800" dirty="0">
              <a:latin typeface="Times New Roman" panose="02020603050405020304" pitchFamily="18" charset="0"/>
              <a:cs typeface="Times New Roman" panose="02020603050405020304" pitchFamily="18" charset="0"/>
            </a:endParaRPr>
          </a:p>
          <a:p>
            <a:pPr marL="340995" indent="-328295">
              <a:lnSpc>
                <a:spcPct val="100000"/>
              </a:lnSpc>
              <a:spcBef>
                <a:spcPts val="780"/>
              </a:spcBef>
              <a:buFont typeface="Tahoma"/>
              <a:buChar char="●"/>
              <a:tabLst>
                <a:tab pos="340360" algn="l"/>
                <a:tab pos="340995" algn="l"/>
              </a:tabLst>
            </a:pPr>
            <a:r>
              <a:rPr lang="en-GB" sz="1800" spc="-5" dirty="0">
                <a:solidFill>
                  <a:srgbClr val="424242"/>
                </a:solidFill>
                <a:latin typeface="Times New Roman" panose="02020603050405020304" pitchFamily="18" charset="0"/>
                <a:cs typeface="Times New Roman" panose="02020603050405020304" pitchFamily="18" charset="0"/>
              </a:rPr>
              <a:t>Finally,</a:t>
            </a:r>
            <a:r>
              <a:rPr lang="en-GB" sz="1800" spc="-15" dirty="0">
                <a:solidFill>
                  <a:srgbClr val="424242"/>
                </a:solidFill>
                <a:latin typeface="Times New Roman" panose="02020603050405020304" pitchFamily="18" charset="0"/>
                <a:cs typeface="Times New Roman" panose="02020603050405020304" pitchFamily="18" charset="0"/>
              </a:rPr>
              <a:t> </a:t>
            </a:r>
            <a:r>
              <a:rPr lang="en-GB" sz="1800" spc="-30" dirty="0">
                <a:solidFill>
                  <a:srgbClr val="424242"/>
                </a:solidFill>
                <a:latin typeface="Times New Roman" panose="02020603050405020304" pitchFamily="18" charset="0"/>
                <a:cs typeface="Times New Roman" panose="02020603050405020304" pitchFamily="18" charset="0"/>
              </a:rPr>
              <a:t>I</a:t>
            </a:r>
            <a:r>
              <a:rPr lang="en-GB" sz="1800" spc="-15" dirty="0">
                <a:solidFill>
                  <a:srgbClr val="424242"/>
                </a:solidFill>
                <a:latin typeface="Times New Roman" panose="02020603050405020304" pitchFamily="18" charset="0"/>
                <a:cs typeface="Times New Roman" panose="02020603050405020304" pitchFamily="18" charset="0"/>
              </a:rPr>
              <a:t> </a:t>
            </a:r>
            <a:r>
              <a:rPr lang="en-GB" sz="1800" spc="15" dirty="0">
                <a:solidFill>
                  <a:srgbClr val="424242"/>
                </a:solidFill>
                <a:latin typeface="Times New Roman" panose="02020603050405020304" pitchFamily="18" charset="0"/>
                <a:cs typeface="Times New Roman" panose="02020603050405020304" pitchFamily="18" charset="0"/>
              </a:rPr>
              <a:t>do</a:t>
            </a:r>
            <a:r>
              <a:rPr lang="en-GB" sz="1800" spc="-15" dirty="0">
                <a:solidFill>
                  <a:srgbClr val="424242"/>
                </a:solidFill>
                <a:latin typeface="Times New Roman" panose="02020603050405020304" pitchFamily="18" charset="0"/>
                <a:cs typeface="Times New Roman" panose="02020603050405020304" pitchFamily="18" charset="0"/>
              </a:rPr>
              <a:t> </a:t>
            </a:r>
            <a:r>
              <a:rPr lang="en-GB" sz="1800" spc="5" dirty="0">
                <a:solidFill>
                  <a:srgbClr val="424242"/>
                </a:solidFill>
                <a:latin typeface="Times New Roman" panose="02020603050405020304" pitchFamily="18" charset="0"/>
                <a:cs typeface="Times New Roman" panose="02020603050405020304" pitchFamily="18" charset="0"/>
              </a:rPr>
              <a:t>tokenization</a:t>
            </a:r>
            <a:r>
              <a:rPr lang="en-GB" sz="1800" spc="-10" dirty="0">
                <a:solidFill>
                  <a:srgbClr val="424242"/>
                </a:solidFill>
                <a:latin typeface="Times New Roman" panose="02020603050405020304" pitchFamily="18" charset="0"/>
                <a:cs typeface="Times New Roman" panose="02020603050405020304" pitchFamily="18" charset="0"/>
              </a:rPr>
              <a:t> </a:t>
            </a:r>
            <a:r>
              <a:rPr lang="en-GB" sz="1800" spc="30" dirty="0">
                <a:solidFill>
                  <a:srgbClr val="424242"/>
                </a:solidFill>
                <a:latin typeface="Times New Roman" panose="02020603050405020304" pitchFamily="18" charset="0"/>
                <a:cs typeface="Times New Roman" panose="02020603050405020304" pitchFamily="18" charset="0"/>
              </a:rPr>
              <a:t>of</a:t>
            </a:r>
            <a:r>
              <a:rPr lang="en-GB" sz="1800" spc="-15" dirty="0">
                <a:solidFill>
                  <a:srgbClr val="424242"/>
                </a:solidFill>
                <a:latin typeface="Times New Roman" panose="02020603050405020304" pitchFamily="18" charset="0"/>
                <a:cs typeface="Times New Roman" panose="02020603050405020304" pitchFamily="18" charset="0"/>
              </a:rPr>
              <a:t> </a:t>
            </a:r>
            <a:r>
              <a:rPr lang="en-GB" sz="1800" spc="25" dirty="0">
                <a:solidFill>
                  <a:srgbClr val="424242"/>
                </a:solidFill>
                <a:latin typeface="Times New Roman" panose="02020603050405020304" pitchFamily="18" charset="0"/>
                <a:cs typeface="Times New Roman" panose="02020603050405020304" pitchFamily="18" charset="0"/>
              </a:rPr>
              <a:t>the</a:t>
            </a:r>
            <a:r>
              <a:rPr lang="en-GB" sz="1800" spc="-15" dirty="0">
                <a:solidFill>
                  <a:srgbClr val="424242"/>
                </a:solidFill>
                <a:latin typeface="Times New Roman" panose="02020603050405020304" pitchFamily="18" charset="0"/>
                <a:cs typeface="Times New Roman" panose="02020603050405020304" pitchFamily="18" charset="0"/>
              </a:rPr>
              <a:t> </a:t>
            </a:r>
            <a:r>
              <a:rPr lang="en-GB" sz="1800" spc="-5" dirty="0">
                <a:solidFill>
                  <a:srgbClr val="424242"/>
                </a:solidFill>
                <a:latin typeface="Times New Roman" panose="02020603050405020304" pitchFamily="18" charset="0"/>
                <a:cs typeface="Times New Roman" panose="02020603050405020304" pitchFamily="18" charset="0"/>
              </a:rPr>
              <a:t>data.</a:t>
            </a:r>
            <a:endParaRPr lang="en-GB"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6D6F5B6-81AF-23DC-344C-3F050E4A5EAA}"/>
              </a:ext>
            </a:extLst>
          </p:cNvPr>
          <p:cNvSpPr>
            <a:spLocks noGrp="1"/>
          </p:cNvSpPr>
          <p:nvPr>
            <p:ph type="sldNum" sz="quarter" idx="12"/>
          </p:nvPr>
        </p:nvSpPr>
        <p:spPr/>
        <p:txBody>
          <a:bodyPr/>
          <a:lstStyle/>
          <a:p>
            <a:fld id="{B6F15528-21DE-4FAA-801E-634DDDAF4B2B}"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7075" y="315914"/>
            <a:ext cx="3733800" cy="443711"/>
          </a:xfrm>
          <a:prstGeom prst="rect">
            <a:avLst/>
          </a:prstGeom>
        </p:spPr>
        <p:txBody>
          <a:bodyPr vert="horz" wrap="square" lIns="0" tIns="12700" rIns="0" bIns="0" rtlCol="0">
            <a:spAutoFit/>
          </a:bodyPr>
          <a:lstStyle/>
          <a:p>
            <a:pPr marL="12700">
              <a:lnSpc>
                <a:spcPct val="100000"/>
              </a:lnSpc>
              <a:spcBef>
                <a:spcPts val="100"/>
              </a:spcBef>
            </a:pPr>
            <a:r>
              <a:rPr lang="en-IN" sz="2800" spc="-10" dirty="0">
                <a:solidFill>
                  <a:srgbClr val="424242"/>
                </a:solidFill>
                <a:latin typeface="Times New Roman" panose="02020603050405020304" pitchFamily="18" charset="0"/>
                <a:cs typeface="Times New Roman" panose="02020603050405020304" pitchFamily="18" charset="0"/>
              </a:rPr>
              <a:t>Feature</a:t>
            </a:r>
            <a:r>
              <a:rPr lang="en-IN" sz="2800" spc="-100" dirty="0">
                <a:solidFill>
                  <a:srgbClr val="424242"/>
                </a:solidFill>
                <a:latin typeface="Times New Roman" panose="02020603050405020304" pitchFamily="18" charset="0"/>
                <a:cs typeface="Times New Roman" panose="02020603050405020304" pitchFamily="18" charset="0"/>
              </a:rPr>
              <a:t> </a:t>
            </a:r>
            <a:r>
              <a:rPr lang="en-IN" sz="2800" spc="40" dirty="0">
                <a:solidFill>
                  <a:srgbClr val="424242"/>
                </a:solidFill>
                <a:latin typeface="Times New Roman" panose="02020603050405020304" pitchFamily="18" charset="0"/>
                <a:cs typeface="Times New Roman" panose="02020603050405020304" pitchFamily="18" charset="0"/>
              </a:rPr>
              <a:t>Extraction</a:t>
            </a:r>
            <a:endParaRPr sz="28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5D7D6FBD-2CD0-75CF-BB81-D6AC0931601D}"/>
              </a:ext>
            </a:extLst>
          </p:cNvPr>
          <p:cNvSpPr>
            <a:spLocks noGrp="1"/>
          </p:cNvSpPr>
          <p:nvPr>
            <p:ph type="body" idx="2"/>
          </p:nvPr>
        </p:nvSpPr>
        <p:spPr>
          <a:xfrm>
            <a:off x="612775" y="1164430"/>
            <a:ext cx="5559425" cy="2814639"/>
          </a:xfrm>
        </p:spPr>
        <p:txBody>
          <a:bodyPr>
            <a:normAutofit fontScale="85000" lnSpcReduction="10000"/>
          </a:bodyPr>
          <a:lstStyle/>
          <a:p>
            <a:pPr marL="340995" indent="-328295">
              <a:lnSpc>
                <a:spcPct val="100000"/>
              </a:lnSpc>
              <a:spcBef>
                <a:spcPts val="334"/>
              </a:spcBef>
              <a:buFont typeface="Tahoma"/>
              <a:buChar char="●"/>
              <a:tabLst>
                <a:tab pos="340360" algn="l"/>
                <a:tab pos="340995" algn="l"/>
              </a:tabLst>
            </a:pPr>
            <a:r>
              <a:rPr lang="en-GB" sz="1800" dirty="0">
                <a:solidFill>
                  <a:srgbClr val="424242"/>
                </a:solidFill>
                <a:latin typeface="Times New Roman" panose="02020603050405020304" pitchFamily="18" charset="0"/>
                <a:cs typeface="Times New Roman" panose="02020603050405020304" pitchFamily="18" charset="0"/>
              </a:rPr>
              <a:t>Count Vectorizer is a simple and efficient way to represent text data. It is often used as a baseline for text classification experiments. However, Count Vectorizer can be sensitive to the presence of stop words (common words that do not carry much meaning, such as "the" and "a").</a:t>
            </a:r>
          </a:p>
          <a:p>
            <a:pPr marL="340995" indent="-328295">
              <a:lnSpc>
                <a:spcPct val="100000"/>
              </a:lnSpc>
              <a:spcBef>
                <a:spcPts val="334"/>
              </a:spcBef>
              <a:buFont typeface="Tahoma"/>
              <a:buChar char="●"/>
              <a:tabLst>
                <a:tab pos="340360" algn="l"/>
                <a:tab pos="340995" algn="l"/>
              </a:tabLst>
            </a:pPr>
            <a:r>
              <a:rPr lang="en-GB" sz="1800" dirty="0">
                <a:solidFill>
                  <a:srgbClr val="424242"/>
                </a:solidFill>
                <a:latin typeface="Times New Roman" panose="02020603050405020304" pitchFamily="18" charset="0"/>
                <a:cs typeface="Times New Roman" panose="02020603050405020304" pitchFamily="18" charset="0"/>
              </a:rPr>
              <a:t>TF-IDF Vectorizer is a more sophisticated way to represent text data. It takes into account the frequency of words in the corpus, as well as the number of documents that contain the word. This makes TF-IDF Vectorizer more robust to the presence of stop words. However, TF-IDF Vectorizer can be more computationally expensive than Count Vectorizer.</a:t>
            </a:r>
          </a:p>
          <a:p>
            <a:pPr marL="340995" indent="-328295">
              <a:lnSpc>
                <a:spcPct val="100000"/>
              </a:lnSpc>
              <a:spcBef>
                <a:spcPts val="334"/>
              </a:spcBef>
              <a:buFont typeface="Tahoma"/>
              <a:buChar char="●"/>
              <a:tabLst>
                <a:tab pos="340360" algn="l"/>
                <a:tab pos="340995" algn="l"/>
              </a:tabLst>
            </a:pPr>
            <a:endParaRPr lang="en-GB" sz="1200" dirty="0">
              <a:solidFill>
                <a:srgbClr val="424242"/>
              </a:solidFill>
              <a:latin typeface="Microsoft Sans Serif"/>
              <a:cs typeface="Microsoft Sans Serif"/>
            </a:endParaRPr>
          </a:p>
        </p:txBody>
      </p:sp>
      <p:pic>
        <p:nvPicPr>
          <p:cNvPr id="8" name="image7.png">
            <a:extLst>
              <a:ext uri="{FF2B5EF4-FFF2-40B4-BE49-F238E27FC236}">
                <a16:creationId xmlns:a16="http://schemas.microsoft.com/office/drawing/2014/main" id="{B9ED845B-DD4A-4F63-5CAC-53E7B30031F1}"/>
              </a:ext>
            </a:extLst>
          </p:cNvPr>
          <p:cNvPicPr>
            <a:picLocks noGrp="1" noChangeAspect="1"/>
          </p:cNvPicPr>
          <p:nvPr>
            <p:ph sz="quarter" idx="1"/>
          </p:nvPr>
        </p:nvPicPr>
        <p:blipFill>
          <a:blip r:embed="rId2" cstate="print"/>
          <a:stretch>
            <a:fillRect/>
          </a:stretch>
        </p:blipFill>
        <p:spPr>
          <a:xfrm>
            <a:off x="6400800" y="315914"/>
            <a:ext cx="2633589" cy="4060825"/>
          </a:xfrm>
          <a:prstGeom prst="rect">
            <a:avLst/>
          </a:prstGeom>
        </p:spPr>
      </p:pic>
      <p:sp>
        <p:nvSpPr>
          <p:cNvPr id="3" name="Slide Number Placeholder 2">
            <a:extLst>
              <a:ext uri="{FF2B5EF4-FFF2-40B4-BE49-F238E27FC236}">
                <a16:creationId xmlns:a16="http://schemas.microsoft.com/office/drawing/2014/main" id="{41229D02-6E51-1A3A-1B92-FE1D0D9644DF}"/>
              </a:ext>
            </a:extLst>
          </p:cNvPr>
          <p:cNvSpPr>
            <a:spLocks noGrp="1"/>
          </p:cNvSpPr>
          <p:nvPr>
            <p:ph type="sldNum" sz="quarter" idx="12"/>
          </p:nvPr>
        </p:nvSpPr>
        <p:spPr/>
        <p:txBody>
          <a:bodyPr/>
          <a:lstStyle/>
          <a:p>
            <a:fld id="{B6F15528-21DE-4FAA-801E-634DDDAF4B2B}"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D857BA8E-DC11-3909-A535-E16B55BEFAE0}"/>
              </a:ext>
            </a:extLst>
          </p:cNvPr>
          <p:cNvSpPr>
            <a:spLocks noGrp="1"/>
          </p:cNvSpPr>
          <p:nvPr>
            <p:ph type="title"/>
          </p:nvPr>
        </p:nvSpPr>
        <p:spPr>
          <a:xfrm>
            <a:off x="838200" y="18164"/>
            <a:ext cx="4267201" cy="857250"/>
          </a:xfrm>
        </p:spPr>
        <p:txBody>
          <a:bodyPr/>
          <a:lstStyle/>
          <a:p>
            <a:r>
              <a:rPr lang="en-IN" sz="2400" spc="-10" dirty="0">
                <a:solidFill>
                  <a:srgbClr val="424242"/>
                </a:solidFill>
                <a:latin typeface="Times New Roman" panose="02020603050405020304" pitchFamily="18" charset="0"/>
                <a:cs typeface="Times New Roman" panose="02020603050405020304" pitchFamily="18" charset="0"/>
              </a:rPr>
              <a:t>Feature</a:t>
            </a:r>
            <a:r>
              <a:rPr lang="en-IN" sz="2400" spc="-100" dirty="0">
                <a:solidFill>
                  <a:srgbClr val="424242"/>
                </a:solidFill>
                <a:latin typeface="Times New Roman" panose="02020603050405020304" pitchFamily="18" charset="0"/>
                <a:cs typeface="Times New Roman" panose="02020603050405020304" pitchFamily="18" charset="0"/>
              </a:rPr>
              <a:t> </a:t>
            </a:r>
            <a:r>
              <a:rPr lang="en-IN" sz="2400" spc="40" dirty="0">
                <a:solidFill>
                  <a:srgbClr val="424242"/>
                </a:solidFill>
                <a:latin typeface="Times New Roman" panose="02020603050405020304" pitchFamily="18" charset="0"/>
                <a:cs typeface="Times New Roman" panose="02020603050405020304" pitchFamily="18" charset="0"/>
              </a:rPr>
              <a:t>Extraction</a:t>
            </a:r>
            <a:endParaRPr lang="en-IN" dirty="0">
              <a:latin typeface="Times New Roman" panose="02020603050405020304" pitchFamily="18" charset="0"/>
              <a:cs typeface="Times New Roman" panose="02020603050405020304" pitchFamily="18" charset="0"/>
            </a:endParaRPr>
          </a:p>
        </p:txBody>
      </p:sp>
      <p:sp>
        <p:nvSpPr>
          <p:cNvPr id="36" name="Text Placeholder 35">
            <a:extLst>
              <a:ext uri="{FF2B5EF4-FFF2-40B4-BE49-F238E27FC236}">
                <a16:creationId xmlns:a16="http://schemas.microsoft.com/office/drawing/2014/main" id="{9D150CC6-D6BA-5431-7868-02D8526D270E}"/>
              </a:ext>
            </a:extLst>
          </p:cNvPr>
          <p:cNvSpPr>
            <a:spLocks noGrp="1"/>
          </p:cNvSpPr>
          <p:nvPr>
            <p:ph type="body" idx="2"/>
          </p:nvPr>
        </p:nvSpPr>
        <p:spPr>
          <a:xfrm>
            <a:off x="634040" y="1028700"/>
            <a:ext cx="4876800" cy="3086100"/>
          </a:xfrm>
        </p:spPr>
        <p:txBody>
          <a:bodyPr>
            <a:normAutofit/>
          </a:bodyPr>
          <a:lstStyle/>
          <a:p>
            <a:pPr algn="just"/>
            <a:endParaRPr lang="en-GB" sz="1800" dirty="0">
              <a:solidFill>
                <a:srgbClr val="424242"/>
              </a:solidFill>
              <a:latin typeface="Times New Roman" panose="02020603050405020304" pitchFamily="18" charset="0"/>
              <a:cs typeface="Times New Roman" panose="02020603050405020304" pitchFamily="18" charset="0"/>
            </a:endParaRPr>
          </a:p>
          <a:p>
            <a:pPr algn="just"/>
            <a:r>
              <a:rPr lang="en-GB" sz="1800" dirty="0">
                <a:solidFill>
                  <a:srgbClr val="424242"/>
                </a:solidFill>
                <a:latin typeface="Times New Roman" panose="02020603050405020304" pitchFamily="18" charset="0"/>
                <a:cs typeface="Times New Roman" panose="02020603050405020304" pitchFamily="18" charset="0"/>
              </a:rPr>
              <a:t>The choice of which vectorizer to use depends on the specific machine learning algorithm and the dataset. For example, if you are using a simple machine learning algorithm, such as a decision tree, </a:t>
            </a:r>
          </a:p>
          <a:p>
            <a:pPr algn="just"/>
            <a:r>
              <a:rPr lang="en-GB" sz="1800" dirty="0">
                <a:solidFill>
                  <a:srgbClr val="424242"/>
                </a:solidFill>
                <a:latin typeface="Times New Roman" panose="02020603050405020304" pitchFamily="18" charset="0"/>
                <a:cs typeface="Times New Roman" panose="02020603050405020304" pitchFamily="18" charset="0"/>
              </a:rPr>
              <a:t>Count Vectorizer may be sufficient. However, if you are using a more complex machine learning algorithm, such as a support vector machine, TF-IDF Vectorizer may be a better choice.</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pic>
        <p:nvPicPr>
          <p:cNvPr id="37" name="image7.png">
            <a:extLst>
              <a:ext uri="{FF2B5EF4-FFF2-40B4-BE49-F238E27FC236}">
                <a16:creationId xmlns:a16="http://schemas.microsoft.com/office/drawing/2014/main" id="{B2E988B3-B06D-2EED-C1EE-86340077E28D}"/>
              </a:ext>
            </a:extLst>
          </p:cNvPr>
          <p:cNvPicPr>
            <a:picLocks noGrp="1" noChangeAspect="1"/>
          </p:cNvPicPr>
          <p:nvPr>
            <p:ph sz="quarter" idx="1"/>
          </p:nvPr>
        </p:nvPicPr>
        <p:blipFill>
          <a:blip r:embed="rId2" cstate="print"/>
          <a:stretch>
            <a:fillRect/>
          </a:stretch>
        </p:blipFill>
        <p:spPr>
          <a:xfrm>
            <a:off x="6324600" y="1123950"/>
            <a:ext cx="2627385" cy="3295650"/>
          </a:xfrm>
          <a:prstGeom prst="rect">
            <a:avLst/>
          </a:prstGeom>
        </p:spPr>
      </p:pic>
      <p:sp>
        <p:nvSpPr>
          <p:cNvPr id="2" name="Slide Number Placeholder 1">
            <a:extLst>
              <a:ext uri="{FF2B5EF4-FFF2-40B4-BE49-F238E27FC236}">
                <a16:creationId xmlns:a16="http://schemas.microsoft.com/office/drawing/2014/main" id="{A27405B8-75BA-B340-40AB-3925BD85A93E}"/>
              </a:ext>
            </a:extLst>
          </p:cNvPr>
          <p:cNvSpPr>
            <a:spLocks noGrp="1"/>
          </p:cNvSpPr>
          <p:nvPr>
            <p:ph type="sldNum" sz="quarter" idx="12"/>
          </p:nvPr>
        </p:nvSpPr>
        <p:spPr/>
        <p:txBody>
          <a:bodyPr/>
          <a:lstStyle/>
          <a:p>
            <a:fld id="{B6F15528-21DE-4FAA-801E-634DDDAF4B2B}" type="slidenum">
              <a:rPr lang="en-IN" smtClean="0"/>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775" y="285865"/>
            <a:ext cx="1671175" cy="443711"/>
          </a:xfrm>
          <a:prstGeom prst="rect">
            <a:avLst/>
          </a:prstGeom>
        </p:spPr>
        <p:txBody>
          <a:bodyPr vert="horz" wrap="square" lIns="0" tIns="12700" rIns="0" bIns="0" rtlCol="0">
            <a:spAutoFit/>
          </a:bodyPr>
          <a:lstStyle/>
          <a:p>
            <a:pPr marL="12700">
              <a:lnSpc>
                <a:spcPct val="100000"/>
              </a:lnSpc>
              <a:spcBef>
                <a:spcPts val="100"/>
              </a:spcBef>
            </a:pPr>
            <a:r>
              <a:rPr sz="2800" spc="60" dirty="0">
                <a:solidFill>
                  <a:srgbClr val="424242"/>
                </a:solidFill>
                <a:latin typeface="Times New Roman" panose="02020603050405020304" pitchFamily="18" charset="0"/>
                <a:cs typeface="Times New Roman" panose="02020603050405020304" pitchFamily="18" charset="0"/>
              </a:rPr>
              <a:t>TF-IDF</a:t>
            </a:r>
            <a:endParaRPr sz="2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0500F04-62CB-E3B7-AD0B-933D74F1764A}"/>
              </a:ext>
            </a:extLst>
          </p:cNvPr>
          <p:cNvSpPr>
            <a:spLocks noGrp="1"/>
          </p:cNvSpPr>
          <p:nvPr>
            <p:ph type="sldNum" sz="quarter" idx="12"/>
          </p:nvPr>
        </p:nvSpPr>
        <p:spPr/>
        <p:txBody>
          <a:bodyPr/>
          <a:lstStyle/>
          <a:p>
            <a:fld id="{B6F15528-21DE-4FAA-801E-634DDDAF4B2B}" type="slidenum">
              <a:rPr lang="en-IN" smtClean="0"/>
              <a:t>13</a:t>
            </a:fld>
            <a:endParaRPr lang="en-IN"/>
          </a:p>
        </p:txBody>
      </p:sp>
      <p:sp>
        <p:nvSpPr>
          <p:cNvPr id="3" name="object 3"/>
          <p:cNvSpPr txBox="1"/>
          <p:nvPr/>
        </p:nvSpPr>
        <p:spPr>
          <a:xfrm>
            <a:off x="1505733" y="1337652"/>
            <a:ext cx="6619875" cy="1394741"/>
          </a:xfrm>
          <a:prstGeom prst="rect">
            <a:avLst/>
          </a:prstGeom>
        </p:spPr>
        <p:txBody>
          <a:bodyPr vert="horz" wrap="square" lIns="0" tIns="12700" rIns="0" bIns="0" rtlCol="0">
            <a:spAutoFit/>
          </a:bodyPr>
          <a:lstStyle/>
          <a:p>
            <a:pPr marL="340360" marR="5080" indent="-328295">
              <a:lnSpc>
                <a:spcPct val="114999"/>
              </a:lnSpc>
              <a:spcBef>
                <a:spcPts val="100"/>
              </a:spcBef>
              <a:buFont typeface="Tahoma"/>
              <a:buChar char="●"/>
              <a:tabLst>
                <a:tab pos="340360" algn="l"/>
                <a:tab pos="340995" algn="l"/>
              </a:tabLst>
            </a:pPr>
            <a:r>
              <a:rPr sz="1600" spc="-25" dirty="0">
                <a:solidFill>
                  <a:srgbClr val="424242"/>
                </a:solidFill>
                <a:latin typeface="Times New Roman" panose="02020603050405020304" pitchFamily="18" charset="0"/>
                <a:cs typeface="Times New Roman" panose="02020603050405020304" pitchFamily="18" charset="0"/>
              </a:rPr>
              <a:t>Term</a:t>
            </a:r>
            <a:r>
              <a:rPr sz="1600" spc="-5" dirty="0">
                <a:solidFill>
                  <a:srgbClr val="424242"/>
                </a:solidFill>
                <a:latin typeface="Times New Roman" panose="02020603050405020304" pitchFamily="18" charset="0"/>
                <a:cs typeface="Times New Roman" panose="02020603050405020304" pitchFamily="18" charset="0"/>
              </a:rPr>
              <a:t> </a:t>
            </a:r>
            <a:r>
              <a:rPr sz="1600" spc="-15" dirty="0">
                <a:solidFill>
                  <a:srgbClr val="424242"/>
                </a:solidFill>
                <a:latin typeface="Times New Roman" panose="02020603050405020304" pitchFamily="18" charset="0"/>
                <a:cs typeface="Times New Roman" panose="02020603050405020304" pitchFamily="18" charset="0"/>
              </a:rPr>
              <a:t>Frequency</a:t>
            </a:r>
            <a:r>
              <a:rPr sz="1600" spc="-5" dirty="0">
                <a:solidFill>
                  <a:srgbClr val="424242"/>
                </a:solidFill>
                <a:latin typeface="Times New Roman" panose="02020603050405020304" pitchFamily="18" charset="0"/>
                <a:cs typeface="Times New Roman" panose="02020603050405020304" pitchFamily="18" charset="0"/>
              </a:rPr>
              <a:t> </a:t>
            </a:r>
            <a:r>
              <a:rPr sz="1600" spc="265" dirty="0">
                <a:solidFill>
                  <a:srgbClr val="424242"/>
                </a:solidFill>
                <a:latin typeface="Times New Roman" panose="02020603050405020304" pitchFamily="18" charset="0"/>
                <a:cs typeface="Times New Roman" panose="02020603050405020304" pitchFamily="18" charset="0"/>
              </a:rPr>
              <a:t>–</a:t>
            </a:r>
            <a:r>
              <a:rPr sz="1600" spc="-5" dirty="0">
                <a:solidFill>
                  <a:srgbClr val="424242"/>
                </a:solidFill>
                <a:latin typeface="Times New Roman" panose="02020603050405020304" pitchFamily="18" charset="0"/>
                <a:cs typeface="Times New Roman" panose="02020603050405020304" pitchFamily="18" charset="0"/>
              </a:rPr>
              <a:t> </a:t>
            </a:r>
            <a:r>
              <a:rPr sz="1600" spc="-15" dirty="0">
                <a:solidFill>
                  <a:srgbClr val="424242"/>
                </a:solidFill>
                <a:latin typeface="Times New Roman" panose="02020603050405020304" pitchFamily="18" charset="0"/>
                <a:cs typeface="Times New Roman" panose="02020603050405020304" pitchFamily="18" charset="0"/>
              </a:rPr>
              <a:t>Inverse</a:t>
            </a:r>
            <a:r>
              <a:rPr sz="1600" dirty="0">
                <a:solidFill>
                  <a:srgbClr val="424242"/>
                </a:solidFill>
                <a:latin typeface="Times New Roman" panose="02020603050405020304" pitchFamily="18" charset="0"/>
                <a:cs typeface="Times New Roman" panose="02020603050405020304" pitchFamily="18" charset="0"/>
              </a:rPr>
              <a:t> </a:t>
            </a:r>
            <a:r>
              <a:rPr sz="1600" spc="10" dirty="0">
                <a:solidFill>
                  <a:srgbClr val="424242"/>
                </a:solidFill>
                <a:latin typeface="Times New Roman" panose="02020603050405020304" pitchFamily="18" charset="0"/>
                <a:cs typeface="Times New Roman" panose="02020603050405020304" pitchFamily="18" charset="0"/>
              </a:rPr>
              <a:t>Document</a:t>
            </a:r>
            <a:r>
              <a:rPr sz="1600" spc="-5" dirty="0">
                <a:solidFill>
                  <a:srgbClr val="424242"/>
                </a:solidFill>
                <a:latin typeface="Times New Roman" panose="02020603050405020304" pitchFamily="18" charset="0"/>
                <a:cs typeface="Times New Roman" panose="02020603050405020304" pitchFamily="18" charset="0"/>
              </a:rPr>
              <a:t> </a:t>
            </a:r>
            <a:r>
              <a:rPr sz="1600" spc="-15" dirty="0">
                <a:solidFill>
                  <a:srgbClr val="424242"/>
                </a:solidFill>
                <a:latin typeface="Times New Roman" panose="02020603050405020304" pitchFamily="18" charset="0"/>
                <a:cs typeface="Times New Roman" panose="02020603050405020304" pitchFamily="18" charset="0"/>
              </a:rPr>
              <a:t>Frequency</a:t>
            </a:r>
            <a:r>
              <a:rPr sz="1600" spc="-5" dirty="0">
                <a:solidFill>
                  <a:srgbClr val="424242"/>
                </a:solidFill>
                <a:latin typeface="Times New Roman" panose="02020603050405020304" pitchFamily="18" charset="0"/>
                <a:cs typeface="Times New Roman" panose="02020603050405020304" pitchFamily="18" charset="0"/>
              </a:rPr>
              <a:t> </a:t>
            </a:r>
            <a:r>
              <a:rPr sz="1600" spc="15" dirty="0">
                <a:solidFill>
                  <a:srgbClr val="424242"/>
                </a:solidFill>
                <a:latin typeface="Times New Roman" panose="02020603050405020304" pitchFamily="18" charset="0"/>
                <a:cs typeface="Times New Roman" panose="02020603050405020304" pitchFamily="18" charset="0"/>
              </a:rPr>
              <a:t>or</a:t>
            </a:r>
            <a:r>
              <a:rPr sz="1600" dirty="0">
                <a:solidFill>
                  <a:srgbClr val="424242"/>
                </a:solidFill>
                <a:latin typeface="Times New Roman" panose="02020603050405020304" pitchFamily="18" charset="0"/>
                <a:cs typeface="Times New Roman" panose="02020603050405020304" pitchFamily="18" charset="0"/>
              </a:rPr>
              <a:t> </a:t>
            </a:r>
            <a:r>
              <a:rPr sz="1600" spc="-15" dirty="0">
                <a:solidFill>
                  <a:srgbClr val="424242"/>
                </a:solidFill>
                <a:latin typeface="Times New Roman" panose="02020603050405020304" pitchFamily="18" charset="0"/>
                <a:cs typeface="Times New Roman" panose="02020603050405020304" pitchFamily="18" charset="0"/>
              </a:rPr>
              <a:t>TF-IDF</a:t>
            </a:r>
            <a:r>
              <a:rPr sz="1600" spc="-5" dirty="0">
                <a:solidFill>
                  <a:srgbClr val="424242"/>
                </a:solidFill>
                <a:latin typeface="Times New Roman" panose="02020603050405020304" pitchFamily="18" charset="0"/>
                <a:cs typeface="Times New Roman" panose="02020603050405020304" pitchFamily="18" charset="0"/>
              </a:rPr>
              <a:t> </a:t>
            </a:r>
            <a:r>
              <a:rPr sz="1600" spc="-10" dirty="0">
                <a:solidFill>
                  <a:srgbClr val="424242"/>
                </a:solidFill>
                <a:latin typeface="Times New Roman" panose="02020603050405020304" pitchFamily="18" charset="0"/>
                <a:cs typeface="Times New Roman" panose="02020603050405020304" pitchFamily="18" charset="0"/>
              </a:rPr>
              <a:t>is</a:t>
            </a:r>
            <a:r>
              <a:rPr sz="1600" spc="-5" dirty="0">
                <a:solidFill>
                  <a:srgbClr val="424242"/>
                </a:solidFill>
                <a:latin typeface="Times New Roman" panose="02020603050405020304" pitchFamily="18" charset="0"/>
                <a:cs typeface="Times New Roman" panose="02020603050405020304" pitchFamily="18" charset="0"/>
              </a:rPr>
              <a:t> </a:t>
            </a:r>
            <a:r>
              <a:rPr sz="1600" spc="-35" dirty="0">
                <a:solidFill>
                  <a:srgbClr val="424242"/>
                </a:solidFill>
                <a:latin typeface="Times New Roman" panose="02020603050405020304" pitchFamily="18" charset="0"/>
                <a:cs typeface="Times New Roman" panose="02020603050405020304" pitchFamily="18" charset="0"/>
              </a:rPr>
              <a:t>a</a:t>
            </a:r>
            <a:r>
              <a:rPr sz="1600" spc="-5" dirty="0">
                <a:solidFill>
                  <a:srgbClr val="424242"/>
                </a:solidFill>
                <a:latin typeface="Times New Roman" panose="02020603050405020304" pitchFamily="18" charset="0"/>
                <a:cs typeface="Times New Roman" panose="02020603050405020304" pitchFamily="18" charset="0"/>
              </a:rPr>
              <a:t> </a:t>
            </a:r>
            <a:r>
              <a:rPr sz="1600" spc="-15" dirty="0">
                <a:solidFill>
                  <a:srgbClr val="424242"/>
                </a:solidFill>
                <a:latin typeface="Times New Roman" panose="02020603050405020304" pitchFamily="18" charset="0"/>
                <a:cs typeface="Times New Roman" panose="02020603050405020304" pitchFamily="18" charset="0"/>
              </a:rPr>
              <a:t>basic</a:t>
            </a:r>
            <a:r>
              <a:rPr sz="1600" dirty="0">
                <a:solidFill>
                  <a:srgbClr val="424242"/>
                </a:solidFill>
                <a:latin typeface="Times New Roman" panose="02020603050405020304" pitchFamily="18" charset="0"/>
                <a:cs typeface="Times New Roman" panose="02020603050405020304" pitchFamily="18" charset="0"/>
              </a:rPr>
              <a:t> </a:t>
            </a:r>
            <a:r>
              <a:rPr sz="1600" spc="20" dirty="0">
                <a:solidFill>
                  <a:srgbClr val="424242"/>
                </a:solidFill>
                <a:latin typeface="Times New Roman" panose="02020603050405020304" pitchFamily="18" charset="0"/>
                <a:cs typeface="Times New Roman" panose="02020603050405020304" pitchFamily="18" charset="0"/>
              </a:rPr>
              <a:t>natural</a:t>
            </a:r>
            <a:r>
              <a:rPr sz="1600" spc="-5" dirty="0">
                <a:solidFill>
                  <a:srgbClr val="424242"/>
                </a:solidFill>
                <a:latin typeface="Times New Roman" panose="02020603050405020304" pitchFamily="18" charset="0"/>
                <a:cs typeface="Times New Roman" panose="02020603050405020304" pitchFamily="18" charset="0"/>
              </a:rPr>
              <a:t> </a:t>
            </a:r>
            <a:r>
              <a:rPr sz="1600" spc="10" dirty="0">
                <a:solidFill>
                  <a:srgbClr val="424242"/>
                </a:solidFill>
                <a:latin typeface="Times New Roman" panose="02020603050405020304" pitchFamily="18" charset="0"/>
                <a:cs typeface="Times New Roman" panose="02020603050405020304" pitchFamily="18" charset="0"/>
              </a:rPr>
              <a:t>language </a:t>
            </a:r>
            <a:r>
              <a:rPr sz="1600" spc="-330" dirty="0">
                <a:solidFill>
                  <a:srgbClr val="424242"/>
                </a:solidFill>
                <a:latin typeface="Times New Roman" panose="02020603050405020304" pitchFamily="18" charset="0"/>
                <a:cs typeface="Times New Roman" panose="02020603050405020304" pitchFamily="18" charset="0"/>
              </a:rPr>
              <a:t> </a:t>
            </a:r>
            <a:r>
              <a:rPr sz="1600" spc="-5" dirty="0">
                <a:solidFill>
                  <a:srgbClr val="424242"/>
                </a:solidFill>
                <a:latin typeface="Times New Roman" panose="02020603050405020304" pitchFamily="18" charset="0"/>
                <a:cs typeface="Times New Roman" panose="02020603050405020304" pitchFamily="18" charset="0"/>
              </a:rPr>
              <a:t>processing</a:t>
            </a:r>
            <a:r>
              <a:rPr sz="1600" spc="-15" dirty="0">
                <a:solidFill>
                  <a:srgbClr val="424242"/>
                </a:solidFill>
                <a:latin typeface="Times New Roman" panose="02020603050405020304" pitchFamily="18" charset="0"/>
                <a:cs typeface="Times New Roman" panose="02020603050405020304" pitchFamily="18" charset="0"/>
              </a:rPr>
              <a:t> </a:t>
            </a:r>
            <a:r>
              <a:rPr sz="1600" spc="5" dirty="0">
                <a:solidFill>
                  <a:srgbClr val="424242"/>
                </a:solidFill>
                <a:latin typeface="Times New Roman" panose="02020603050405020304" pitchFamily="18" charset="0"/>
                <a:cs typeface="Times New Roman" panose="02020603050405020304" pitchFamily="18" charset="0"/>
              </a:rPr>
              <a:t>technique</a:t>
            </a:r>
            <a:endParaRPr sz="1600" dirty="0">
              <a:latin typeface="Times New Roman" panose="02020603050405020304" pitchFamily="18" charset="0"/>
              <a:cs typeface="Times New Roman" panose="02020603050405020304" pitchFamily="18" charset="0"/>
            </a:endParaRPr>
          </a:p>
          <a:p>
            <a:pPr marL="340995" indent="-328295">
              <a:lnSpc>
                <a:spcPct val="100000"/>
              </a:lnSpc>
              <a:spcBef>
                <a:spcPts val="234"/>
              </a:spcBef>
              <a:buFont typeface="Tahoma"/>
              <a:buChar char="●"/>
              <a:tabLst>
                <a:tab pos="340360" algn="l"/>
                <a:tab pos="340995" algn="l"/>
              </a:tabLst>
            </a:pPr>
            <a:r>
              <a:rPr sz="1600" spc="-60" dirty="0">
                <a:solidFill>
                  <a:srgbClr val="424242"/>
                </a:solidFill>
                <a:latin typeface="Times New Roman" panose="02020603050405020304" pitchFamily="18" charset="0"/>
                <a:cs typeface="Times New Roman" panose="02020603050405020304" pitchFamily="18" charset="0"/>
              </a:rPr>
              <a:t>To</a:t>
            </a:r>
            <a:r>
              <a:rPr sz="1600" spc="-10" dirty="0">
                <a:solidFill>
                  <a:srgbClr val="424242"/>
                </a:solidFill>
                <a:latin typeface="Times New Roman" panose="02020603050405020304" pitchFamily="18" charset="0"/>
                <a:cs typeface="Times New Roman" panose="02020603050405020304" pitchFamily="18" charset="0"/>
              </a:rPr>
              <a:t> </a:t>
            </a:r>
            <a:r>
              <a:rPr sz="1600" spc="15" dirty="0">
                <a:solidFill>
                  <a:srgbClr val="424242"/>
                </a:solidFill>
                <a:latin typeface="Times New Roman" panose="02020603050405020304" pitchFamily="18" charset="0"/>
                <a:cs typeface="Times New Roman" panose="02020603050405020304" pitchFamily="18" charset="0"/>
              </a:rPr>
              <a:t>obtain</a:t>
            </a:r>
            <a:r>
              <a:rPr sz="1600" spc="-10" dirty="0">
                <a:solidFill>
                  <a:srgbClr val="424242"/>
                </a:solidFill>
                <a:latin typeface="Times New Roman" panose="02020603050405020304" pitchFamily="18" charset="0"/>
                <a:cs typeface="Times New Roman" panose="02020603050405020304" pitchFamily="18" charset="0"/>
              </a:rPr>
              <a:t> </a:t>
            </a:r>
            <a:r>
              <a:rPr sz="1600" spc="25" dirty="0">
                <a:solidFill>
                  <a:srgbClr val="424242"/>
                </a:solidFill>
                <a:latin typeface="Times New Roman" panose="02020603050405020304" pitchFamily="18" charset="0"/>
                <a:cs typeface="Times New Roman" panose="02020603050405020304" pitchFamily="18" charset="0"/>
              </a:rPr>
              <a:t>the</a:t>
            </a:r>
            <a:r>
              <a:rPr sz="1600" spc="-10" dirty="0">
                <a:solidFill>
                  <a:srgbClr val="424242"/>
                </a:solidFill>
                <a:latin typeface="Times New Roman" panose="02020603050405020304" pitchFamily="18" charset="0"/>
                <a:cs typeface="Times New Roman" panose="02020603050405020304" pitchFamily="18" charset="0"/>
              </a:rPr>
              <a:t> </a:t>
            </a:r>
            <a:r>
              <a:rPr sz="1600" spc="5" dirty="0">
                <a:solidFill>
                  <a:srgbClr val="424242"/>
                </a:solidFill>
                <a:latin typeface="Times New Roman" panose="02020603050405020304" pitchFamily="18" charset="0"/>
                <a:cs typeface="Times New Roman" panose="02020603050405020304" pitchFamily="18" charset="0"/>
              </a:rPr>
              <a:t>vector</a:t>
            </a:r>
            <a:r>
              <a:rPr sz="1600" spc="-10" dirty="0">
                <a:solidFill>
                  <a:srgbClr val="424242"/>
                </a:solidFill>
                <a:latin typeface="Times New Roman" panose="02020603050405020304" pitchFamily="18" charset="0"/>
                <a:cs typeface="Times New Roman" panose="02020603050405020304" pitchFamily="18" charset="0"/>
              </a:rPr>
              <a:t> </a:t>
            </a:r>
            <a:r>
              <a:rPr sz="1600" spc="15" dirty="0">
                <a:solidFill>
                  <a:srgbClr val="424242"/>
                </a:solidFill>
                <a:latin typeface="Times New Roman" panose="02020603050405020304" pitchFamily="18" charset="0"/>
                <a:cs typeface="Times New Roman" panose="02020603050405020304" pitchFamily="18" charset="0"/>
              </a:rPr>
              <a:t>or</a:t>
            </a:r>
            <a:r>
              <a:rPr sz="1600" spc="-5" dirty="0">
                <a:solidFill>
                  <a:srgbClr val="424242"/>
                </a:solidFill>
                <a:latin typeface="Times New Roman" panose="02020603050405020304" pitchFamily="18" charset="0"/>
                <a:cs typeface="Times New Roman" panose="02020603050405020304" pitchFamily="18" charset="0"/>
              </a:rPr>
              <a:t> </a:t>
            </a:r>
            <a:r>
              <a:rPr sz="1600" dirty="0">
                <a:solidFill>
                  <a:srgbClr val="424242"/>
                </a:solidFill>
                <a:latin typeface="Times New Roman" panose="02020603050405020304" pitchFamily="18" charset="0"/>
                <a:cs typeface="Times New Roman" panose="02020603050405020304" pitchFamily="18" charset="0"/>
              </a:rPr>
              <a:t>numeric</a:t>
            </a:r>
            <a:r>
              <a:rPr sz="1600" spc="-10" dirty="0">
                <a:solidFill>
                  <a:srgbClr val="424242"/>
                </a:solidFill>
                <a:latin typeface="Times New Roman" panose="02020603050405020304" pitchFamily="18" charset="0"/>
                <a:cs typeface="Times New Roman" panose="02020603050405020304" pitchFamily="18" charset="0"/>
              </a:rPr>
              <a:t> </a:t>
            </a:r>
            <a:r>
              <a:rPr sz="1600" spc="10" dirty="0">
                <a:solidFill>
                  <a:srgbClr val="424242"/>
                </a:solidFill>
                <a:latin typeface="Times New Roman" panose="02020603050405020304" pitchFamily="18" charset="0"/>
                <a:cs typeface="Times New Roman" panose="02020603050405020304" pitchFamily="18" charset="0"/>
              </a:rPr>
              <a:t>representation</a:t>
            </a:r>
            <a:r>
              <a:rPr sz="1600" spc="-10" dirty="0">
                <a:solidFill>
                  <a:srgbClr val="424242"/>
                </a:solidFill>
                <a:latin typeface="Times New Roman" panose="02020603050405020304" pitchFamily="18" charset="0"/>
                <a:cs typeface="Times New Roman" panose="02020603050405020304" pitchFamily="18" charset="0"/>
              </a:rPr>
              <a:t> </a:t>
            </a:r>
            <a:r>
              <a:rPr sz="1600" spc="30" dirty="0">
                <a:solidFill>
                  <a:srgbClr val="424242"/>
                </a:solidFill>
                <a:latin typeface="Times New Roman" panose="02020603050405020304" pitchFamily="18" charset="0"/>
                <a:cs typeface="Times New Roman" panose="02020603050405020304" pitchFamily="18" charset="0"/>
              </a:rPr>
              <a:t>of</a:t>
            </a:r>
            <a:r>
              <a:rPr sz="1600" spc="-10" dirty="0">
                <a:solidFill>
                  <a:srgbClr val="424242"/>
                </a:solidFill>
                <a:latin typeface="Times New Roman" panose="02020603050405020304" pitchFamily="18" charset="0"/>
                <a:cs typeface="Times New Roman" panose="02020603050405020304" pitchFamily="18" charset="0"/>
              </a:rPr>
              <a:t> </a:t>
            </a:r>
            <a:r>
              <a:rPr sz="1600" spc="-5" dirty="0">
                <a:solidFill>
                  <a:srgbClr val="424242"/>
                </a:solidFill>
                <a:latin typeface="Times New Roman" panose="02020603050405020304" pitchFamily="18" charset="0"/>
                <a:cs typeface="Times New Roman" panose="02020603050405020304" pitchFamily="18" charset="0"/>
              </a:rPr>
              <a:t>corpus </a:t>
            </a:r>
            <a:r>
              <a:rPr sz="1600" spc="15" dirty="0">
                <a:solidFill>
                  <a:srgbClr val="424242"/>
                </a:solidFill>
                <a:latin typeface="Times New Roman" panose="02020603050405020304" pitchFamily="18" charset="0"/>
                <a:cs typeface="Times New Roman" panose="02020603050405020304" pitchFamily="18" charset="0"/>
              </a:rPr>
              <a:t>or</a:t>
            </a:r>
            <a:r>
              <a:rPr sz="1600" spc="-10" dirty="0">
                <a:solidFill>
                  <a:srgbClr val="424242"/>
                </a:solidFill>
                <a:latin typeface="Times New Roman" panose="02020603050405020304" pitchFamily="18" charset="0"/>
                <a:cs typeface="Times New Roman" panose="02020603050405020304" pitchFamily="18" charset="0"/>
              </a:rPr>
              <a:t> </a:t>
            </a:r>
            <a:r>
              <a:rPr sz="1600" spc="30" dirty="0">
                <a:solidFill>
                  <a:srgbClr val="424242"/>
                </a:solidFill>
                <a:latin typeface="Times New Roman" panose="02020603050405020304" pitchFamily="18" charset="0"/>
                <a:cs typeface="Times New Roman" panose="02020603050405020304" pitchFamily="18" charset="0"/>
              </a:rPr>
              <a:t>textual</a:t>
            </a:r>
            <a:r>
              <a:rPr sz="1600" spc="-10" dirty="0">
                <a:solidFill>
                  <a:srgbClr val="424242"/>
                </a:solidFill>
                <a:latin typeface="Times New Roman" panose="02020603050405020304" pitchFamily="18" charset="0"/>
                <a:cs typeface="Times New Roman" panose="02020603050405020304" pitchFamily="18" charset="0"/>
              </a:rPr>
              <a:t> </a:t>
            </a:r>
            <a:r>
              <a:rPr sz="1600" spc="15" dirty="0">
                <a:solidFill>
                  <a:srgbClr val="424242"/>
                </a:solidFill>
                <a:latin typeface="Times New Roman" panose="02020603050405020304" pitchFamily="18" charset="0"/>
                <a:cs typeface="Times New Roman" panose="02020603050405020304" pitchFamily="18" charset="0"/>
              </a:rPr>
              <a:t>data</a:t>
            </a:r>
            <a:r>
              <a:rPr lang="en-IN" sz="1600" spc="15" dirty="0">
                <a:solidFill>
                  <a:srgbClr val="424242"/>
                </a:solidFill>
                <a:latin typeface="Times New Roman" panose="02020603050405020304" pitchFamily="18" charset="0"/>
                <a:cs typeface="Times New Roman" panose="02020603050405020304" pitchFamily="18" charset="0"/>
              </a:rPr>
              <a:t>.</a:t>
            </a:r>
          </a:p>
          <a:p>
            <a:pPr marL="340995" indent="-328295">
              <a:lnSpc>
                <a:spcPct val="100000"/>
              </a:lnSpc>
              <a:spcBef>
                <a:spcPts val="234"/>
              </a:spcBef>
              <a:buFont typeface="Tahoma"/>
              <a:buChar char="●"/>
              <a:tabLst>
                <a:tab pos="340360" algn="l"/>
                <a:tab pos="340995" algn="l"/>
              </a:tabLst>
            </a:pPr>
            <a:endParaRPr lang="en-IN" sz="1600" spc="15" dirty="0">
              <a:solidFill>
                <a:srgbClr val="424242"/>
              </a:solidFill>
              <a:latin typeface="Times New Roman" panose="02020603050405020304" pitchFamily="18" charset="0"/>
              <a:cs typeface="Times New Roman" panose="02020603050405020304" pitchFamily="18" charset="0"/>
            </a:endParaRPr>
          </a:p>
          <a:p>
            <a:pPr marL="340995" indent="-328295">
              <a:lnSpc>
                <a:spcPct val="100000"/>
              </a:lnSpc>
              <a:spcBef>
                <a:spcPts val="234"/>
              </a:spcBef>
              <a:buFont typeface="Tahoma"/>
              <a:buChar char="●"/>
              <a:tabLst>
                <a:tab pos="340360" algn="l"/>
                <a:tab pos="340995" algn="l"/>
              </a:tabLst>
            </a:pPr>
            <a:endParaRPr sz="16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1505733" y="2553804"/>
            <a:ext cx="6432550" cy="839589"/>
          </a:xfrm>
          <a:prstGeom prst="rect">
            <a:avLst/>
          </a:prstGeom>
        </p:spPr>
        <p:txBody>
          <a:bodyPr vert="horz" wrap="square" lIns="0" tIns="12700" rIns="0" bIns="0" rtlCol="0">
            <a:spAutoFit/>
          </a:bodyPr>
          <a:lstStyle/>
          <a:p>
            <a:pPr marL="340360" marR="5080" indent="-328295">
              <a:lnSpc>
                <a:spcPct val="114999"/>
              </a:lnSpc>
              <a:spcBef>
                <a:spcPts val="100"/>
              </a:spcBef>
              <a:buFont typeface="Tahoma"/>
              <a:buChar char="●"/>
              <a:tabLst>
                <a:tab pos="340360" algn="l"/>
                <a:tab pos="340995" algn="l"/>
              </a:tabLst>
            </a:pPr>
            <a:r>
              <a:rPr sz="1600" spc="325" dirty="0">
                <a:solidFill>
                  <a:srgbClr val="424242"/>
                </a:solidFill>
                <a:latin typeface="Times New Roman" panose="02020603050405020304" pitchFamily="18" charset="0"/>
                <a:cs typeface="Times New Roman" panose="02020603050405020304" pitchFamily="18" charset="0"/>
              </a:rPr>
              <a:t>Wᵢⱼ</a:t>
            </a:r>
            <a:r>
              <a:rPr sz="1600" spc="10" dirty="0">
                <a:solidFill>
                  <a:srgbClr val="424242"/>
                </a:solidFill>
                <a:latin typeface="Times New Roman" panose="02020603050405020304" pitchFamily="18" charset="0"/>
                <a:cs typeface="Times New Roman" panose="02020603050405020304" pitchFamily="18" charset="0"/>
              </a:rPr>
              <a:t> </a:t>
            </a:r>
            <a:r>
              <a:rPr sz="1600" spc="-10" dirty="0">
                <a:solidFill>
                  <a:srgbClr val="424242"/>
                </a:solidFill>
                <a:latin typeface="Times New Roman" panose="02020603050405020304" pitchFamily="18" charset="0"/>
                <a:cs typeface="Times New Roman" panose="02020603050405020304" pitchFamily="18" charset="0"/>
              </a:rPr>
              <a:t>is</a:t>
            </a:r>
            <a:r>
              <a:rPr sz="1600" spc="-5" dirty="0">
                <a:solidFill>
                  <a:srgbClr val="424242"/>
                </a:solidFill>
                <a:latin typeface="Times New Roman" panose="02020603050405020304" pitchFamily="18" charset="0"/>
                <a:cs typeface="Times New Roman" panose="02020603050405020304" pitchFamily="18" charset="0"/>
              </a:rPr>
              <a:t> </a:t>
            </a:r>
            <a:r>
              <a:rPr sz="1600" spc="25" dirty="0">
                <a:solidFill>
                  <a:srgbClr val="424242"/>
                </a:solidFill>
                <a:latin typeface="Times New Roman" panose="02020603050405020304" pitchFamily="18" charset="0"/>
                <a:cs typeface="Times New Roman" panose="02020603050405020304" pitchFamily="18" charset="0"/>
              </a:rPr>
              <a:t>the</a:t>
            </a:r>
            <a:r>
              <a:rPr sz="1600" spc="-5" dirty="0">
                <a:solidFill>
                  <a:srgbClr val="424242"/>
                </a:solidFill>
                <a:latin typeface="Times New Roman" panose="02020603050405020304" pitchFamily="18" charset="0"/>
                <a:cs typeface="Times New Roman" panose="02020603050405020304" pitchFamily="18" charset="0"/>
              </a:rPr>
              <a:t> </a:t>
            </a:r>
            <a:r>
              <a:rPr sz="1600" spc="-15" dirty="0">
                <a:solidFill>
                  <a:srgbClr val="424242"/>
                </a:solidFill>
                <a:latin typeface="Times New Roman" panose="02020603050405020304" pitchFamily="18" charset="0"/>
                <a:cs typeface="Times New Roman" panose="02020603050405020304" pitchFamily="18" charset="0"/>
              </a:rPr>
              <a:t>TF-IDF</a:t>
            </a:r>
            <a:r>
              <a:rPr sz="1600" spc="-10" dirty="0">
                <a:solidFill>
                  <a:srgbClr val="424242"/>
                </a:solidFill>
                <a:latin typeface="Times New Roman" panose="02020603050405020304" pitchFamily="18" charset="0"/>
                <a:cs typeface="Times New Roman" panose="02020603050405020304" pitchFamily="18" charset="0"/>
              </a:rPr>
              <a:t> </a:t>
            </a:r>
            <a:r>
              <a:rPr sz="1600" spc="-20" dirty="0">
                <a:solidFill>
                  <a:srgbClr val="424242"/>
                </a:solidFill>
                <a:latin typeface="Times New Roman" panose="02020603050405020304" pitchFamily="18" charset="0"/>
                <a:cs typeface="Times New Roman" panose="02020603050405020304" pitchFamily="18" charset="0"/>
              </a:rPr>
              <a:t>score</a:t>
            </a:r>
            <a:r>
              <a:rPr sz="1600" spc="-5" dirty="0">
                <a:solidFill>
                  <a:srgbClr val="424242"/>
                </a:solidFill>
                <a:latin typeface="Times New Roman" panose="02020603050405020304" pitchFamily="18" charset="0"/>
                <a:cs typeface="Times New Roman" panose="02020603050405020304" pitchFamily="18" charset="0"/>
              </a:rPr>
              <a:t> </a:t>
            </a:r>
            <a:r>
              <a:rPr sz="1600" spc="10" dirty="0">
                <a:solidFill>
                  <a:srgbClr val="424242"/>
                </a:solidFill>
                <a:latin typeface="Times New Roman" panose="02020603050405020304" pitchFamily="18" charset="0"/>
                <a:cs typeface="Times New Roman" panose="02020603050405020304" pitchFamily="18" charset="0"/>
              </a:rPr>
              <a:t>obtained</a:t>
            </a:r>
            <a:r>
              <a:rPr sz="1600" spc="-5" dirty="0">
                <a:solidFill>
                  <a:srgbClr val="424242"/>
                </a:solidFill>
                <a:latin typeface="Times New Roman" panose="02020603050405020304" pitchFamily="18" charset="0"/>
                <a:cs typeface="Times New Roman" panose="02020603050405020304" pitchFamily="18" charset="0"/>
              </a:rPr>
              <a:t> </a:t>
            </a:r>
            <a:r>
              <a:rPr sz="1600" spc="25" dirty="0">
                <a:solidFill>
                  <a:srgbClr val="424242"/>
                </a:solidFill>
                <a:latin typeface="Times New Roman" panose="02020603050405020304" pitchFamily="18" charset="0"/>
                <a:cs typeface="Times New Roman" panose="02020603050405020304" pitchFamily="18" charset="0"/>
              </a:rPr>
              <a:t>for</a:t>
            </a:r>
            <a:r>
              <a:rPr sz="1600" spc="-10" dirty="0">
                <a:solidFill>
                  <a:srgbClr val="424242"/>
                </a:solidFill>
                <a:latin typeface="Times New Roman" panose="02020603050405020304" pitchFamily="18" charset="0"/>
                <a:cs typeface="Times New Roman" panose="02020603050405020304" pitchFamily="18" charset="0"/>
              </a:rPr>
              <a:t> </a:t>
            </a:r>
            <a:r>
              <a:rPr sz="1600" spc="-25" dirty="0">
                <a:solidFill>
                  <a:srgbClr val="424242"/>
                </a:solidFill>
                <a:latin typeface="Times New Roman" panose="02020603050405020304" pitchFamily="18" charset="0"/>
                <a:cs typeface="Times New Roman" panose="02020603050405020304" pitchFamily="18" charset="0"/>
              </a:rPr>
              <a:t>each</a:t>
            </a:r>
            <a:r>
              <a:rPr sz="1600" spc="-5" dirty="0">
                <a:solidFill>
                  <a:srgbClr val="424242"/>
                </a:solidFill>
                <a:latin typeface="Times New Roman" panose="02020603050405020304" pitchFamily="18" charset="0"/>
                <a:cs typeface="Times New Roman" panose="02020603050405020304" pitchFamily="18" charset="0"/>
              </a:rPr>
              <a:t> </a:t>
            </a:r>
            <a:r>
              <a:rPr sz="1600" spc="25" dirty="0">
                <a:solidFill>
                  <a:srgbClr val="424242"/>
                </a:solidFill>
                <a:latin typeface="Times New Roman" panose="02020603050405020304" pitchFamily="18" charset="0"/>
                <a:cs typeface="Times New Roman" panose="02020603050405020304" pitchFamily="18" charset="0"/>
              </a:rPr>
              <a:t>term</a:t>
            </a:r>
            <a:r>
              <a:rPr sz="1600" spc="-10" dirty="0">
                <a:solidFill>
                  <a:srgbClr val="424242"/>
                </a:solidFill>
                <a:latin typeface="Times New Roman" panose="02020603050405020304" pitchFamily="18" charset="0"/>
                <a:cs typeface="Times New Roman" panose="02020603050405020304" pitchFamily="18" charset="0"/>
              </a:rPr>
              <a:t> </a:t>
            </a:r>
            <a:r>
              <a:rPr sz="1600" spc="5" dirty="0">
                <a:solidFill>
                  <a:srgbClr val="424242"/>
                </a:solidFill>
                <a:latin typeface="Times New Roman" panose="02020603050405020304" pitchFamily="18" charset="0"/>
                <a:cs typeface="Times New Roman" panose="02020603050405020304" pitchFamily="18" charset="0"/>
              </a:rPr>
              <a:t>i</a:t>
            </a:r>
            <a:r>
              <a:rPr sz="1600" spc="-5" dirty="0">
                <a:solidFill>
                  <a:srgbClr val="424242"/>
                </a:solidFill>
                <a:latin typeface="Times New Roman" panose="02020603050405020304" pitchFamily="18" charset="0"/>
                <a:cs typeface="Times New Roman" panose="02020603050405020304" pitchFamily="18" charset="0"/>
              </a:rPr>
              <a:t> </a:t>
            </a:r>
            <a:r>
              <a:rPr sz="1600" spc="10" dirty="0">
                <a:solidFill>
                  <a:srgbClr val="424242"/>
                </a:solidFill>
                <a:latin typeface="Times New Roman" panose="02020603050405020304" pitchFamily="18" charset="0"/>
                <a:cs typeface="Times New Roman" panose="02020603050405020304" pitchFamily="18" charset="0"/>
              </a:rPr>
              <a:t>in</a:t>
            </a:r>
            <a:r>
              <a:rPr sz="1600" spc="-5" dirty="0">
                <a:solidFill>
                  <a:srgbClr val="424242"/>
                </a:solidFill>
                <a:latin typeface="Times New Roman" panose="02020603050405020304" pitchFamily="18" charset="0"/>
                <a:cs typeface="Times New Roman" panose="02020603050405020304" pitchFamily="18" charset="0"/>
              </a:rPr>
              <a:t> </a:t>
            </a:r>
            <a:r>
              <a:rPr sz="1600" spc="25" dirty="0">
                <a:solidFill>
                  <a:srgbClr val="424242"/>
                </a:solidFill>
                <a:latin typeface="Times New Roman" panose="02020603050405020304" pitchFamily="18" charset="0"/>
                <a:cs typeface="Times New Roman" panose="02020603050405020304" pitchFamily="18" charset="0"/>
              </a:rPr>
              <a:t>the</a:t>
            </a:r>
            <a:r>
              <a:rPr sz="1600" spc="-10" dirty="0">
                <a:solidFill>
                  <a:srgbClr val="424242"/>
                </a:solidFill>
                <a:latin typeface="Times New Roman" panose="02020603050405020304" pitchFamily="18" charset="0"/>
                <a:cs typeface="Times New Roman" panose="02020603050405020304" pitchFamily="18" charset="0"/>
              </a:rPr>
              <a:t> </a:t>
            </a:r>
            <a:r>
              <a:rPr sz="1600" spc="10" dirty="0">
                <a:solidFill>
                  <a:srgbClr val="424242"/>
                </a:solidFill>
                <a:latin typeface="Times New Roman" panose="02020603050405020304" pitchFamily="18" charset="0"/>
                <a:cs typeface="Times New Roman" panose="02020603050405020304" pitchFamily="18" charset="0"/>
              </a:rPr>
              <a:t>document</a:t>
            </a:r>
            <a:r>
              <a:rPr sz="1600" spc="-5" dirty="0">
                <a:solidFill>
                  <a:srgbClr val="424242"/>
                </a:solidFill>
                <a:latin typeface="Times New Roman" panose="02020603050405020304" pitchFamily="18" charset="0"/>
                <a:cs typeface="Times New Roman" panose="02020603050405020304" pitchFamily="18" charset="0"/>
              </a:rPr>
              <a:t> </a:t>
            </a:r>
            <a:r>
              <a:rPr sz="1600" spc="-30" dirty="0">
                <a:solidFill>
                  <a:srgbClr val="424242"/>
                </a:solidFill>
                <a:latin typeface="Times New Roman" panose="02020603050405020304" pitchFamily="18" charset="0"/>
                <a:cs typeface="Times New Roman" panose="02020603050405020304" pitchFamily="18" charset="0"/>
              </a:rPr>
              <a:t>j.</a:t>
            </a:r>
            <a:r>
              <a:rPr sz="1600" spc="-5" dirty="0">
                <a:solidFill>
                  <a:srgbClr val="424242"/>
                </a:solidFill>
                <a:latin typeface="Times New Roman" panose="02020603050405020304" pitchFamily="18" charset="0"/>
                <a:cs typeface="Times New Roman" panose="02020603050405020304" pitchFamily="18" charset="0"/>
              </a:rPr>
              <a:t> </a:t>
            </a:r>
            <a:r>
              <a:rPr sz="1600" spc="235" dirty="0">
                <a:solidFill>
                  <a:srgbClr val="424242"/>
                </a:solidFill>
                <a:latin typeface="Times New Roman" panose="02020603050405020304" pitchFamily="18" charset="0"/>
                <a:cs typeface="Times New Roman" panose="02020603050405020304" pitchFamily="18" charset="0"/>
              </a:rPr>
              <a:t>tfᵢⱼ</a:t>
            </a:r>
            <a:r>
              <a:rPr sz="1600" spc="10" dirty="0">
                <a:solidFill>
                  <a:srgbClr val="424242"/>
                </a:solidFill>
                <a:latin typeface="Times New Roman" panose="02020603050405020304" pitchFamily="18" charset="0"/>
                <a:cs typeface="Times New Roman" panose="02020603050405020304" pitchFamily="18" charset="0"/>
              </a:rPr>
              <a:t> </a:t>
            </a:r>
            <a:r>
              <a:rPr sz="1600" spc="-10" dirty="0">
                <a:solidFill>
                  <a:srgbClr val="424242"/>
                </a:solidFill>
                <a:latin typeface="Times New Roman" panose="02020603050405020304" pitchFamily="18" charset="0"/>
                <a:cs typeface="Times New Roman" panose="02020603050405020304" pitchFamily="18" charset="0"/>
              </a:rPr>
              <a:t>is</a:t>
            </a:r>
            <a:r>
              <a:rPr sz="1600" spc="-5" dirty="0">
                <a:solidFill>
                  <a:srgbClr val="424242"/>
                </a:solidFill>
                <a:latin typeface="Times New Roman" panose="02020603050405020304" pitchFamily="18" charset="0"/>
                <a:cs typeface="Times New Roman" panose="02020603050405020304" pitchFamily="18" charset="0"/>
              </a:rPr>
              <a:t> </a:t>
            </a:r>
            <a:r>
              <a:rPr sz="1600" spc="25" dirty="0">
                <a:solidFill>
                  <a:srgbClr val="424242"/>
                </a:solidFill>
                <a:latin typeface="Times New Roman" panose="02020603050405020304" pitchFamily="18" charset="0"/>
                <a:cs typeface="Times New Roman" panose="02020603050405020304" pitchFamily="18" charset="0"/>
              </a:rPr>
              <a:t>the</a:t>
            </a:r>
            <a:r>
              <a:rPr sz="1600" spc="-5" dirty="0">
                <a:solidFill>
                  <a:srgbClr val="424242"/>
                </a:solidFill>
                <a:latin typeface="Times New Roman" panose="02020603050405020304" pitchFamily="18" charset="0"/>
                <a:cs typeface="Times New Roman" panose="02020603050405020304" pitchFamily="18" charset="0"/>
              </a:rPr>
              <a:t> </a:t>
            </a:r>
            <a:r>
              <a:rPr sz="1600" b="1" spc="5" dirty="0">
                <a:solidFill>
                  <a:srgbClr val="424242"/>
                </a:solidFill>
                <a:latin typeface="Times New Roman" panose="02020603050405020304" pitchFamily="18" charset="0"/>
                <a:cs typeface="Times New Roman" panose="02020603050405020304" pitchFamily="18" charset="0"/>
              </a:rPr>
              <a:t>term </a:t>
            </a:r>
            <a:r>
              <a:rPr sz="1600" b="1" spc="-345" dirty="0">
                <a:solidFill>
                  <a:srgbClr val="424242"/>
                </a:solidFill>
                <a:latin typeface="Times New Roman" panose="02020603050405020304" pitchFamily="18" charset="0"/>
                <a:cs typeface="Times New Roman" panose="02020603050405020304" pitchFamily="18" charset="0"/>
              </a:rPr>
              <a:t> </a:t>
            </a:r>
            <a:r>
              <a:rPr sz="1600" b="1" spc="-30" dirty="0">
                <a:solidFill>
                  <a:srgbClr val="424242"/>
                </a:solidFill>
                <a:latin typeface="Times New Roman" panose="02020603050405020304" pitchFamily="18" charset="0"/>
                <a:cs typeface="Times New Roman" panose="02020603050405020304" pitchFamily="18" charset="0"/>
              </a:rPr>
              <a:t>frequency </a:t>
            </a:r>
            <a:r>
              <a:rPr sz="1600" spc="25" dirty="0">
                <a:solidFill>
                  <a:srgbClr val="424242"/>
                </a:solidFill>
                <a:latin typeface="Times New Roman" panose="02020603050405020304" pitchFamily="18" charset="0"/>
                <a:cs typeface="Times New Roman" panose="02020603050405020304" pitchFamily="18" charset="0"/>
              </a:rPr>
              <a:t>for</a:t>
            </a:r>
            <a:r>
              <a:rPr sz="1600" spc="-10" dirty="0">
                <a:solidFill>
                  <a:srgbClr val="424242"/>
                </a:solidFill>
                <a:latin typeface="Times New Roman" panose="02020603050405020304" pitchFamily="18" charset="0"/>
                <a:cs typeface="Times New Roman" panose="02020603050405020304" pitchFamily="18" charset="0"/>
              </a:rPr>
              <a:t> </a:t>
            </a:r>
            <a:r>
              <a:rPr sz="1600" spc="-5" dirty="0">
                <a:solidFill>
                  <a:srgbClr val="424242"/>
                </a:solidFill>
                <a:latin typeface="Times New Roman" panose="02020603050405020304" pitchFamily="18" charset="0"/>
                <a:cs typeface="Times New Roman" panose="02020603050405020304" pitchFamily="18" charset="0"/>
              </a:rPr>
              <a:t>‘I’</a:t>
            </a:r>
            <a:r>
              <a:rPr sz="1600" spc="-10" dirty="0">
                <a:solidFill>
                  <a:srgbClr val="424242"/>
                </a:solidFill>
                <a:latin typeface="Times New Roman" panose="02020603050405020304" pitchFamily="18" charset="0"/>
                <a:cs typeface="Times New Roman" panose="02020603050405020304" pitchFamily="18" charset="0"/>
              </a:rPr>
              <a:t> </a:t>
            </a:r>
            <a:r>
              <a:rPr sz="1600" spc="10" dirty="0">
                <a:solidFill>
                  <a:srgbClr val="424242"/>
                </a:solidFill>
                <a:latin typeface="Times New Roman" panose="02020603050405020304" pitchFamily="18" charset="0"/>
                <a:cs typeface="Times New Roman" panose="02020603050405020304" pitchFamily="18" charset="0"/>
              </a:rPr>
              <a:t>in</a:t>
            </a:r>
            <a:r>
              <a:rPr sz="1600" spc="-10" dirty="0">
                <a:solidFill>
                  <a:srgbClr val="424242"/>
                </a:solidFill>
                <a:latin typeface="Times New Roman" panose="02020603050405020304" pitchFamily="18" charset="0"/>
                <a:cs typeface="Times New Roman" panose="02020603050405020304" pitchFamily="18" charset="0"/>
              </a:rPr>
              <a:t> </a:t>
            </a:r>
            <a:r>
              <a:rPr sz="1600" spc="-25" dirty="0">
                <a:solidFill>
                  <a:srgbClr val="424242"/>
                </a:solidFill>
                <a:latin typeface="Times New Roman" panose="02020603050405020304" pitchFamily="18" charset="0"/>
                <a:cs typeface="Times New Roman" panose="02020603050405020304" pitchFamily="18" charset="0"/>
              </a:rPr>
              <a:t>‘j’,</a:t>
            </a:r>
            <a:r>
              <a:rPr sz="1600" spc="-10" dirty="0">
                <a:solidFill>
                  <a:srgbClr val="424242"/>
                </a:solidFill>
                <a:latin typeface="Times New Roman" panose="02020603050405020304" pitchFamily="18" charset="0"/>
                <a:cs typeface="Times New Roman" panose="02020603050405020304" pitchFamily="18" charset="0"/>
              </a:rPr>
              <a:t> </a:t>
            </a:r>
            <a:r>
              <a:rPr sz="1600" spc="5" dirty="0">
                <a:solidFill>
                  <a:srgbClr val="424242"/>
                </a:solidFill>
                <a:latin typeface="Times New Roman" panose="02020603050405020304" pitchFamily="18" charset="0"/>
                <a:cs typeface="Times New Roman" panose="02020603050405020304" pitchFamily="18" charset="0"/>
              </a:rPr>
              <a:t>and</a:t>
            </a:r>
            <a:r>
              <a:rPr sz="1600" spc="-10" dirty="0">
                <a:solidFill>
                  <a:srgbClr val="424242"/>
                </a:solidFill>
                <a:latin typeface="Times New Roman" panose="02020603050405020304" pitchFamily="18" charset="0"/>
                <a:cs typeface="Times New Roman" panose="02020603050405020304" pitchFamily="18" charset="0"/>
              </a:rPr>
              <a:t> </a:t>
            </a:r>
            <a:r>
              <a:rPr sz="1600" spc="20" dirty="0">
                <a:solidFill>
                  <a:srgbClr val="424242"/>
                </a:solidFill>
                <a:latin typeface="Times New Roman" panose="02020603050405020304" pitchFamily="18" charset="0"/>
                <a:cs typeface="Times New Roman" panose="02020603050405020304" pitchFamily="18" charset="0"/>
              </a:rPr>
              <a:t>idfᵢ</a:t>
            </a:r>
            <a:r>
              <a:rPr sz="1600" spc="-75" dirty="0">
                <a:solidFill>
                  <a:srgbClr val="424242"/>
                </a:solidFill>
                <a:latin typeface="Times New Roman" panose="02020603050405020304" pitchFamily="18" charset="0"/>
                <a:cs typeface="Times New Roman" panose="02020603050405020304" pitchFamily="18" charset="0"/>
              </a:rPr>
              <a:t> </a:t>
            </a:r>
            <a:r>
              <a:rPr sz="1600" spc="5" dirty="0">
                <a:solidFill>
                  <a:srgbClr val="424242"/>
                </a:solidFill>
                <a:latin typeface="Times New Roman" panose="02020603050405020304" pitchFamily="18" charset="0"/>
                <a:cs typeface="Times New Roman" panose="02020603050405020304" pitchFamily="18" charset="0"/>
              </a:rPr>
              <a:t>on</a:t>
            </a:r>
            <a:r>
              <a:rPr sz="1600" spc="-10" dirty="0">
                <a:solidFill>
                  <a:srgbClr val="424242"/>
                </a:solidFill>
                <a:latin typeface="Times New Roman" panose="02020603050405020304" pitchFamily="18" charset="0"/>
                <a:cs typeface="Times New Roman" panose="02020603050405020304" pitchFamily="18" charset="0"/>
              </a:rPr>
              <a:t> </a:t>
            </a:r>
            <a:r>
              <a:rPr sz="1600" spc="25" dirty="0">
                <a:solidFill>
                  <a:srgbClr val="424242"/>
                </a:solidFill>
                <a:latin typeface="Times New Roman" panose="02020603050405020304" pitchFamily="18" charset="0"/>
                <a:cs typeface="Times New Roman" panose="02020603050405020304" pitchFamily="18" charset="0"/>
              </a:rPr>
              <a:t>the</a:t>
            </a:r>
            <a:r>
              <a:rPr sz="1600" spc="-10" dirty="0">
                <a:solidFill>
                  <a:srgbClr val="424242"/>
                </a:solidFill>
                <a:latin typeface="Times New Roman" panose="02020603050405020304" pitchFamily="18" charset="0"/>
                <a:cs typeface="Times New Roman" panose="02020603050405020304" pitchFamily="18" charset="0"/>
              </a:rPr>
              <a:t> </a:t>
            </a:r>
            <a:r>
              <a:rPr sz="1600" spc="20" dirty="0">
                <a:solidFill>
                  <a:srgbClr val="424242"/>
                </a:solidFill>
                <a:latin typeface="Times New Roman" panose="02020603050405020304" pitchFamily="18" charset="0"/>
                <a:cs typeface="Times New Roman" panose="02020603050405020304" pitchFamily="18" charset="0"/>
              </a:rPr>
              <a:t>other</a:t>
            </a:r>
            <a:r>
              <a:rPr sz="1600" spc="-10" dirty="0">
                <a:solidFill>
                  <a:srgbClr val="424242"/>
                </a:solidFill>
                <a:latin typeface="Times New Roman" panose="02020603050405020304" pitchFamily="18" charset="0"/>
                <a:cs typeface="Times New Roman" panose="02020603050405020304" pitchFamily="18" charset="0"/>
              </a:rPr>
              <a:t> </a:t>
            </a:r>
            <a:r>
              <a:rPr sz="1600" spc="5" dirty="0">
                <a:solidFill>
                  <a:srgbClr val="424242"/>
                </a:solidFill>
                <a:latin typeface="Times New Roman" panose="02020603050405020304" pitchFamily="18" charset="0"/>
                <a:cs typeface="Times New Roman" panose="02020603050405020304" pitchFamily="18" charset="0"/>
              </a:rPr>
              <a:t>hand</a:t>
            </a:r>
            <a:r>
              <a:rPr sz="1600" spc="-10" dirty="0">
                <a:solidFill>
                  <a:srgbClr val="424242"/>
                </a:solidFill>
                <a:latin typeface="Times New Roman" panose="02020603050405020304" pitchFamily="18" charset="0"/>
                <a:cs typeface="Times New Roman" panose="02020603050405020304" pitchFamily="18" charset="0"/>
              </a:rPr>
              <a:t> is </a:t>
            </a:r>
            <a:r>
              <a:rPr sz="1600" spc="20" dirty="0">
                <a:solidFill>
                  <a:srgbClr val="424242"/>
                </a:solidFill>
                <a:latin typeface="Times New Roman" panose="02020603050405020304" pitchFamily="18" charset="0"/>
                <a:cs typeface="Times New Roman" panose="02020603050405020304" pitchFamily="18" charset="0"/>
              </a:rPr>
              <a:t>its</a:t>
            </a:r>
            <a:r>
              <a:rPr sz="1600" spc="-15" dirty="0">
                <a:solidFill>
                  <a:srgbClr val="424242"/>
                </a:solidFill>
                <a:latin typeface="Times New Roman" panose="02020603050405020304" pitchFamily="18" charset="0"/>
                <a:cs typeface="Times New Roman" panose="02020603050405020304" pitchFamily="18" charset="0"/>
              </a:rPr>
              <a:t> </a:t>
            </a:r>
            <a:r>
              <a:rPr sz="1600" b="1" spc="-5" dirty="0">
                <a:solidFill>
                  <a:srgbClr val="424242"/>
                </a:solidFill>
                <a:latin typeface="Times New Roman" panose="02020603050405020304" pitchFamily="18" charset="0"/>
                <a:cs typeface="Times New Roman" panose="02020603050405020304" pitchFamily="18" charset="0"/>
              </a:rPr>
              <a:t>IDF </a:t>
            </a:r>
            <a:r>
              <a:rPr sz="1600" b="1" spc="-60" dirty="0">
                <a:solidFill>
                  <a:srgbClr val="424242"/>
                </a:solidFill>
                <a:latin typeface="Times New Roman" panose="02020603050405020304" pitchFamily="18" charset="0"/>
                <a:cs typeface="Times New Roman" panose="02020603050405020304" pitchFamily="18" charset="0"/>
              </a:rPr>
              <a:t>score</a:t>
            </a:r>
            <a:r>
              <a:rPr sz="1600" spc="-60" dirty="0">
                <a:solidFill>
                  <a:srgbClr val="424242"/>
                </a:solidFill>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3513840" y="2181651"/>
            <a:ext cx="1967879" cy="306320"/>
          </a:xfrm>
          <a:prstGeom prst="rect">
            <a:avLst/>
          </a:prstGeom>
        </p:spPr>
      </p:pic>
      <p:pic>
        <p:nvPicPr>
          <p:cNvPr id="6" name="object 6"/>
          <p:cNvPicPr/>
          <p:nvPr/>
        </p:nvPicPr>
        <p:blipFill>
          <a:blip r:embed="rId3" cstate="print"/>
          <a:stretch>
            <a:fillRect/>
          </a:stretch>
        </p:blipFill>
        <p:spPr>
          <a:xfrm>
            <a:off x="3339250" y="3153875"/>
            <a:ext cx="2589322" cy="19439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F7EC8-1EC4-F81C-3579-45BD12B20A02}"/>
              </a:ext>
            </a:extLst>
          </p:cNvPr>
          <p:cNvSpPr>
            <a:spLocks noGrp="1"/>
          </p:cNvSpPr>
          <p:nvPr>
            <p:ph type="title"/>
          </p:nvPr>
        </p:nvSpPr>
        <p:spPr>
          <a:xfrm>
            <a:off x="838200" y="273844"/>
            <a:ext cx="7677150" cy="994172"/>
          </a:xfrm>
        </p:spPr>
        <p:txBody>
          <a:bodyPr>
            <a:normAutofit/>
          </a:bodyPr>
          <a:lstStyle/>
          <a:p>
            <a:r>
              <a:rPr lang="en-US" sz="2800" dirty="0">
                <a:effectLst/>
                <a:latin typeface="Times New Roman" panose="02020603050405020304" pitchFamily="18" charset="0"/>
                <a:ea typeface="Times New Roman" panose="02020603050405020304" pitchFamily="18" charset="0"/>
              </a:rPr>
              <a:t>Classiﬁer</a:t>
            </a:r>
            <a:br>
              <a:rPr lang="en-IN" sz="2800" dirty="0">
                <a:effectLst/>
                <a:latin typeface="Times New Roman" panose="02020603050405020304" pitchFamily="18" charset="0"/>
                <a:ea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2AAF3D5A-AA80-C3D0-7E56-33EFC27F2834}"/>
              </a:ext>
            </a:extLst>
          </p:cNvPr>
          <p:cNvSpPr>
            <a:spLocks noGrp="1"/>
          </p:cNvSpPr>
          <p:nvPr>
            <p:ph sz="quarter" idx="1"/>
          </p:nvPr>
        </p:nvSpPr>
        <p:spPr>
          <a:xfrm>
            <a:off x="838200" y="1352550"/>
            <a:ext cx="7677150" cy="3280173"/>
          </a:xfrm>
        </p:spPr>
        <p:txBody>
          <a:bodyPr>
            <a:normAutofit/>
          </a:bodyPr>
          <a:lstStyle/>
          <a:p>
            <a:r>
              <a:rPr lang="en-GB" dirty="0"/>
              <a:t>SVM is a supervised learning algorithm that can be used for both classification and regression tasks. It works by finding the hyperplane that best separates the two classes of data. </a:t>
            </a:r>
          </a:p>
          <a:p>
            <a:r>
              <a:rPr lang="en-GB" dirty="0"/>
              <a:t>The kernel technique is a way of transforming the data into a higher dimensional space where the classes are more linearly separable. This is often done using the Gaussian kernel, which calculates the similarity between two data points based on their distance in the original space. </a:t>
            </a:r>
          </a:p>
          <a:p>
            <a:r>
              <a:rPr lang="en-GB" dirty="0"/>
              <a:t>The linear kernel is the simplest kernel and works well when the classes are linearly separable. However, if the classes are not linearly separable, a more complex kernel, such as the polynomial kernel, may be necessary.</a:t>
            </a:r>
            <a:endParaRPr lang="en-IN" dirty="0"/>
          </a:p>
        </p:txBody>
      </p:sp>
      <p:sp>
        <p:nvSpPr>
          <p:cNvPr id="4" name="Slide Number Placeholder 3">
            <a:extLst>
              <a:ext uri="{FF2B5EF4-FFF2-40B4-BE49-F238E27FC236}">
                <a16:creationId xmlns:a16="http://schemas.microsoft.com/office/drawing/2014/main" id="{CBAD8A46-236C-E1BB-2E78-53587A276D39}"/>
              </a:ext>
            </a:extLst>
          </p:cNvPr>
          <p:cNvSpPr>
            <a:spLocks noGrp="1"/>
          </p:cNvSpPr>
          <p:nvPr>
            <p:ph type="sldNum" sz="quarter" idx="12"/>
          </p:nvPr>
        </p:nvSpPr>
        <p:spPr/>
        <p:txBody>
          <a:bodyPr/>
          <a:lstStyle/>
          <a:p>
            <a:fld id="{B6F15528-21DE-4FAA-801E-634DDDAF4B2B}" type="slidenum">
              <a:rPr lang="en-IN" smtClean="0"/>
              <a:t>14</a:t>
            </a:fld>
            <a:endParaRPr lang="en-IN"/>
          </a:p>
        </p:txBody>
      </p:sp>
    </p:spTree>
    <p:extLst>
      <p:ext uri="{BB962C8B-B14F-4D97-AF65-F5344CB8AC3E}">
        <p14:creationId xmlns:p14="http://schemas.microsoft.com/office/powerpoint/2010/main" val="726539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775" y="341453"/>
            <a:ext cx="1280795" cy="452120"/>
          </a:xfrm>
          <a:prstGeom prst="rect">
            <a:avLst/>
          </a:prstGeom>
        </p:spPr>
        <p:txBody>
          <a:bodyPr vert="horz" wrap="square" lIns="0" tIns="12700" rIns="0" bIns="0" rtlCol="0">
            <a:spAutoFit/>
          </a:bodyPr>
          <a:lstStyle/>
          <a:p>
            <a:pPr marL="12700">
              <a:lnSpc>
                <a:spcPct val="100000"/>
              </a:lnSpc>
              <a:spcBef>
                <a:spcPts val="100"/>
              </a:spcBef>
            </a:pPr>
            <a:r>
              <a:rPr sz="2800" spc="80" dirty="0">
                <a:solidFill>
                  <a:srgbClr val="424242"/>
                </a:solidFill>
                <a:latin typeface="Times New Roman" panose="02020603050405020304" pitchFamily="18" charset="0"/>
                <a:cs typeface="Times New Roman" panose="02020603050405020304" pitchFamily="18" charset="0"/>
              </a:rPr>
              <a:t>Results</a:t>
            </a:r>
            <a:endParaRPr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D82E084-4483-0AF7-739C-4926100655D0}"/>
              </a:ext>
            </a:extLst>
          </p:cNvPr>
          <p:cNvSpPr>
            <a:spLocks noGrp="1"/>
          </p:cNvSpPr>
          <p:nvPr>
            <p:ph type="sldNum" sz="quarter" idx="12"/>
          </p:nvPr>
        </p:nvSpPr>
        <p:spPr/>
        <p:txBody>
          <a:bodyPr/>
          <a:lstStyle/>
          <a:p>
            <a:fld id="{B6F15528-21DE-4FAA-801E-634DDDAF4B2B}" type="slidenum">
              <a:rPr lang="en-IN" smtClean="0"/>
              <a:t>15</a:t>
            </a:fld>
            <a:endParaRPr lang="en-IN"/>
          </a:p>
        </p:txBody>
      </p:sp>
      <p:sp>
        <p:nvSpPr>
          <p:cNvPr id="3" name="object 3"/>
          <p:cNvSpPr txBox="1"/>
          <p:nvPr/>
        </p:nvSpPr>
        <p:spPr>
          <a:xfrm>
            <a:off x="990600" y="1200150"/>
            <a:ext cx="7620000" cy="2753959"/>
          </a:xfrm>
          <a:prstGeom prst="rect">
            <a:avLst/>
          </a:prstGeom>
        </p:spPr>
        <p:txBody>
          <a:bodyPr vert="horz" wrap="square" lIns="0" tIns="67945" rIns="0" bIns="0" rtlCol="0">
            <a:spAutoFit/>
          </a:bodyPr>
          <a:lstStyle/>
          <a:p>
            <a:pPr marL="333375" indent="-321310">
              <a:lnSpc>
                <a:spcPct val="100000"/>
              </a:lnSpc>
              <a:spcBef>
                <a:spcPts val="535"/>
              </a:spcBef>
              <a:buFont typeface="Tahoma"/>
              <a:buChar char="●"/>
              <a:tabLst>
                <a:tab pos="333375" algn="l"/>
                <a:tab pos="334010" algn="l"/>
              </a:tabLst>
            </a:pPr>
            <a:r>
              <a:rPr lang="en-GB" spc="-25" dirty="0">
                <a:solidFill>
                  <a:srgbClr val="424242"/>
                </a:solidFill>
                <a:latin typeface="Times New Roman" panose="02020603050405020304" pitchFamily="18" charset="0"/>
                <a:cs typeface="Times New Roman" panose="02020603050405020304" pitchFamily="18" charset="0"/>
              </a:rPr>
              <a:t>The data was divided into 2 parts randomly using the train test split module of Scikit-learn. The first half contains 70% of the data needed to train the classifiers, whereas the second part contains 30% of the data required to test the classifiers' effectiveness.</a:t>
            </a:r>
          </a:p>
          <a:p>
            <a:pPr marL="333375" indent="-321310">
              <a:lnSpc>
                <a:spcPct val="100000"/>
              </a:lnSpc>
              <a:spcBef>
                <a:spcPts val="535"/>
              </a:spcBef>
              <a:buFont typeface="Tahoma"/>
              <a:buChar char="●"/>
              <a:tabLst>
                <a:tab pos="333375" algn="l"/>
                <a:tab pos="334010" algn="l"/>
              </a:tabLst>
            </a:pPr>
            <a:r>
              <a:rPr lang="en-GB" spc="-25" dirty="0">
                <a:solidFill>
                  <a:srgbClr val="424242"/>
                </a:solidFill>
                <a:latin typeface="Times New Roman" panose="02020603050405020304" pitchFamily="18" charset="0"/>
                <a:cs typeface="Times New Roman" panose="02020603050405020304" pitchFamily="18" charset="0"/>
              </a:rPr>
              <a:t> Two different kernels, linear and polynomial, of SVM classifiers have been used for this report to compare the results</a:t>
            </a:r>
          </a:p>
          <a:p>
            <a:pPr marL="333375" indent="-321310">
              <a:lnSpc>
                <a:spcPct val="100000"/>
              </a:lnSpc>
              <a:spcBef>
                <a:spcPts val="535"/>
              </a:spcBef>
              <a:buFont typeface="Tahoma"/>
              <a:buChar char="●"/>
              <a:tabLst>
                <a:tab pos="333375" algn="l"/>
                <a:tab pos="334010" algn="l"/>
              </a:tabLst>
            </a:pPr>
            <a:r>
              <a:rPr lang="en-GB" spc="-25" dirty="0">
                <a:solidFill>
                  <a:srgbClr val="424242"/>
                </a:solidFill>
                <a:latin typeface="Times New Roman" panose="02020603050405020304" pitchFamily="18" charset="0"/>
                <a:cs typeface="Times New Roman" panose="02020603050405020304" pitchFamily="18" charset="0"/>
              </a:rPr>
              <a:t>. The linear kernel performed better than the polynomial kernel in terms of accuracy and precision.</a:t>
            </a:r>
            <a:endParaRPr lang="en-IN" spc="-25" dirty="0">
              <a:solidFill>
                <a:srgbClr val="424242"/>
              </a:solidFill>
              <a:latin typeface="Times New Roman" panose="02020603050405020304" pitchFamily="18" charset="0"/>
              <a:cs typeface="Times New Roman" panose="02020603050405020304" pitchFamily="18" charset="0"/>
            </a:endParaRPr>
          </a:p>
          <a:p>
            <a:pPr marL="333375" indent="-321310">
              <a:lnSpc>
                <a:spcPct val="100000"/>
              </a:lnSpc>
              <a:spcBef>
                <a:spcPts val="535"/>
              </a:spcBef>
              <a:buFont typeface="Tahoma"/>
              <a:buChar char="●"/>
              <a:tabLst>
                <a:tab pos="333375" algn="l"/>
                <a:tab pos="334010" algn="l"/>
              </a:tabLst>
            </a:pPr>
            <a:endParaRPr lang="en-IN" spc="-25" dirty="0">
              <a:solidFill>
                <a:srgbClr val="42424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ABB91D-5A0E-EA78-0AED-080AD47E9220}"/>
              </a:ext>
            </a:extLst>
          </p:cNvPr>
          <p:cNvSpPr>
            <a:spLocks noGrp="1"/>
          </p:cNvSpPr>
          <p:nvPr>
            <p:ph type="title"/>
          </p:nvPr>
        </p:nvSpPr>
        <p:spPr>
          <a:xfrm>
            <a:off x="612775" y="-189309"/>
            <a:ext cx="7677150" cy="994172"/>
          </a:xfrm>
        </p:spPr>
        <p:txBody>
          <a:bodyPr>
            <a:normAutofit/>
          </a:bodyPr>
          <a:lstStyle/>
          <a:p>
            <a:r>
              <a:rPr lang="en-IN" sz="2800" dirty="0">
                <a:latin typeface="Times New Roman" panose="02020603050405020304" pitchFamily="18" charset="0"/>
                <a:cs typeface="Times New Roman" panose="02020603050405020304" pitchFamily="18" charset="0"/>
              </a:rPr>
              <a:t>Results</a:t>
            </a:r>
          </a:p>
        </p:txBody>
      </p:sp>
      <p:sp>
        <p:nvSpPr>
          <p:cNvPr id="5" name="Content Placeholder 4">
            <a:extLst>
              <a:ext uri="{FF2B5EF4-FFF2-40B4-BE49-F238E27FC236}">
                <a16:creationId xmlns:a16="http://schemas.microsoft.com/office/drawing/2014/main" id="{292B270C-E5EA-A14A-6D39-79C7DC409202}"/>
              </a:ext>
            </a:extLst>
          </p:cNvPr>
          <p:cNvSpPr>
            <a:spLocks noGrp="1"/>
          </p:cNvSpPr>
          <p:nvPr>
            <p:ph sz="quarter" idx="1"/>
          </p:nvPr>
        </p:nvSpPr>
        <p:spPr>
          <a:xfrm>
            <a:off x="838200" y="1369219"/>
            <a:ext cx="7677150" cy="3263504"/>
          </a:xfrm>
        </p:spPr>
        <p:txBody>
          <a:bodyPr>
            <a:normAutofit/>
          </a:bodyPr>
          <a:lstStyle/>
          <a:p>
            <a:pPr marL="333375" indent="-321310">
              <a:lnSpc>
                <a:spcPct val="100000"/>
              </a:lnSpc>
              <a:spcBef>
                <a:spcPts val="535"/>
              </a:spcBef>
              <a:buFont typeface="Tahoma"/>
              <a:buChar char="●"/>
              <a:tabLst>
                <a:tab pos="333375" algn="l"/>
                <a:tab pos="334010" algn="l"/>
              </a:tabLst>
            </a:pPr>
            <a:endParaRPr lang="en-GB" sz="1400" spc="-25" dirty="0">
              <a:latin typeface="Times New Roman" panose="02020603050405020304" pitchFamily="18" charset="0"/>
              <a:cs typeface="Times New Roman" panose="02020603050405020304" pitchFamily="18" charset="0"/>
            </a:endParaRPr>
          </a:p>
          <a:p>
            <a:pPr marL="333375" marR="52069" indent="-321310">
              <a:lnSpc>
                <a:spcPct val="130300"/>
              </a:lnSpc>
              <a:buFont typeface="Tahoma"/>
              <a:buChar char="●"/>
              <a:tabLst>
                <a:tab pos="333375" algn="l"/>
                <a:tab pos="334010" algn="l"/>
              </a:tabLst>
            </a:pPr>
            <a:r>
              <a:rPr lang="en-GB" sz="1400" spc="-10" dirty="0">
                <a:latin typeface="Times New Roman" panose="02020603050405020304" pitchFamily="18" charset="0"/>
                <a:cs typeface="Times New Roman" panose="02020603050405020304" pitchFamily="18" charset="0"/>
              </a:rPr>
              <a:t>Based </a:t>
            </a:r>
            <a:r>
              <a:rPr lang="en-GB" sz="1400" spc="5" dirty="0">
                <a:latin typeface="Times New Roman" panose="02020603050405020304" pitchFamily="18" charset="0"/>
                <a:cs typeface="Times New Roman" panose="02020603050405020304" pitchFamily="18" charset="0"/>
              </a:rPr>
              <a:t>on</a:t>
            </a:r>
            <a:r>
              <a:rPr lang="en-GB" sz="1400" spc="-5" dirty="0">
                <a:latin typeface="Times New Roman" panose="02020603050405020304" pitchFamily="18" charset="0"/>
                <a:cs typeface="Times New Roman" panose="02020603050405020304" pitchFamily="18" charset="0"/>
              </a:rPr>
              <a:t> </a:t>
            </a:r>
            <a:r>
              <a:rPr lang="en-GB" sz="1400" spc="25" dirty="0">
                <a:latin typeface="Times New Roman" panose="02020603050405020304" pitchFamily="18" charset="0"/>
                <a:cs typeface="Times New Roman" panose="02020603050405020304" pitchFamily="18" charset="0"/>
              </a:rPr>
              <a:t>the</a:t>
            </a:r>
            <a:r>
              <a:rPr lang="en-GB" sz="1400" spc="-10" dirty="0">
                <a:latin typeface="Times New Roman" panose="02020603050405020304" pitchFamily="18" charset="0"/>
                <a:cs typeface="Times New Roman" panose="02020603050405020304" pitchFamily="18" charset="0"/>
              </a:rPr>
              <a:t> </a:t>
            </a:r>
            <a:r>
              <a:rPr lang="en-GB" sz="1400" spc="20" dirty="0">
                <a:latin typeface="Times New Roman" panose="02020603050405020304" pitchFamily="18" charset="0"/>
                <a:cs typeface="Times New Roman" panose="02020603050405020304" pitchFamily="18" charset="0"/>
              </a:rPr>
              <a:t>model</a:t>
            </a:r>
            <a:r>
              <a:rPr lang="en-GB" sz="1400" spc="-5" dirty="0">
                <a:latin typeface="Times New Roman" panose="02020603050405020304" pitchFamily="18" charset="0"/>
                <a:cs typeface="Times New Roman" panose="02020603050405020304" pitchFamily="18" charset="0"/>
              </a:rPr>
              <a:t> </a:t>
            </a:r>
            <a:r>
              <a:rPr lang="en-GB" sz="1400" dirty="0">
                <a:latin typeface="Times New Roman" panose="02020603050405020304" pitchFamily="18" charset="0"/>
                <a:cs typeface="Times New Roman" panose="02020603050405020304" pitchFamily="18" charset="0"/>
              </a:rPr>
              <a:t>performance,</a:t>
            </a:r>
            <a:r>
              <a:rPr lang="en-GB" sz="1400" spc="-10" dirty="0">
                <a:latin typeface="Times New Roman" panose="02020603050405020304" pitchFamily="18" charset="0"/>
                <a:cs typeface="Times New Roman" panose="02020603050405020304" pitchFamily="18" charset="0"/>
              </a:rPr>
              <a:t> </a:t>
            </a:r>
            <a:r>
              <a:rPr lang="en-GB" sz="1400" spc="-25" dirty="0">
                <a:latin typeface="Times New Roman" panose="02020603050405020304" pitchFamily="18" charset="0"/>
                <a:cs typeface="Times New Roman" panose="02020603050405020304" pitchFamily="18" charset="0"/>
              </a:rPr>
              <a:t>I</a:t>
            </a:r>
            <a:r>
              <a:rPr lang="en-GB" sz="1400" spc="-5" dirty="0">
                <a:latin typeface="Times New Roman" panose="02020603050405020304" pitchFamily="18" charset="0"/>
                <a:cs typeface="Times New Roman" panose="02020603050405020304" pitchFamily="18" charset="0"/>
              </a:rPr>
              <a:t> </a:t>
            </a:r>
            <a:r>
              <a:rPr lang="en-GB" sz="1400" spc="5" dirty="0">
                <a:latin typeface="Times New Roman" panose="02020603050405020304" pitchFamily="18" charset="0"/>
                <a:cs typeface="Times New Roman" panose="02020603050405020304" pitchFamily="18" charset="0"/>
              </a:rPr>
              <a:t>evaluate</a:t>
            </a:r>
            <a:r>
              <a:rPr lang="en-GB" sz="1400" spc="-5" dirty="0">
                <a:latin typeface="Times New Roman" panose="02020603050405020304" pitchFamily="18" charset="0"/>
                <a:cs typeface="Times New Roman" panose="02020603050405020304" pitchFamily="18" charset="0"/>
              </a:rPr>
              <a:t> </a:t>
            </a:r>
            <a:r>
              <a:rPr lang="en-GB" sz="1400" spc="5" dirty="0">
                <a:latin typeface="Times New Roman" panose="02020603050405020304" pitchFamily="18" charset="0"/>
                <a:cs typeface="Times New Roman" panose="02020603050405020304" pitchFamily="18" charset="0"/>
              </a:rPr>
              <a:t>and</a:t>
            </a:r>
            <a:r>
              <a:rPr lang="en-GB" sz="1400" spc="-10" dirty="0">
                <a:latin typeface="Times New Roman" panose="02020603050405020304" pitchFamily="18" charset="0"/>
                <a:cs typeface="Times New Roman" panose="02020603050405020304" pitchFamily="18" charset="0"/>
              </a:rPr>
              <a:t> </a:t>
            </a:r>
            <a:r>
              <a:rPr lang="en-GB" sz="1400" spc="-5" dirty="0">
                <a:latin typeface="Times New Roman" panose="02020603050405020304" pitchFamily="18" charset="0"/>
                <a:cs typeface="Times New Roman" panose="02020603050405020304" pitchFamily="18" charset="0"/>
              </a:rPr>
              <a:t>compare </a:t>
            </a:r>
            <a:r>
              <a:rPr lang="en-GB" sz="1400" spc="25" dirty="0">
                <a:latin typeface="Times New Roman" panose="02020603050405020304" pitchFamily="18" charset="0"/>
                <a:cs typeface="Times New Roman" panose="02020603050405020304" pitchFamily="18" charset="0"/>
              </a:rPr>
              <a:t>the</a:t>
            </a:r>
            <a:r>
              <a:rPr lang="en-GB" sz="1400" spc="-10" dirty="0">
                <a:latin typeface="Times New Roman" panose="02020603050405020304" pitchFamily="18" charset="0"/>
                <a:cs typeface="Times New Roman" panose="02020603050405020304" pitchFamily="18" charset="0"/>
              </a:rPr>
              <a:t> </a:t>
            </a:r>
            <a:r>
              <a:rPr lang="en-GB" sz="1400" spc="-25" dirty="0">
                <a:latin typeface="Times New Roman" panose="02020603050405020304" pitchFamily="18" charset="0"/>
                <a:cs typeface="Times New Roman" panose="02020603050405020304" pitchFamily="18" charset="0"/>
              </a:rPr>
              <a:t>accuracies</a:t>
            </a:r>
            <a:r>
              <a:rPr lang="en-GB" sz="1400" spc="-5" dirty="0">
                <a:latin typeface="Times New Roman" panose="02020603050405020304" pitchFamily="18" charset="0"/>
                <a:cs typeface="Times New Roman" panose="02020603050405020304" pitchFamily="18" charset="0"/>
              </a:rPr>
              <a:t> </a:t>
            </a:r>
            <a:r>
              <a:rPr lang="en-GB" sz="1400" spc="30" dirty="0">
                <a:latin typeface="Times New Roman" panose="02020603050405020304" pitchFamily="18" charset="0"/>
                <a:cs typeface="Times New Roman" panose="02020603050405020304" pitchFamily="18" charset="0"/>
              </a:rPr>
              <a:t>of</a:t>
            </a:r>
            <a:r>
              <a:rPr lang="en-GB" sz="1400" spc="-5" dirty="0">
                <a:latin typeface="Times New Roman" panose="02020603050405020304" pitchFamily="18" charset="0"/>
                <a:cs typeface="Times New Roman" panose="02020603050405020304" pitchFamily="18" charset="0"/>
              </a:rPr>
              <a:t> </a:t>
            </a:r>
            <a:r>
              <a:rPr lang="en-GB" sz="1400" spc="-25" dirty="0">
                <a:latin typeface="Times New Roman" panose="02020603050405020304" pitchFamily="18" charset="0"/>
                <a:cs typeface="Times New Roman" panose="02020603050405020304" pitchFamily="18" charset="0"/>
              </a:rPr>
              <a:t>each</a:t>
            </a:r>
            <a:r>
              <a:rPr lang="en-GB" sz="1400" spc="-10" dirty="0">
                <a:latin typeface="Times New Roman" panose="02020603050405020304" pitchFamily="18" charset="0"/>
                <a:cs typeface="Times New Roman" panose="02020603050405020304" pitchFamily="18" charset="0"/>
              </a:rPr>
              <a:t> </a:t>
            </a:r>
            <a:r>
              <a:rPr lang="en-GB" sz="1400" spc="30" dirty="0">
                <a:latin typeface="Times New Roman" panose="02020603050405020304" pitchFamily="18" charset="0"/>
                <a:cs typeface="Times New Roman" panose="02020603050405020304" pitchFamily="18" charset="0"/>
              </a:rPr>
              <a:t>of</a:t>
            </a:r>
            <a:r>
              <a:rPr lang="en-GB" sz="1400" spc="-5" dirty="0">
                <a:latin typeface="Times New Roman" panose="02020603050405020304" pitchFamily="18" charset="0"/>
                <a:cs typeface="Times New Roman" panose="02020603050405020304" pitchFamily="18" charset="0"/>
              </a:rPr>
              <a:t> </a:t>
            </a:r>
            <a:r>
              <a:rPr lang="en-GB" sz="1400" spc="5" dirty="0">
                <a:latin typeface="Times New Roman" panose="02020603050405020304" pitchFamily="18" charset="0"/>
                <a:cs typeface="Times New Roman" panose="02020603050405020304" pitchFamily="18" charset="0"/>
              </a:rPr>
              <a:t>these </a:t>
            </a:r>
            <a:r>
              <a:rPr lang="en-GB" sz="1400" spc="-305" dirty="0">
                <a:latin typeface="Times New Roman" panose="02020603050405020304" pitchFamily="18" charset="0"/>
                <a:cs typeface="Times New Roman" panose="02020603050405020304" pitchFamily="18" charset="0"/>
              </a:rPr>
              <a:t> </a:t>
            </a:r>
            <a:r>
              <a:rPr lang="en-GB" sz="1400" spc="10" dirty="0">
                <a:latin typeface="Times New Roman" panose="02020603050405020304" pitchFamily="18" charset="0"/>
                <a:cs typeface="Times New Roman" panose="02020603050405020304" pitchFamily="18" charset="0"/>
              </a:rPr>
              <a:t>models</a:t>
            </a:r>
            <a:r>
              <a:rPr lang="en-GB" sz="1400" spc="-10" dirty="0">
                <a:latin typeface="Times New Roman" panose="02020603050405020304" pitchFamily="18" charset="0"/>
                <a:cs typeface="Times New Roman" panose="02020603050405020304" pitchFamily="18" charset="0"/>
              </a:rPr>
              <a:t> </a:t>
            </a:r>
            <a:r>
              <a:rPr lang="en-GB" sz="1400" spc="5" dirty="0">
                <a:latin typeface="Times New Roman" panose="02020603050405020304" pitchFamily="18" charset="0"/>
                <a:cs typeface="Times New Roman" panose="02020603050405020304" pitchFamily="18" charset="0"/>
              </a:rPr>
              <a:t>against</a:t>
            </a:r>
            <a:r>
              <a:rPr lang="en-GB" sz="1400" spc="-10" dirty="0">
                <a:latin typeface="Times New Roman" panose="02020603050405020304" pitchFamily="18" charset="0"/>
                <a:cs typeface="Times New Roman" panose="02020603050405020304" pitchFamily="18" charset="0"/>
              </a:rPr>
              <a:t> </a:t>
            </a:r>
            <a:r>
              <a:rPr lang="en-GB" sz="1400" spc="-25" dirty="0">
                <a:latin typeface="Times New Roman" panose="02020603050405020304" pitchFamily="18" charset="0"/>
                <a:cs typeface="Times New Roman" panose="02020603050405020304" pitchFamily="18" charset="0"/>
              </a:rPr>
              <a:t>each</a:t>
            </a:r>
            <a:r>
              <a:rPr lang="en-GB" sz="1400" spc="-10" dirty="0">
                <a:latin typeface="Times New Roman" panose="02020603050405020304" pitchFamily="18" charset="0"/>
                <a:cs typeface="Times New Roman" panose="02020603050405020304" pitchFamily="18" charset="0"/>
              </a:rPr>
              <a:t> </a:t>
            </a:r>
            <a:r>
              <a:rPr lang="en-GB" sz="1400" spc="20" dirty="0">
                <a:latin typeface="Times New Roman" panose="02020603050405020304" pitchFamily="18" charset="0"/>
                <a:cs typeface="Times New Roman" panose="02020603050405020304" pitchFamily="18" charset="0"/>
              </a:rPr>
              <a:t>other</a:t>
            </a:r>
            <a:r>
              <a:rPr lang="en-GB" sz="1400" spc="-5" dirty="0">
                <a:latin typeface="Times New Roman" panose="02020603050405020304" pitchFamily="18" charset="0"/>
                <a:cs typeface="Times New Roman" panose="02020603050405020304" pitchFamily="18" charset="0"/>
              </a:rPr>
              <a:t> </a:t>
            </a:r>
            <a:r>
              <a:rPr lang="en-GB" sz="1400" spc="35" dirty="0">
                <a:latin typeface="Times New Roman" panose="02020603050405020304" pitchFamily="18" charset="0"/>
                <a:cs typeface="Times New Roman" panose="02020603050405020304" pitchFamily="18" charset="0"/>
              </a:rPr>
              <a:t>to</a:t>
            </a:r>
            <a:r>
              <a:rPr lang="en-GB" sz="1400" spc="-10" dirty="0">
                <a:latin typeface="Times New Roman" panose="02020603050405020304" pitchFamily="18" charset="0"/>
                <a:cs typeface="Times New Roman" panose="02020603050405020304" pitchFamily="18" charset="0"/>
              </a:rPr>
              <a:t> </a:t>
            </a:r>
            <a:r>
              <a:rPr lang="en-GB" sz="1400" spc="-30" dirty="0">
                <a:latin typeface="Times New Roman" panose="02020603050405020304" pitchFamily="18" charset="0"/>
                <a:cs typeface="Times New Roman" panose="02020603050405020304" pitchFamily="18" charset="0"/>
              </a:rPr>
              <a:t>see</a:t>
            </a:r>
            <a:r>
              <a:rPr lang="en-GB" sz="1400" spc="-10" dirty="0">
                <a:latin typeface="Times New Roman" panose="02020603050405020304" pitchFamily="18" charset="0"/>
                <a:cs typeface="Times New Roman" panose="02020603050405020304" pitchFamily="18" charset="0"/>
              </a:rPr>
              <a:t> </a:t>
            </a:r>
            <a:r>
              <a:rPr lang="en-GB" sz="1400" spc="25" dirty="0">
                <a:latin typeface="Times New Roman" panose="02020603050405020304" pitchFamily="18" charset="0"/>
                <a:cs typeface="Times New Roman" panose="02020603050405020304" pitchFamily="18" charset="0"/>
              </a:rPr>
              <a:t>which</a:t>
            </a:r>
            <a:r>
              <a:rPr lang="en-GB" sz="1400" spc="-10" dirty="0">
                <a:latin typeface="Times New Roman" panose="02020603050405020304" pitchFamily="18" charset="0"/>
                <a:cs typeface="Times New Roman" panose="02020603050405020304" pitchFamily="18" charset="0"/>
              </a:rPr>
              <a:t> </a:t>
            </a:r>
            <a:r>
              <a:rPr lang="en-GB" sz="1400" spc="-15" dirty="0">
                <a:latin typeface="Times New Roman" panose="02020603050405020304" pitchFamily="18" charset="0"/>
                <a:cs typeface="Times New Roman" panose="02020603050405020304" pitchFamily="18" charset="0"/>
              </a:rPr>
              <a:t>has</a:t>
            </a:r>
            <a:r>
              <a:rPr lang="en-GB" sz="1400" spc="-5" dirty="0">
                <a:latin typeface="Times New Roman" panose="02020603050405020304" pitchFamily="18" charset="0"/>
                <a:cs typeface="Times New Roman" panose="02020603050405020304" pitchFamily="18" charset="0"/>
              </a:rPr>
              <a:t> </a:t>
            </a:r>
            <a:r>
              <a:rPr lang="en-GB" sz="1400" spc="25" dirty="0">
                <a:latin typeface="Times New Roman" panose="02020603050405020304" pitchFamily="18" charset="0"/>
                <a:cs typeface="Times New Roman" panose="02020603050405020304" pitchFamily="18" charset="0"/>
              </a:rPr>
              <a:t>the</a:t>
            </a:r>
            <a:r>
              <a:rPr lang="en-GB" sz="1400" spc="-10" dirty="0">
                <a:latin typeface="Times New Roman" panose="02020603050405020304" pitchFamily="18" charset="0"/>
                <a:cs typeface="Times New Roman" panose="02020603050405020304" pitchFamily="18" charset="0"/>
              </a:rPr>
              <a:t> </a:t>
            </a:r>
            <a:r>
              <a:rPr lang="en-GB" sz="1400" spc="10" dirty="0">
                <a:latin typeface="Times New Roman" panose="02020603050405020304" pitchFamily="18" charset="0"/>
                <a:cs typeface="Times New Roman" panose="02020603050405020304" pitchFamily="18" charset="0"/>
              </a:rPr>
              <a:t>highest</a:t>
            </a:r>
            <a:r>
              <a:rPr lang="en-GB" sz="1400" spc="-10" dirty="0">
                <a:latin typeface="Times New Roman" panose="02020603050405020304" pitchFamily="18" charset="0"/>
                <a:cs typeface="Times New Roman" panose="02020603050405020304" pitchFamily="18" charset="0"/>
              </a:rPr>
              <a:t> </a:t>
            </a:r>
            <a:r>
              <a:rPr lang="en-GB" sz="1400" dirty="0">
                <a:latin typeface="Times New Roman" panose="02020603050405020304" pitchFamily="18" charset="0"/>
                <a:cs typeface="Times New Roman" panose="02020603050405020304" pitchFamily="18" charset="0"/>
              </a:rPr>
              <a:t>performance.</a:t>
            </a:r>
          </a:p>
          <a:p>
            <a:pPr marL="333375" indent="-321310">
              <a:lnSpc>
                <a:spcPct val="100000"/>
              </a:lnSpc>
              <a:spcBef>
                <a:spcPts val="434"/>
              </a:spcBef>
              <a:buFont typeface="Tahoma"/>
              <a:buChar char="●"/>
              <a:tabLst>
                <a:tab pos="333375" algn="l"/>
                <a:tab pos="334010" algn="l"/>
              </a:tabLst>
            </a:pPr>
            <a:r>
              <a:rPr lang="en-GB" sz="1400" spc="-25" dirty="0">
                <a:latin typeface="Times New Roman" panose="02020603050405020304" pitchFamily="18" charset="0"/>
                <a:cs typeface="Times New Roman" panose="02020603050405020304" pitchFamily="18" charset="0"/>
              </a:rPr>
              <a:t>I</a:t>
            </a:r>
            <a:r>
              <a:rPr lang="en-GB" sz="1400" spc="-5" dirty="0">
                <a:latin typeface="Times New Roman" panose="02020603050405020304" pitchFamily="18" charset="0"/>
                <a:cs typeface="Times New Roman" panose="02020603050405020304" pitchFamily="18" charset="0"/>
              </a:rPr>
              <a:t> </a:t>
            </a:r>
            <a:r>
              <a:rPr lang="en-GB" sz="1400" spc="-15" dirty="0">
                <a:latin typeface="Times New Roman" panose="02020603050405020304" pitchFamily="18" charset="0"/>
                <a:cs typeface="Times New Roman" panose="02020603050405020304" pitchFamily="18" charset="0"/>
              </a:rPr>
              <a:t>use</a:t>
            </a:r>
            <a:r>
              <a:rPr lang="en-GB" sz="1400" dirty="0">
                <a:latin typeface="Times New Roman" panose="02020603050405020304" pitchFamily="18" charset="0"/>
                <a:cs typeface="Times New Roman" panose="02020603050405020304" pitchFamily="18" charset="0"/>
              </a:rPr>
              <a:t> </a:t>
            </a:r>
            <a:r>
              <a:rPr lang="en-GB" sz="1400" spc="25" dirty="0">
                <a:latin typeface="Times New Roman" panose="02020603050405020304" pitchFamily="18" charset="0"/>
                <a:cs typeface="Times New Roman" panose="02020603050405020304" pitchFamily="18" charset="0"/>
              </a:rPr>
              <a:t>the</a:t>
            </a:r>
            <a:r>
              <a:rPr lang="en-GB" sz="1400" spc="-5" dirty="0">
                <a:latin typeface="Times New Roman" panose="02020603050405020304" pitchFamily="18" charset="0"/>
                <a:cs typeface="Times New Roman" panose="02020603050405020304" pitchFamily="18" charset="0"/>
              </a:rPr>
              <a:t> </a:t>
            </a:r>
            <a:r>
              <a:rPr lang="en-GB" sz="1400" spc="40" dirty="0">
                <a:latin typeface="Times New Roman" panose="02020603050405020304" pitchFamily="18" charset="0"/>
                <a:cs typeface="Times New Roman" panose="02020603050405020304" pitchFamily="18" charset="0"/>
              </a:rPr>
              <a:t>following</a:t>
            </a:r>
            <a:r>
              <a:rPr lang="en-GB" sz="1400" dirty="0">
                <a:latin typeface="Times New Roman" panose="02020603050405020304" pitchFamily="18" charset="0"/>
                <a:cs typeface="Times New Roman" panose="02020603050405020304" pitchFamily="18" charset="0"/>
              </a:rPr>
              <a:t> </a:t>
            </a:r>
            <a:r>
              <a:rPr lang="en-GB" sz="1400" spc="5" dirty="0">
                <a:latin typeface="Times New Roman" panose="02020603050405020304" pitchFamily="18" charset="0"/>
                <a:cs typeface="Times New Roman" panose="02020603050405020304" pitchFamily="18" charset="0"/>
              </a:rPr>
              <a:t>metrics</a:t>
            </a:r>
            <a:r>
              <a:rPr lang="en-GB" sz="1400" spc="-5" dirty="0">
                <a:latin typeface="Times New Roman" panose="02020603050405020304" pitchFamily="18" charset="0"/>
                <a:cs typeface="Times New Roman" panose="02020603050405020304" pitchFamily="18" charset="0"/>
              </a:rPr>
              <a:t> </a:t>
            </a:r>
            <a:r>
              <a:rPr lang="en-GB" sz="1400" spc="35" dirty="0">
                <a:latin typeface="Times New Roman" panose="02020603050405020304" pitchFamily="18" charset="0"/>
                <a:cs typeface="Times New Roman" panose="02020603050405020304" pitchFamily="18" charset="0"/>
              </a:rPr>
              <a:t>to</a:t>
            </a:r>
            <a:r>
              <a:rPr lang="en-GB" sz="1400" dirty="0">
                <a:latin typeface="Times New Roman" panose="02020603050405020304" pitchFamily="18" charset="0"/>
                <a:cs typeface="Times New Roman" panose="02020603050405020304" pitchFamily="18" charset="0"/>
              </a:rPr>
              <a:t> </a:t>
            </a:r>
            <a:r>
              <a:rPr lang="en-GB" sz="1400" spc="10" dirty="0">
                <a:latin typeface="Times New Roman" panose="02020603050405020304" pitchFamily="18" charset="0"/>
                <a:cs typeface="Times New Roman" panose="02020603050405020304" pitchFamily="18" charset="0"/>
              </a:rPr>
              <a:t>judge</a:t>
            </a:r>
            <a:r>
              <a:rPr lang="en-GB" sz="1400" spc="-5" dirty="0">
                <a:latin typeface="Times New Roman" panose="02020603050405020304" pitchFamily="18" charset="0"/>
                <a:cs typeface="Times New Roman" panose="02020603050405020304" pitchFamily="18" charset="0"/>
              </a:rPr>
              <a:t> </a:t>
            </a:r>
            <a:r>
              <a:rPr lang="en-GB" sz="1400" spc="25" dirty="0">
                <a:latin typeface="Times New Roman" panose="02020603050405020304" pitchFamily="18" charset="0"/>
                <a:cs typeface="Times New Roman" panose="02020603050405020304" pitchFamily="18" charset="0"/>
              </a:rPr>
              <a:t>the</a:t>
            </a:r>
            <a:r>
              <a:rPr lang="en-GB" sz="1400" dirty="0">
                <a:latin typeface="Times New Roman" panose="02020603050405020304" pitchFamily="18" charset="0"/>
                <a:cs typeface="Times New Roman" panose="02020603050405020304" pitchFamily="18" charset="0"/>
              </a:rPr>
              <a:t> </a:t>
            </a:r>
            <a:r>
              <a:rPr lang="en-GB" sz="1400" spc="15" dirty="0">
                <a:latin typeface="Times New Roman" panose="02020603050405020304" pitchFamily="18" charset="0"/>
                <a:cs typeface="Times New Roman" panose="02020603050405020304" pitchFamily="18" charset="0"/>
              </a:rPr>
              <a:t>individual</a:t>
            </a:r>
            <a:r>
              <a:rPr lang="en-GB" sz="1400" spc="-5" dirty="0">
                <a:latin typeface="Times New Roman" panose="02020603050405020304" pitchFamily="18" charset="0"/>
                <a:cs typeface="Times New Roman" panose="02020603050405020304" pitchFamily="18" charset="0"/>
              </a:rPr>
              <a:t> </a:t>
            </a:r>
            <a:r>
              <a:rPr lang="en-GB" sz="1400" dirty="0">
                <a:latin typeface="Times New Roman" panose="02020603050405020304" pitchFamily="18" charset="0"/>
                <a:cs typeface="Times New Roman" panose="02020603050405020304" pitchFamily="18" charset="0"/>
              </a:rPr>
              <a:t>performances </a:t>
            </a:r>
            <a:r>
              <a:rPr lang="en-GB" sz="1400" spc="25" dirty="0">
                <a:latin typeface="Times New Roman" panose="02020603050405020304" pitchFamily="18" charset="0"/>
                <a:cs typeface="Times New Roman" panose="02020603050405020304" pitchFamily="18" charset="0"/>
              </a:rPr>
              <a:t>of</a:t>
            </a:r>
            <a:r>
              <a:rPr lang="en-GB" sz="1400" spc="-5" dirty="0">
                <a:latin typeface="Times New Roman" panose="02020603050405020304" pitchFamily="18" charset="0"/>
                <a:cs typeface="Times New Roman" panose="02020603050405020304" pitchFamily="18" charset="0"/>
              </a:rPr>
              <a:t> </a:t>
            </a:r>
            <a:r>
              <a:rPr lang="en-GB" sz="1400" spc="-25" dirty="0">
                <a:latin typeface="Times New Roman" panose="02020603050405020304" pitchFamily="18" charset="0"/>
                <a:cs typeface="Times New Roman" panose="02020603050405020304" pitchFamily="18" charset="0"/>
              </a:rPr>
              <a:t>each</a:t>
            </a:r>
            <a:r>
              <a:rPr lang="en-GB" sz="1400" dirty="0">
                <a:latin typeface="Times New Roman" panose="02020603050405020304" pitchFamily="18" charset="0"/>
                <a:cs typeface="Times New Roman" panose="02020603050405020304" pitchFamily="18" charset="0"/>
              </a:rPr>
              <a:t> </a:t>
            </a:r>
            <a:r>
              <a:rPr lang="en-GB" sz="1400" spc="10" dirty="0">
                <a:latin typeface="Times New Roman" panose="02020603050405020304" pitchFamily="18" charset="0"/>
                <a:cs typeface="Times New Roman" panose="02020603050405020304" pitchFamily="18" charset="0"/>
              </a:rPr>
              <a:t>model:</a:t>
            </a:r>
            <a:endParaRPr lang="en-GB" sz="1400" dirty="0">
              <a:latin typeface="Times New Roman" panose="02020603050405020304" pitchFamily="18" charset="0"/>
              <a:cs typeface="Times New Roman" panose="02020603050405020304" pitchFamily="18" charset="0"/>
            </a:endParaRPr>
          </a:p>
          <a:p>
            <a:pPr marL="790575" lvl="1" indent="-307340">
              <a:lnSpc>
                <a:spcPct val="100000"/>
              </a:lnSpc>
              <a:spcBef>
                <a:spcPts val="459"/>
              </a:spcBef>
              <a:buFont typeface="Tahoma"/>
              <a:buChar char="○"/>
              <a:tabLst>
                <a:tab pos="790575" algn="l"/>
                <a:tab pos="791210" algn="l"/>
              </a:tabLst>
            </a:pPr>
            <a:r>
              <a:rPr lang="en-GB" sz="1400" spc="-5" dirty="0">
                <a:solidFill>
                  <a:schemeClr val="tx1"/>
                </a:solidFill>
                <a:latin typeface="Times New Roman" panose="02020603050405020304" pitchFamily="18" charset="0"/>
                <a:cs typeface="Times New Roman" panose="02020603050405020304" pitchFamily="18" charset="0"/>
              </a:rPr>
              <a:t>Accuracy: </a:t>
            </a:r>
            <a:r>
              <a:rPr lang="en-GB" sz="1400" spc="10" dirty="0">
                <a:solidFill>
                  <a:schemeClr val="tx1"/>
                </a:solidFill>
                <a:latin typeface="Times New Roman" panose="02020603050405020304" pitchFamily="18" charset="0"/>
                <a:cs typeface="Times New Roman" panose="02020603050405020304" pitchFamily="18" charset="0"/>
              </a:rPr>
              <a:t>The</a:t>
            </a:r>
            <a:r>
              <a:rPr lang="en-GB" sz="1400" spc="-5" dirty="0">
                <a:solidFill>
                  <a:schemeClr val="tx1"/>
                </a:solidFill>
                <a:latin typeface="Times New Roman" panose="02020603050405020304" pitchFamily="18" charset="0"/>
                <a:cs typeface="Times New Roman" panose="02020603050405020304" pitchFamily="18" charset="0"/>
              </a:rPr>
              <a:t> </a:t>
            </a:r>
            <a:r>
              <a:rPr lang="en-GB" sz="1400" spc="5" dirty="0">
                <a:solidFill>
                  <a:schemeClr val="tx1"/>
                </a:solidFill>
                <a:latin typeface="Times New Roman" panose="02020603050405020304" pitchFamily="18" charset="0"/>
                <a:cs typeface="Times New Roman" panose="02020603050405020304" pitchFamily="18" charset="0"/>
              </a:rPr>
              <a:t>percentage</a:t>
            </a:r>
            <a:r>
              <a:rPr lang="en-GB" sz="1400" dirty="0">
                <a:solidFill>
                  <a:schemeClr val="tx1"/>
                </a:solidFill>
                <a:latin typeface="Times New Roman" panose="02020603050405020304" pitchFamily="18" charset="0"/>
                <a:cs typeface="Times New Roman" panose="02020603050405020304" pitchFamily="18" charset="0"/>
              </a:rPr>
              <a:t> </a:t>
            </a:r>
            <a:r>
              <a:rPr lang="en-GB" sz="1400" spc="30" dirty="0">
                <a:solidFill>
                  <a:schemeClr val="tx1"/>
                </a:solidFill>
                <a:latin typeface="Times New Roman" panose="02020603050405020304" pitchFamily="18" charset="0"/>
                <a:cs typeface="Times New Roman" panose="02020603050405020304" pitchFamily="18" charset="0"/>
              </a:rPr>
              <a:t>of</a:t>
            </a:r>
            <a:r>
              <a:rPr lang="en-GB" sz="1400" spc="-5" dirty="0">
                <a:solidFill>
                  <a:schemeClr val="tx1"/>
                </a:solidFill>
                <a:latin typeface="Times New Roman" panose="02020603050405020304" pitchFamily="18" charset="0"/>
                <a:cs typeface="Times New Roman" panose="02020603050405020304" pitchFamily="18" charset="0"/>
              </a:rPr>
              <a:t> </a:t>
            </a:r>
            <a:r>
              <a:rPr lang="en-GB" sz="1400" spc="15" dirty="0">
                <a:solidFill>
                  <a:schemeClr val="tx1"/>
                </a:solidFill>
                <a:latin typeface="Times New Roman" panose="02020603050405020304" pitchFamily="18" charset="0"/>
                <a:cs typeface="Times New Roman" panose="02020603050405020304" pitchFamily="18" charset="0"/>
              </a:rPr>
              <a:t>correctly</a:t>
            </a:r>
            <a:r>
              <a:rPr lang="en-GB" sz="1400" dirty="0">
                <a:solidFill>
                  <a:schemeClr val="tx1"/>
                </a:solidFill>
                <a:latin typeface="Times New Roman" panose="02020603050405020304" pitchFamily="18" charset="0"/>
                <a:cs typeface="Times New Roman" panose="02020603050405020304" pitchFamily="18" charset="0"/>
              </a:rPr>
              <a:t> </a:t>
            </a:r>
            <a:r>
              <a:rPr lang="en-GB" sz="1400" spc="10" dirty="0">
                <a:solidFill>
                  <a:schemeClr val="tx1"/>
                </a:solidFill>
                <a:latin typeface="Times New Roman" panose="02020603050405020304" pitchFamily="18" charset="0"/>
                <a:cs typeface="Times New Roman" panose="02020603050405020304" pitchFamily="18" charset="0"/>
              </a:rPr>
              <a:t>classiﬁed</a:t>
            </a:r>
            <a:r>
              <a:rPr lang="en-GB" sz="1400" spc="-5" dirty="0">
                <a:solidFill>
                  <a:schemeClr val="tx1"/>
                </a:solidFill>
                <a:latin typeface="Times New Roman" panose="02020603050405020304" pitchFamily="18" charset="0"/>
                <a:cs typeface="Times New Roman" panose="02020603050405020304" pitchFamily="18" charset="0"/>
              </a:rPr>
              <a:t> </a:t>
            </a:r>
            <a:r>
              <a:rPr lang="en-GB" sz="1400" spc="25" dirty="0">
                <a:solidFill>
                  <a:schemeClr val="tx1"/>
                </a:solidFill>
                <a:latin typeface="Times New Roman" panose="02020603050405020304" pitchFamily="18" charset="0"/>
                <a:cs typeface="Times New Roman" panose="02020603050405020304" pitchFamily="18" charset="0"/>
              </a:rPr>
              <a:t>news</a:t>
            </a:r>
            <a:r>
              <a:rPr lang="en-GB" sz="1400" dirty="0">
                <a:solidFill>
                  <a:schemeClr val="tx1"/>
                </a:solidFill>
                <a:latin typeface="Times New Roman" panose="02020603050405020304" pitchFamily="18" charset="0"/>
                <a:cs typeface="Times New Roman" panose="02020603050405020304" pitchFamily="18" charset="0"/>
              </a:rPr>
              <a:t> </a:t>
            </a:r>
            <a:r>
              <a:rPr lang="en-GB" sz="1400" spc="5" dirty="0">
                <a:solidFill>
                  <a:schemeClr val="tx1"/>
                </a:solidFill>
                <a:latin typeface="Times New Roman" panose="02020603050405020304" pitchFamily="18" charset="0"/>
                <a:cs typeface="Times New Roman" panose="02020603050405020304" pitchFamily="18" charset="0"/>
              </a:rPr>
              <a:t>articles.</a:t>
            </a:r>
            <a:endParaRPr lang="en-GB" sz="1400" dirty="0">
              <a:solidFill>
                <a:schemeClr val="tx1"/>
              </a:solidFill>
              <a:latin typeface="Times New Roman" panose="02020603050405020304" pitchFamily="18" charset="0"/>
              <a:cs typeface="Times New Roman" panose="02020603050405020304" pitchFamily="18" charset="0"/>
            </a:endParaRPr>
          </a:p>
          <a:p>
            <a:pPr marL="790575" lvl="1" indent="-307340">
              <a:lnSpc>
                <a:spcPct val="100000"/>
              </a:lnSpc>
              <a:spcBef>
                <a:spcPts val="385"/>
              </a:spcBef>
              <a:buFont typeface="Tahoma"/>
              <a:buChar char="○"/>
              <a:tabLst>
                <a:tab pos="790575" algn="l"/>
                <a:tab pos="791210" algn="l"/>
              </a:tabLst>
            </a:pPr>
            <a:r>
              <a:rPr lang="en-GB" sz="1400" spc="-10" dirty="0">
                <a:solidFill>
                  <a:schemeClr val="tx1"/>
                </a:solidFill>
                <a:latin typeface="Times New Roman" panose="02020603050405020304" pitchFamily="18" charset="0"/>
                <a:cs typeface="Times New Roman" panose="02020603050405020304" pitchFamily="18" charset="0"/>
              </a:rPr>
              <a:t>Precision:</a:t>
            </a:r>
            <a:r>
              <a:rPr lang="en-GB" sz="1400" dirty="0">
                <a:solidFill>
                  <a:schemeClr val="tx1"/>
                </a:solidFill>
                <a:latin typeface="Times New Roman" panose="02020603050405020304" pitchFamily="18" charset="0"/>
                <a:cs typeface="Times New Roman" panose="02020603050405020304" pitchFamily="18" charset="0"/>
              </a:rPr>
              <a:t> </a:t>
            </a:r>
            <a:r>
              <a:rPr lang="en-GB" sz="1400" spc="10" dirty="0">
                <a:solidFill>
                  <a:schemeClr val="tx1"/>
                </a:solidFill>
                <a:latin typeface="Times New Roman" panose="02020603050405020304" pitchFamily="18" charset="0"/>
                <a:cs typeface="Times New Roman" panose="02020603050405020304" pitchFamily="18" charset="0"/>
              </a:rPr>
              <a:t>The</a:t>
            </a:r>
            <a:r>
              <a:rPr lang="en-GB" sz="1400" dirty="0">
                <a:solidFill>
                  <a:schemeClr val="tx1"/>
                </a:solidFill>
                <a:latin typeface="Times New Roman" panose="02020603050405020304" pitchFamily="18" charset="0"/>
                <a:cs typeface="Times New Roman" panose="02020603050405020304" pitchFamily="18" charset="0"/>
              </a:rPr>
              <a:t> </a:t>
            </a:r>
            <a:r>
              <a:rPr lang="en-GB" sz="1400" spc="5" dirty="0">
                <a:solidFill>
                  <a:schemeClr val="tx1"/>
                </a:solidFill>
                <a:latin typeface="Times New Roman" panose="02020603050405020304" pitchFamily="18" charset="0"/>
                <a:cs typeface="Times New Roman" panose="02020603050405020304" pitchFamily="18" charset="0"/>
              </a:rPr>
              <a:t>percentage </a:t>
            </a:r>
            <a:r>
              <a:rPr lang="en-GB" sz="1400" spc="30" dirty="0">
                <a:solidFill>
                  <a:schemeClr val="tx1"/>
                </a:solidFill>
                <a:latin typeface="Times New Roman" panose="02020603050405020304" pitchFamily="18" charset="0"/>
                <a:cs typeface="Times New Roman" panose="02020603050405020304" pitchFamily="18" charset="0"/>
              </a:rPr>
              <a:t>of</a:t>
            </a:r>
            <a:r>
              <a:rPr lang="en-GB" sz="1400" dirty="0">
                <a:solidFill>
                  <a:schemeClr val="tx1"/>
                </a:solidFill>
                <a:latin typeface="Times New Roman" panose="02020603050405020304" pitchFamily="18" charset="0"/>
                <a:cs typeface="Times New Roman" panose="02020603050405020304" pitchFamily="18" charset="0"/>
              </a:rPr>
              <a:t> </a:t>
            </a:r>
            <a:r>
              <a:rPr lang="en-GB" sz="1400" spc="25" dirty="0">
                <a:solidFill>
                  <a:schemeClr val="tx1"/>
                </a:solidFill>
                <a:latin typeface="Times New Roman" panose="02020603050405020304" pitchFamily="18" charset="0"/>
                <a:cs typeface="Times New Roman" panose="02020603050405020304" pitchFamily="18" charset="0"/>
              </a:rPr>
              <a:t>true</a:t>
            </a:r>
            <a:r>
              <a:rPr lang="en-GB" sz="1400" dirty="0">
                <a:solidFill>
                  <a:schemeClr val="tx1"/>
                </a:solidFill>
                <a:latin typeface="Times New Roman" panose="02020603050405020304" pitchFamily="18" charset="0"/>
                <a:cs typeface="Times New Roman" panose="02020603050405020304" pitchFamily="18" charset="0"/>
              </a:rPr>
              <a:t> </a:t>
            </a:r>
            <a:r>
              <a:rPr lang="en-GB" sz="1400" spc="10" dirty="0">
                <a:solidFill>
                  <a:schemeClr val="tx1"/>
                </a:solidFill>
                <a:latin typeface="Times New Roman" panose="02020603050405020304" pitchFamily="18" charset="0"/>
                <a:cs typeface="Times New Roman" panose="02020603050405020304" pitchFamily="18" charset="0"/>
              </a:rPr>
              <a:t>positives</a:t>
            </a:r>
            <a:r>
              <a:rPr lang="en-GB" sz="1400" spc="5" dirty="0">
                <a:solidFill>
                  <a:schemeClr val="tx1"/>
                </a:solidFill>
                <a:latin typeface="Times New Roman" panose="02020603050405020304" pitchFamily="18" charset="0"/>
                <a:cs typeface="Times New Roman" panose="02020603050405020304" pitchFamily="18" charset="0"/>
              </a:rPr>
              <a:t> </a:t>
            </a:r>
            <a:r>
              <a:rPr lang="en-GB" sz="1400" spc="30" dirty="0">
                <a:solidFill>
                  <a:schemeClr val="tx1"/>
                </a:solidFill>
                <a:latin typeface="Times New Roman" panose="02020603050405020304" pitchFamily="18" charset="0"/>
                <a:cs typeface="Times New Roman" panose="02020603050405020304" pitchFamily="18" charset="0"/>
              </a:rPr>
              <a:t>out</a:t>
            </a:r>
            <a:r>
              <a:rPr lang="en-GB" sz="1400" dirty="0">
                <a:solidFill>
                  <a:schemeClr val="tx1"/>
                </a:solidFill>
                <a:latin typeface="Times New Roman" panose="02020603050405020304" pitchFamily="18" charset="0"/>
                <a:cs typeface="Times New Roman" panose="02020603050405020304" pitchFamily="18" charset="0"/>
              </a:rPr>
              <a:t> </a:t>
            </a:r>
            <a:r>
              <a:rPr lang="en-GB" sz="1400" spc="30" dirty="0">
                <a:solidFill>
                  <a:schemeClr val="tx1"/>
                </a:solidFill>
                <a:latin typeface="Times New Roman" panose="02020603050405020304" pitchFamily="18" charset="0"/>
                <a:cs typeface="Times New Roman" panose="02020603050405020304" pitchFamily="18" charset="0"/>
              </a:rPr>
              <a:t>of</a:t>
            </a:r>
            <a:r>
              <a:rPr lang="en-GB" sz="1400" dirty="0">
                <a:solidFill>
                  <a:schemeClr val="tx1"/>
                </a:solidFill>
                <a:latin typeface="Times New Roman" panose="02020603050405020304" pitchFamily="18" charset="0"/>
                <a:cs typeface="Times New Roman" panose="02020603050405020304" pitchFamily="18" charset="0"/>
              </a:rPr>
              <a:t> </a:t>
            </a:r>
            <a:r>
              <a:rPr lang="en-GB" sz="1400" spc="40" dirty="0">
                <a:solidFill>
                  <a:schemeClr val="tx1"/>
                </a:solidFill>
                <a:latin typeface="Times New Roman" panose="02020603050405020304" pitchFamily="18" charset="0"/>
                <a:cs typeface="Times New Roman" panose="02020603050405020304" pitchFamily="18" charset="0"/>
              </a:rPr>
              <a:t>all</a:t>
            </a:r>
            <a:r>
              <a:rPr lang="en-GB" sz="1400" spc="5" dirty="0">
                <a:solidFill>
                  <a:schemeClr val="tx1"/>
                </a:solidFill>
                <a:latin typeface="Times New Roman" panose="02020603050405020304" pitchFamily="18" charset="0"/>
                <a:cs typeface="Times New Roman" panose="02020603050405020304" pitchFamily="18" charset="0"/>
              </a:rPr>
              <a:t> </a:t>
            </a:r>
            <a:r>
              <a:rPr lang="en-GB" sz="1400" spc="15" dirty="0">
                <a:solidFill>
                  <a:schemeClr val="tx1"/>
                </a:solidFill>
                <a:latin typeface="Times New Roman" panose="02020603050405020304" pitchFamily="18" charset="0"/>
                <a:cs typeface="Times New Roman" panose="02020603050405020304" pitchFamily="18" charset="0"/>
              </a:rPr>
              <a:t>predicted</a:t>
            </a:r>
            <a:r>
              <a:rPr lang="en-GB" sz="1400" dirty="0">
                <a:solidFill>
                  <a:schemeClr val="tx1"/>
                </a:solidFill>
                <a:latin typeface="Times New Roman" panose="02020603050405020304" pitchFamily="18" charset="0"/>
                <a:cs typeface="Times New Roman" panose="02020603050405020304" pitchFamily="18" charset="0"/>
              </a:rPr>
              <a:t> </a:t>
            </a:r>
            <a:r>
              <a:rPr lang="en-GB" sz="1400" spc="5" dirty="0">
                <a:solidFill>
                  <a:schemeClr val="tx1"/>
                </a:solidFill>
                <a:latin typeface="Times New Roman" panose="02020603050405020304" pitchFamily="18" charset="0"/>
                <a:cs typeface="Times New Roman" panose="02020603050405020304" pitchFamily="18" charset="0"/>
              </a:rPr>
              <a:t>positives.</a:t>
            </a:r>
            <a:endParaRPr lang="en-GB" sz="1400" dirty="0">
              <a:solidFill>
                <a:schemeClr val="tx1"/>
              </a:solidFill>
              <a:latin typeface="Times New Roman" panose="02020603050405020304" pitchFamily="18" charset="0"/>
              <a:cs typeface="Times New Roman" panose="02020603050405020304" pitchFamily="18" charset="0"/>
            </a:endParaRPr>
          </a:p>
          <a:p>
            <a:pPr marL="790575" lvl="1" indent="-307340">
              <a:lnSpc>
                <a:spcPct val="100000"/>
              </a:lnSpc>
              <a:spcBef>
                <a:spcPts val="385"/>
              </a:spcBef>
              <a:buFont typeface="Tahoma"/>
              <a:buChar char="○"/>
              <a:tabLst>
                <a:tab pos="790575" algn="l"/>
                <a:tab pos="791210" algn="l"/>
              </a:tabLst>
            </a:pPr>
            <a:r>
              <a:rPr lang="en-GB" sz="1400" spc="-5" dirty="0">
                <a:solidFill>
                  <a:schemeClr val="tx1"/>
                </a:solidFill>
                <a:latin typeface="Times New Roman" panose="02020603050405020304" pitchFamily="18" charset="0"/>
                <a:cs typeface="Times New Roman" panose="02020603050405020304" pitchFamily="18" charset="0"/>
              </a:rPr>
              <a:t>Recall:</a:t>
            </a:r>
            <a:r>
              <a:rPr lang="en-GB" sz="1400" dirty="0">
                <a:solidFill>
                  <a:schemeClr val="tx1"/>
                </a:solidFill>
                <a:latin typeface="Times New Roman" panose="02020603050405020304" pitchFamily="18" charset="0"/>
                <a:cs typeface="Times New Roman" panose="02020603050405020304" pitchFamily="18" charset="0"/>
              </a:rPr>
              <a:t> </a:t>
            </a:r>
            <a:r>
              <a:rPr lang="en-GB" sz="1400" spc="10" dirty="0">
                <a:solidFill>
                  <a:schemeClr val="tx1"/>
                </a:solidFill>
                <a:latin typeface="Times New Roman" panose="02020603050405020304" pitchFamily="18" charset="0"/>
                <a:cs typeface="Times New Roman" panose="02020603050405020304" pitchFamily="18" charset="0"/>
              </a:rPr>
              <a:t>The</a:t>
            </a:r>
            <a:r>
              <a:rPr lang="en-GB" sz="1400" dirty="0">
                <a:solidFill>
                  <a:schemeClr val="tx1"/>
                </a:solidFill>
                <a:latin typeface="Times New Roman" panose="02020603050405020304" pitchFamily="18" charset="0"/>
                <a:cs typeface="Times New Roman" panose="02020603050405020304" pitchFamily="18" charset="0"/>
              </a:rPr>
              <a:t> </a:t>
            </a:r>
            <a:r>
              <a:rPr lang="en-GB" sz="1400" spc="5" dirty="0">
                <a:solidFill>
                  <a:schemeClr val="tx1"/>
                </a:solidFill>
                <a:latin typeface="Times New Roman" panose="02020603050405020304" pitchFamily="18" charset="0"/>
                <a:cs typeface="Times New Roman" panose="02020603050405020304" pitchFamily="18" charset="0"/>
              </a:rPr>
              <a:t>percentage</a:t>
            </a:r>
            <a:r>
              <a:rPr lang="en-GB" sz="1400" dirty="0">
                <a:solidFill>
                  <a:schemeClr val="tx1"/>
                </a:solidFill>
                <a:latin typeface="Times New Roman" panose="02020603050405020304" pitchFamily="18" charset="0"/>
                <a:cs typeface="Times New Roman" panose="02020603050405020304" pitchFamily="18" charset="0"/>
              </a:rPr>
              <a:t> </a:t>
            </a:r>
            <a:r>
              <a:rPr lang="en-GB" sz="1400" spc="30" dirty="0">
                <a:solidFill>
                  <a:schemeClr val="tx1"/>
                </a:solidFill>
                <a:latin typeface="Times New Roman" panose="02020603050405020304" pitchFamily="18" charset="0"/>
                <a:cs typeface="Times New Roman" panose="02020603050405020304" pitchFamily="18" charset="0"/>
              </a:rPr>
              <a:t>of</a:t>
            </a:r>
            <a:r>
              <a:rPr lang="en-GB" sz="1400" dirty="0">
                <a:solidFill>
                  <a:schemeClr val="tx1"/>
                </a:solidFill>
                <a:latin typeface="Times New Roman" panose="02020603050405020304" pitchFamily="18" charset="0"/>
                <a:cs typeface="Times New Roman" panose="02020603050405020304" pitchFamily="18" charset="0"/>
              </a:rPr>
              <a:t> </a:t>
            </a:r>
            <a:r>
              <a:rPr lang="en-GB" sz="1400" spc="25" dirty="0">
                <a:solidFill>
                  <a:schemeClr val="tx1"/>
                </a:solidFill>
                <a:latin typeface="Times New Roman" panose="02020603050405020304" pitchFamily="18" charset="0"/>
                <a:cs typeface="Times New Roman" panose="02020603050405020304" pitchFamily="18" charset="0"/>
              </a:rPr>
              <a:t>true</a:t>
            </a:r>
            <a:r>
              <a:rPr lang="en-GB" sz="1400" dirty="0">
                <a:solidFill>
                  <a:schemeClr val="tx1"/>
                </a:solidFill>
                <a:latin typeface="Times New Roman" panose="02020603050405020304" pitchFamily="18" charset="0"/>
                <a:cs typeface="Times New Roman" panose="02020603050405020304" pitchFamily="18" charset="0"/>
              </a:rPr>
              <a:t> </a:t>
            </a:r>
            <a:r>
              <a:rPr lang="en-GB" sz="1400" spc="10" dirty="0">
                <a:solidFill>
                  <a:schemeClr val="tx1"/>
                </a:solidFill>
                <a:latin typeface="Times New Roman" panose="02020603050405020304" pitchFamily="18" charset="0"/>
                <a:cs typeface="Times New Roman" panose="02020603050405020304" pitchFamily="18" charset="0"/>
              </a:rPr>
              <a:t>positives</a:t>
            </a:r>
            <a:r>
              <a:rPr lang="en-GB" sz="1400" dirty="0">
                <a:solidFill>
                  <a:schemeClr val="tx1"/>
                </a:solidFill>
                <a:latin typeface="Times New Roman" panose="02020603050405020304" pitchFamily="18" charset="0"/>
                <a:cs typeface="Times New Roman" panose="02020603050405020304" pitchFamily="18" charset="0"/>
              </a:rPr>
              <a:t> </a:t>
            </a:r>
            <a:r>
              <a:rPr lang="en-GB" sz="1400" spc="30" dirty="0">
                <a:solidFill>
                  <a:schemeClr val="tx1"/>
                </a:solidFill>
                <a:latin typeface="Times New Roman" panose="02020603050405020304" pitchFamily="18" charset="0"/>
                <a:cs typeface="Times New Roman" panose="02020603050405020304" pitchFamily="18" charset="0"/>
              </a:rPr>
              <a:t>out</a:t>
            </a:r>
            <a:r>
              <a:rPr lang="en-GB" sz="1400" dirty="0">
                <a:solidFill>
                  <a:schemeClr val="tx1"/>
                </a:solidFill>
                <a:latin typeface="Times New Roman" panose="02020603050405020304" pitchFamily="18" charset="0"/>
                <a:cs typeface="Times New Roman" panose="02020603050405020304" pitchFamily="18" charset="0"/>
              </a:rPr>
              <a:t> </a:t>
            </a:r>
            <a:r>
              <a:rPr lang="en-GB" sz="1400" spc="30" dirty="0">
                <a:solidFill>
                  <a:schemeClr val="tx1"/>
                </a:solidFill>
                <a:latin typeface="Times New Roman" panose="02020603050405020304" pitchFamily="18" charset="0"/>
                <a:cs typeface="Times New Roman" panose="02020603050405020304" pitchFamily="18" charset="0"/>
              </a:rPr>
              <a:t>of</a:t>
            </a:r>
            <a:r>
              <a:rPr lang="en-GB" sz="1400" dirty="0">
                <a:solidFill>
                  <a:schemeClr val="tx1"/>
                </a:solidFill>
                <a:latin typeface="Times New Roman" panose="02020603050405020304" pitchFamily="18" charset="0"/>
                <a:cs typeface="Times New Roman" panose="02020603050405020304" pitchFamily="18" charset="0"/>
              </a:rPr>
              <a:t> </a:t>
            </a:r>
            <a:r>
              <a:rPr lang="en-GB" sz="1400" spc="40" dirty="0">
                <a:solidFill>
                  <a:schemeClr val="tx1"/>
                </a:solidFill>
                <a:latin typeface="Times New Roman" panose="02020603050405020304" pitchFamily="18" charset="0"/>
                <a:cs typeface="Times New Roman" panose="02020603050405020304" pitchFamily="18" charset="0"/>
              </a:rPr>
              <a:t>all</a:t>
            </a:r>
            <a:r>
              <a:rPr lang="en-GB" sz="1400" dirty="0">
                <a:solidFill>
                  <a:schemeClr val="tx1"/>
                </a:solidFill>
                <a:latin typeface="Times New Roman" panose="02020603050405020304" pitchFamily="18" charset="0"/>
                <a:cs typeface="Times New Roman" panose="02020603050405020304" pitchFamily="18" charset="0"/>
              </a:rPr>
              <a:t> </a:t>
            </a:r>
            <a:r>
              <a:rPr lang="en-GB" sz="1400" spc="15" dirty="0">
                <a:solidFill>
                  <a:schemeClr val="tx1"/>
                </a:solidFill>
                <a:latin typeface="Times New Roman" panose="02020603050405020304" pitchFamily="18" charset="0"/>
                <a:cs typeface="Times New Roman" panose="02020603050405020304" pitchFamily="18" charset="0"/>
              </a:rPr>
              <a:t>actual</a:t>
            </a:r>
            <a:r>
              <a:rPr lang="en-GB" sz="1400" dirty="0">
                <a:solidFill>
                  <a:schemeClr val="tx1"/>
                </a:solidFill>
                <a:latin typeface="Times New Roman" panose="02020603050405020304" pitchFamily="18" charset="0"/>
                <a:cs typeface="Times New Roman" panose="02020603050405020304" pitchFamily="18" charset="0"/>
              </a:rPr>
              <a:t> </a:t>
            </a:r>
            <a:r>
              <a:rPr lang="en-GB" sz="1400" spc="5" dirty="0">
                <a:solidFill>
                  <a:schemeClr val="tx1"/>
                </a:solidFill>
                <a:latin typeface="Times New Roman" panose="02020603050405020304" pitchFamily="18" charset="0"/>
                <a:cs typeface="Times New Roman" panose="02020603050405020304" pitchFamily="18" charset="0"/>
              </a:rPr>
              <a:t>positives.</a:t>
            </a:r>
            <a:endParaRPr lang="en-GB" sz="1400" dirty="0">
              <a:solidFill>
                <a:schemeClr val="tx1"/>
              </a:solidFill>
              <a:latin typeface="Times New Roman" panose="02020603050405020304" pitchFamily="18" charset="0"/>
              <a:cs typeface="Times New Roman" panose="02020603050405020304" pitchFamily="18" charset="0"/>
            </a:endParaRPr>
          </a:p>
          <a:p>
            <a:pPr marL="790575" lvl="1" indent="-307340">
              <a:lnSpc>
                <a:spcPct val="100000"/>
              </a:lnSpc>
              <a:spcBef>
                <a:spcPts val="390"/>
              </a:spcBef>
              <a:buFont typeface="Tahoma"/>
              <a:buChar char="○"/>
              <a:tabLst>
                <a:tab pos="790575" algn="l"/>
                <a:tab pos="791210" algn="l"/>
              </a:tabLst>
            </a:pPr>
            <a:r>
              <a:rPr lang="en-GB" sz="1400" dirty="0">
                <a:solidFill>
                  <a:schemeClr val="tx1"/>
                </a:solidFill>
                <a:latin typeface="Times New Roman" panose="02020603050405020304" pitchFamily="18" charset="0"/>
                <a:cs typeface="Times New Roman" panose="02020603050405020304" pitchFamily="18" charset="0"/>
              </a:rPr>
              <a:t>F1</a:t>
            </a:r>
            <a:r>
              <a:rPr lang="en-GB" sz="1400" spc="-10" dirty="0">
                <a:solidFill>
                  <a:schemeClr val="tx1"/>
                </a:solidFill>
                <a:latin typeface="Times New Roman" panose="02020603050405020304" pitchFamily="18" charset="0"/>
                <a:cs typeface="Times New Roman" panose="02020603050405020304" pitchFamily="18" charset="0"/>
              </a:rPr>
              <a:t> </a:t>
            </a:r>
            <a:r>
              <a:rPr lang="en-GB" sz="1400" spc="-20" dirty="0">
                <a:solidFill>
                  <a:schemeClr val="tx1"/>
                </a:solidFill>
                <a:latin typeface="Times New Roman" panose="02020603050405020304" pitchFamily="18" charset="0"/>
                <a:cs typeface="Times New Roman" panose="02020603050405020304" pitchFamily="18" charset="0"/>
              </a:rPr>
              <a:t>Score:</a:t>
            </a:r>
            <a:r>
              <a:rPr lang="en-GB" sz="1400" spc="-10" dirty="0">
                <a:solidFill>
                  <a:schemeClr val="tx1"/>
                </a:solidFill>
                <a:latin typeface="Times New Roman" panose="02020603050405020304" pitchFamily="18" charset="0"/>
                <a:cs typeface="Times New Roman" panose="02020603050405020304" pitchFamily="18" charset="0"/>
              </a:rPr>
              <a:t> </a:t>
            </a:r>
            <a:r>
              <a:rPr lang="en-GB" sz="1400" spc="10" dirty="0">
                <a:solidFill>
                  <a:schemeClr val="tx1"/>
                </a:solidFill>
                <a:latin typeface="Times New Roman" panose="02020603050405020304" pitchFamily="18" charset="0"/>
                <a:cs typeface="Times New Roman" panose="02020603050405020304" pitchFamily="18" charset="0"/>
              </a:rPr>
              <a:t>The</a:t>
            </a:r>
            <a:r>
              <a:rPr lang="en-GB" sz="1400" spc="-5" dirty="0">
                <a:solidFill>
                  <a:schemeClr val="tx1"/>
                </a:solidFill>
                <a:latin typeface="Times New Roman" panose="02020603050405020304" pitchFamily="18" charset="0"/>
                <a:cs typeface="Times New Roman" panose="02020603050405020304" pitchFamily="18" charset="0"/>
              </a:rPr>
              <a:t> </a:t>
            </a:r>
            <a:r>
              <a:rPr lang="en-GB" sz="1400" spc="10" dirty="0">
                <a:solidFill>
                  <a:schemeClr val="tx1"/>
                </a:solidFill>
                <a:latin typeface="Times New Roman" panose="02020603050405020304" pitchFamily="18" charset="0"/>
                <a:cs typeface="Times New Roman" panose="02020603050405020304" pitchFamily="18" charset="0"/>
              </a:rPr>
              <a:t>harmonic</a:t>
            </a:r>
            <a:r>
              <a:rPr lang="en-GB" sz="1400" spc="-10" dirty="0">
                <a:solidFill>
                  <a:schemeClr val="tx1"/>
                </a:solidFill>
                <a:latin typeface="Times New Roman" panose="02020603050405020304" pitchFamily="18" charset="0"/>
                <a:cs typeface="Times New Roman" panose="02020603050405020304" pitchFamily="18" charset="0"/>
              </a:rPr>
              <a:t> </a:t>
            </a:r>
            <a:r>
              <a:rPr lang="en-GB" sz="1400" spc="5" dirty="0">
                <a:solidFill>
                  <a:schemeClr val="tx1"/>
                </a:solidFill>
                <a:latin typeface="Times New Roman" panose="02020603050405020304" pitchFamily="18" charset="0"/>
                <a:cs typeface="Times New Roman" panose="02020603050405020304" pitchFamily="18" charset="0"/>
              </a:rPr>
              <a:t>mean</a:t>
            </a:r>
            <a:r>
              <a:rPr lang="en-GB" sz="1400" spc="-5" dirty="0">
                <a:solidFill>
                  <a:schemeClr val="tx1"/>
                </a:solidFill>
                <a:latin typeface="Times New Roman" panose="02020603050405020304" pitchFamily="18" charset="0"/>
                <a:cs typeface="Times New Roman" panose="02020603050405020304" pitchFamily="18" charset="0"/>
              </a:rPr>
              <a:t> </a:t>
            </a:r>
            <a:r>
              <a:rPr lang="en-GB" sz="1400" spc="30" dirty="0">
                <a:solidFill>
                  <a:schemeClr val="tx1"/>
                </a:solidFill>
                <a:latin typeface="Times New Roman" panose="02020603050405020304" pitchFamily="18" charset="0"/>
                <a:cs typeface="Times New Roman" panose="02020603050405020304" pitchFamily="18" charset="0"/>
              </a:rPr>
              <a:t>of</a:t>
            </a:r>
            <a:r>
              <a:rPr lang="en-GB" sz="1400" spc="-10" dirty="0">
                <a:solidFill>
                  <a:schemeClr val="tx1"/>
                </a:solidFill>
                <a:latin typeface="Times New Roman" panose="02020603050405020304" pitchFamily="18" charset="0"/>
                <a:cs typeface="Times New Roman" panose="02020603050405020304" pitchFamily="18" charset="0"/>
              </a:rPr>
              <a:t> </a:t>
            </a:r>
            <a:r>
              <a:rPr lang="en-GB" sz="1400" spc="5" dirty="0">
                <a:solidFill>
                  <a:schemeClr val="tx1"/>
                </a:solidFill>
                <a:latin typeface="Times New Roman" panose="02020603050405020304" pitchFamily="18" charset="0"/>
                <a:cs typeface="Times New Roman" panose="02020603050405020304" pitchFamily="18" charset="0"/>
              </a:rPr>
              <a:t>precision</a:t>
            </a:r>
            <a:r>
              <a:rPr lang="en-GB" sz="1400" spc="-10" dirty="0">
                <a:solidFill>
                  <a:schemeClr val="tx1"/>
                </a:solidFill>
                <a:latin typeface="Times New Roman" panose="02020603050405020304" pitchFamily="18" charset="0"/>
                <a:cs typeface="Times New Roman" panose="02020603050405020304" pitchFamily="18" charset="0"/>
              </a:rPr>
              <a:t> </a:t>
            </a:r>
            <a:r>
              <a:rPr lang="en-GB" sz="1400" spc="10" dirty="0">
                <a:solidFill>
                  <a:schemeClr val="tx1"/>
                </a:solidFill>
                <a:latin typeface="Times New Roman" panose="02020603050405020304" pitchFamily="18" charset="0"/>
                <a:cs typeface="Times New Roman" panose="02020603050405020304" pitchFamily="18" charset="0"/>
              </a:rPr>
              <a:t>and</a:t>
            </a:r>
            <a:r>
              <a:rPr lang="en-GB" sz="1400" spc="-5" dirty="0">
                <a:solidFill>
                  <a:schemeClr val="tx1"/>
                </a:solidFill>
                <a:latin typeface="Times New Roman" panose="02020603050405020304" pitchFamily="18" charset="0"/>
                <a:cs typeface="Times New Roman" panose="02020603050405020304" pitchFamily="18" charset="0"/>
              </a:rPr>
              <a:t> </a:t>
            </a:r>
            <a:r>
              <a:rPr lang="en-GB" sz="1400" spc="5" dirty="0">
                <a:solidFill>
                  <a:schemeClr val="tx1"/>
                </a:solidFill>
                <a:latin typeface="Times New Roman" panose="02020603050405020304" pitchFamily="18" charset="0"/>
                <a:cs typeface="Times New Roman" panose="02020603050405020304" pitchFamily="18" charset="0"/>
              </a:rPr>
              <a:t>recall.</a:t>
            </a:r>
            <a:endParaRPr lang="en-GB" sz="1400" dirty="0">
              <a:solidFill>
                <a:schemeClr val="tx1"/>
              </a:solidFill>
              <a:latin typeface="Times New Roman" panose="02020603050405020304" pitchFamily="18" charset="0"/>
              <a:cs typeface="Times New Roman" panose="02020603050405020304" pitchFamily="18" charset="0"/>
            </a:endParaRPr>
          </a:p>
          <a:p>
            <a:pPr marL="333375" marR="5080" indent="-321310">
              <a:lnSpc>
                <a:spcPts val="1880"/>
              </a:lnSpc>
              <a:spcBef>
                <a:spcPts val="15"/>
              </a:spcBef>
              <a:buFont typeface="Tahoma"/>
              <a:buChar char="●"/>
              <a:tabLst>
                <a:tab pos="333375" algn="l"/>
                <a:tab pos="334010" algn="l"/>
              </a:tabLst>
            </a:pPr>
            <a:r>
              <a:rPr lang="en-GB" sz="1400" spc="10" dirty="0">
                <a:latin typeface="Times New Roman" panose="02020603050405020304" pitchFamily="18" charset="0"/>
                <a:cs typeface="Times New Roman" panose="02020603050405020304" pitchFamily="18" charset="0"/>
              </a:rPr>
              <a:t>Micro-F1 </a:t>
            </a:r>
            <a:r>
              <a:rPr lang="en-GB" sz="1400" spc="-20" dirty="0">
                <a:latin typeface="Times New Roman" panose="02020603050405020304" pitchFamily="18" charset="0"/>
                <a:cs typeface="Times New Roman" panose="02020603050405020304" pitchFamily="18" charset="0"/>
              </a:rPr>
              <a:t>score </a:t>
            </a:r>
            <a:r>
              <a:rPr lang="en-GB" sz="1400" spc="-10" dirty="0">
                <a:latin typeface="Times New Roman" panose="02020603050405020304" pitchFamily="18" charset="0"/>
                <a:cs typeface="Times New Roman" panose="02020603050405020304" pitchFamily="18" charset="0"/>
              </a:rPr>
              <a:t>is </a:t>
            </a:r>
            <a:r>
              <a:rPr lang="en-GB" sz="1400" spc="10" dirty="0">
                <a:latin typeface="Times New Roman" panose="02020603050405020304" pitchFamily="18" charset="0"/>
                <a:cs typeface="Times New Roman" panose="02020603050405020304" pitchFamily="18" charset="0"/>
              </a:rPr>
              <a:t>metric </a:t>
            </a:r>
            <a:r>
              <a:rPr lang="en-GB" sz="1400" spc="5" dirty="0">
                <a:latin typeface="Times New Roman" panose="02020603050405020304" pitchFamily="18" charset="0"/>
                <a:cs typeface="Times New Roman" panose="02020603050405020304" pitchFamily="18" charset="0"/>
              </a:rPr>
              <a:t>calculated </a:t>
            </a:r>
            <a:r>
              <a:rPr lang="en-GB" sz="1400" spc="-30" dirty="0">
                <a:latin typeface="Times New Roman" panose="02020603050405020304" pitchFamily="18" charset="0"/>
                <a:cs typeface="Times New Roman" panose="02020603050405020304" pitchFamily="18" charset="0"/>
              </a:rPr>
              <a:t>as </a:t>
            </a:r>
            <a:r>
              <a:rPr lang="en-GB" sz="1400" spc="25" dirty="0">
                <a:latin typeface="Times New Roman" panose="02020603050405020304" pitchFamily="18" charset="0"/>
                <a:cs typeface="Times New Roman" panose="02020603050405020304" pitchFamily="18" charset="0"/>
              </a:rPr>
              <a:t>the </a:t>
            </a:r>
            <a:r>
              <a:rPr lang="en-GB" sz="1400" dirty="0">
                <a:latin typeface="Times New Roman" panose="02020603050405020304" pitchFamily="18" charset="0"/>
                <a:cs typeface="Times New Roman" panose="02020603050405020304" pitchFamily="18" charset="0"/>
              </a:rPr>
              <a:t>harmonic </a:t>
            </a:r>
            <a:r>
              <a:rPr lang="en-GB" sz="1400" spc="-5" dirty="0">
                <a:latin typeface="Times New Roman" panose="02020603050405020304" pitchFamily="18" charset="0"/>
                <a:cs typeface="Times New Roman" panose="02020603050405020304" pitchFamily="18" charset="0"/>
              </a:rPr>
              <a:t>mean </a:t>
            </a:r>
            <a:r>
              <a:rPr lang="en-GB" sz="1400" spc="25" dirty="0">
                <a:latin typeface="Times New Roman" panose="02020603050405020304" pitchFamily="18" charset="0"/>
                <a:cs typeface="Times New Roman" panose="02020603050405020304" pitchFamily="18" charset="0"/>
              </a:rPr>
              <a:t>of </a:t>
            </a:r>
            <a:r>
              <a:rPr lang="en-GB" sz="1400" spc="-5" dirty="0">
                <a:latin typeface="Times New Roman" panose="02020603050405020304" pitchFamily="18" charset="0"/>
                <a:cs typeface="Times New Roman" panose="02020603050405020304" pitchFamily="18" charset="0"/>
              </a:rPr>
              <a:t>precision </a:t>
            </a:r>
            <a:r>
              <a:rPr lang="en-GB" sz="1400" spc="5" dirty="0">
                <a:latin typeface="Times New Roman" panose="02020603050405020304" pitchFamily="18" charset="0"/>
                <a:cs typeface="Times New Roman" panose="02020603050405020304" pitchFamily="18" charset="0"/>
              </a:rPr>
              <a:t>and </a:t>
            </a:r>
            <a:r>
              <a:rPr lang="en-GB" sz="1400" spc="10" dirty="0">
                <a:latin typeface="Times New Roman" panose="02020603050405020304" pitchFamily="18" charset="0"/>
                <a:cs typeface="Times New Roman" panose="02020603050405020304" pitchFamily="18" charset="0"/>
              </a:rPr>
              <a:t>recall </a:t>
            </a:r>
            <a:r>
              <a:rPr lang="en-GB" sz="1400" spc="-30" dirty="0">
                <a:latin typeface="Times New Roman" panose="02020603050405020304" pitchFamily="18" charset="0"/>
                <a:cs typeface="Times New Roman" panose="02020603050405020304" pitchFamily="18" charset="0"/>
              </a:rPr>
              <a:t>scores, </a:t>
            </a:r>
            <a:r>
              <a:rPr lang="en-GB" sz="1400" spc="-25" dirty="0">
                <a:latin typeface="Times New Roman" panose="02020603050405020304" pitchFamily="18" charset="0"/>
                <a:cs typeface="Times New Roman" panose="02020603050405020304" pitchFamily="18" charset="0"/>
              </a:rPr>
              <a:t> </a:t>
            </a:r>
            <a:r>
              <a:rPr lang="en-GB" sz="1400" spc="25" dirty="0">
                <a:latin typeface="Times New Roman" panose="02020603050405020304" pitchFamily="18" charset="0"/>
                <a:cs typeface="Times New Roman" panose="02020603050405020304" pitchFamily="18" charset="0"/>
              </a:rPr>
              <a:t>where</a:t>
            </a:r>
            <a:r>
              <a:rPr lang="en-GB" sz="1400" dirty="0">
                <a:latin typeface="Times New Roman" panose="02020603050405020304" pitchFamily="18" charset="0"/>
                <a:cs typeface="Times New Roman" panose="02020603050405020304" pitchFamily="18" charset="0"/>
              </a:rPr>
              <a:t> </a:t>
            </a:r>
            <a:r>
              <a:rPr lang="en-GB" sz="1400" spc="30" dirty="0">
                <a:latin typeface="Times New Roman" panose="02020603050405020304" pitchFamily="18" charset="0"/>
                <a:cs typeface="Times New Roman" panose="02020603050405020304" pitchFamily="18" charset="0"/>
              </a:rPr>
              <a:t>both</a:t>
            </a:r>
            <a:r>
              <a:rPr lang="en-GB" sz="1400" dirty="0">
                <a:latin typeface="Times New Roman" panose="02020603050405020304" pitchFamily="18" charset="0"/>
                <a:cs typeface="Times New Roman" panose="02020603050405020304" pitchFamily="18" charset="0"/>
              </a:rPr>
              <a:t> </a:t>
            </a:r>
            <a:r>
              <a:rPr lang="en-GB" sz="1400" spc="-5" dirty="0">
                <a:latin typeface="Times New Roman" panose="02020603050405020304" pitchFamily="18" charset="0"/>
                <a:cs typeface="Times New Roman" panose="02020603050405020304" pitchFamily="18" charset="0"/>
              </a:rPr>
              <a:t>precision</a:t>
            </a:r>
            <a:r>
              <a:rPr lang="en-GB" sz="1400" spc="5" dirty="0">
                <a:latin typeface="Times New Roman" panose="02020603050405020304" pitchFamily="18" charset="0"/>
                <a:cs typeface="Times New Roman" panose="02020603050405020304" pitchFamily="18" charset="0"/>
              </a:rPr>
              <a:t> and</a:t>
            </a:r>
            <a:r>
              <a:rPr lang="en-GB" sz="1400" dirty="0">
                <a:latin typeface="Times New Roman" panose="02020603050405020304" pitchFamily="18" charset="0"/>
                <a:cs typeface="Times New Roman" panose="02020603050405020304" pitchFamily="18" charset="0"/>
              </a:rPr>
              <a:t> </a:t>
            </a:r>
            <a:r>
              <a:rPr lang="en-GB" sz="1400" spc="10" dirty="0">
                <a:latin typeface="Times New Roman" panose="02020603050405020304" pitchFamily="18" charset="0"/>
                <a:cs typeface="Times New Roman" panose="02020603050405020304" pitchFamily="18" charset="0"/>
              </a:rPr>
              <a:t>recall</a:t>
            </a:r>
            <a:r>
              <a:rPr lang="en-GB" sz="1400" dirty="0">
                <a:latin typeface="Times New Roman" panose="02020603050405020304" pitchFamily="18" charset="0"/>
                <a:cs typeface="Times New Roman" panose="02020603050405020304" pitchFamily="18" charset="0"/>
              </a:rPr>
              <a:t> </a:t>
            </a:r>
            <a:r>
              <a:rPr lang="en-GB" sz="1400" spc="-15" dirty="0">
                <a:latin typeface="Times New Roman" panose="02020603050405020304" pitchFamily="18" charset="0"/>
                <a:cs typeface="Times New Roman" panose="02020603050405020304" pitchFamily="18" charset="0"/>
              </a:rPr>
              <a:t>are</a:t>
            </a:r>
            <a:r>
              <a:rPr lang="en-GB" sz="1400" spc="5" dirty="0">
                <a:latin typeface="Times New Roman" panose="02020603050405020304" pitchFamily="18" charset="0"/>
                <a:cs typeface="Times New Roman" panose="02020603050405020304" pitchFamily="18" charset="0"/>
              </a:rPr>
              <a:t> calculated</a:t>
            </a:r>
            <a:r>
              <a:rPr lang="en-GB" sz="1400" dirty="0">
                <a:latin typeface="Times New Roman" panose="02020603050405020304" pitchFamily="18" charset="0"/>
                <a:cs typeface="Times New Roman" panose="02020603050405020304" pitchFamily="18" charset="0"/>
              </a:rPr>
              <a:t> </a:t>
            </a:r>
            <a:r>
              <a:rPr lang="en-GB" sz="1400" spc="5" dirty="0">
                <a:latin typeface="Times New Roman" panose="02020603050405020304" pitchFamily="18" charset="0"/>
                <a:cs typeface="Times New Roman" panose="02020603050405020304" pitchFamily="18" charset="0"/>
              </a:rPr>
              <a:t>using </a:t>
            </a:r>
            <a:r>
              <a:rPr lang="en-GB" sz="1400" spc="20" dirty="0">
                <a:latin typeface="Times New Roman" panose="02020603050405020304" pitchFamily="18" charset="0"/>
                <a:cs typeface="Times New Roman" panose="02020603050405020304" pitchFamily="18" charset="0"/>
              </a:rPr>
              <a:t>true</a:t>
            </a:r>
            <a:r>
              <a:rPr lang="en-GB" sz="1400" dirty="0">
                <a:latin typeface="Times New Roman" panose="02020603050405020304" pitchFamily="18" charset="0"/>
                <a:cs typeface="Times New Roman" panose="02020603050405020304" pitchFamily="18" charset="0"/>
              </a:rPr>
              <a:t> positive, </a:t>
            </a:r>
            <a:r>
              <a:rPr lang="en-GB" sz="1400" spc="10" dirty="0">
                <a:latin typeface="Times New Roman" panose="02020603050405020304" pitchFamily="18" charset="0"/>
                <a:cs typeface="Times New Roman" panose="02020603050405020304" pitchFamily="18" charset="0"/>
              </a:rPr>
              <a:t>false</a:t>
            </a:r>
            <a:r>
              <a:rPr lang="en-GB" sz="1400" spc="5" dirty="0">
                <a:latin typeface="Times New Roman" panose="02020603050405020304" pitchFamily="18" charset="0"/>
                <a:cs typeface="Times New Roman" panose="02020603050405020304" pitchFamily="18" charset="0"/>
              </a:rPr>
              <a:t> </a:t>
            </a:r>
            <a:r>
              <a:rPr lang="en-GB" sz="1400" dirty="0">
                <a:latin typeface="Times New Roman" panose="02020603050405020304" pitchFamily="18" charset="0"/>
                <a:cs typeface="Times New Roman" panose="02020603050405020304" pitchFamily="18" charset="0"/>
              </a:rPr>
              <a:t>positive, </a:t>
            </a:r>
            <a:r>
              <a:rPr lang="en-GB" sz="1400" spc="5" dirty="0">
                <a:latin typeface="Times New Roman" panose="02020603050405020304" pitchFamily="18" charset="0"/>
                <a:cs typeface="Times New Roman" panose="02020603050405020304" pitchFamily="18" charset="0"/>
              </a:rPr>
              <a:t>and </a:t>
            </a:r>
            <a:r>
              <a:rPr lang="en-GB" sz="1400" spc="10" dirty="0">
                <a:latin typeface="Times New Roman" panose="02020603050405020304" pitchFamily="18" charset="0"/>
                <a:cs typeface="Times New Roman" panose="02020603050405020304" pitchFamily="18" charset="0"/>
              </a:rPr>
              <a:t>false </a:t>
            </a:r>
            <a:r>
              <a:rPr lang="en-GB" sz="1400" spc="-305" dirty="0">
                <a:latin typeface="Times New Roman" panose="02020603050405020304" pitchFamily="18" charset="0"/>
                <a:cs typeface="Times New Roman" panose="02020603050405020304" pitchFamily="18" charset="0"/>
              </a:rPr>
              <a:t> </a:t>
            </a:r>
            <a:r>
              <a:rPr lang="en-GB" sz="1400" spc="5" dirty="0">
                <a:latin typeface="Times New Roman" panose="02020603050405020304" pitchFamily="18" charset="0"/>
                <a:cs typeface="Times New Roman" panose="02020603050405020304" pitchFamily="18" charset="0"/>
              </a:rPr>
              <a:t>negative</a:t>
            </a:r>
            <a:r>
              <a:rPr lang="en-GB" sz="1400" spc="-10" dirty="0">
                <a:latin typeface="Times New Roman" panose="02020603050405020304" pitchFamily="18" charset="0"/>
                <a:cs typeface="Times New Roman" panose="02020603050405020304" pitchFamily="18" charset="0"/>
              </a:rPr>
              <a:t> </a:t>
            </a:r>
            <a:r>
              <a:rPr lang="en-GB" sz="1400" dirty="0">
                <a:latin typeface="Times New Roman" panose="02020603050405020304" pitchFamily="18" charset="0"/>
                <a:cs typeface="Times New Roman" panose="02020603050405020304" pitchFamily="18" charset="0"/>
              </a:rPr>
              <a:t>values</a:t>
            </a:r>
            <a:r>
              <a:rPr lang="en-GB" sz="1400" spc="-10" dirty="0">
                <a:latin typeface="Times New Roman" panose="02020603050405020304" pitchFamily="18" charset="0"/>
                <a:cs typeface="Times New Roman" panose="02020603050405020304" pitchFamily="18" charset="0"/>
              </a:rPr>
              <a:t> </a:t>
            </a:r>
            <a:r>
              <a:rPr lang="en-GB" sz="1400" spc="25" dirty="0">
                <a:latin typeface="Times New Roman" panose="02020603050405020304" pitchFamily="18" charset="0"/>
                <a:cs typeface="Times New Roman" panose="02020603050405020304" pitchFamily="18" charset="0"/>
              </a:rPr>
              <a:t>for</a:t>
            </a:r>
            <a:r>
              <a:rPr lang="en-GB" sz="1400" spc="-5" dirty="0">
                <a:latin typeface="Times New Roman" panose="02020603050405020304" pitchFamily="18" charset="0"/>
                <a:cs typeface="Times New Roman" panose="02020603050405020304" pitchFamily="18" charset="0"/>
              </a:rPr>
              <a:t> </a:t>
            </a:r>
            <a:r>
              <a:rPr lang="en-GB" sz="1400" spc="25" dirty="0">
                <a:latin typeface="Times New Roman" panose="02020603050405020304" pitchFamily="18" charset="0"/>
                <a:cs typeface="Times New Roman" panose="02020603050405020304" pitchFamily="18" charset="0"/>
              </a:rPr>
              <a:t>the</a:t>
            </a:r>
            <a:r>
              <a:rPr lang="en-GB" sz="1400" spc="-10" dirty="0">
                <a:latin typeface="Times New Roman" panose="02020603050405020304" pitchFamily="18" charset="0"/>
                <a:cs typeface="Times New Roman" panose="02020603050405020304" pitchFamily="18" charset="0"/>
              </a:rPr>
              <a:t> </a:t>
            </a:r>
            <a:r>
              <a:rPr lang="en-GB" sz="1400" spc="10" dirty="0">
                <a:latin typeface="Times New Roman" panose="02020603050405020304" pitchFamily="18" charset="0"/>
                <a:cs typeface="Times New Roman" panose="02020603050405020304" pitchFamily="18" charset="0"/>
              </a:rPr>
              <a:t>entire</a:t>
            </a:r>
            <a:r>
              <a:rPr lang="en-GB" sz="1400" spc="-5" dirty="0">
                <a:latin typeface="Times New Roman" panose="02020603050405020304" pitchFamily="18" charset="0"/>
                <a:cs typeface="Times New Roman" panose="02020603050405020304" pitchFamily="18" charset="0"/>
              </a:rPr>
              <a:t> </a:t>
            </a:r>
            <a:r>
              <a:rPr lang="en-GB" sz="1400" spc="5" dirty="0">
                <a:latin typeface="Times New Roman" panose="02020603050405020304" pitchFamily="18" charset="0"/>
                <a:cs typeface="Times New Roman" panose="02020603050405020304" pitchFamily="18" charset="0"/>
              </a:rPr>
              <a:t>dataset,</a:t>
            </a:r>
            <a:r>
              <a:rPr lang="en-GB" sz="1400" spc="-10" dirty="0">
                <a:latin typeface="Times New Roman" panose="02020603050405020304" pitchFamily="18" charset="0"/>
                <a:cs typeface="Times New Roman" panose="02020603050405020304" pitchFamily="18" charset="0"/>
              </a:rPr>
              <a:t> </a:t>
            </a:r>
            <a:r>
              <a:rPr lang="en-GB" sz="1400" spc="15" dirty="0">
                <a:latin typeface="Times New Roman" panose="02020603050405020304" pitchFamily="18" charset="0"/>
                <a:cs typeface="Times New Roman" panose="02020603050405020304" pitchFamily="18" charset="0"/>
              </a:rPr>
              <a:t>rather</a:t>
            </a:r>
            <a:r>
              <a:rPr lang="en-GB" sz="1400" spc="-5" dirty="0">
                <a:latin typeface="Times New Roman" panose="02020603050405020304" pitchFamily="18" charset="0"/>
                <a:cs typeface="Times New Roman" panose="02020603050405020304" pitchFamily="18" charset="0"/>
              </a:rPr>
              <a:t> </a:t>
            </a:r>
            <a:r>
              <a:rPr lang="en-GB" sz="1400" spc="20" dirty="0">
                <a:latin typeface="Times New Roman" panose="02020603050405020304" pitchFamily="18" charset="0"/>
                <a:cs typeface="Times New Roman" panose="02020603050405020304" pitchFamily="18" charset="0"/>
              </a:rPr>
              <a:t>than</a:t>
            </a:r>
            <a:r>
              <a:rPr lang="en-GB" sz="1400" spc="-10" dirty="0">
                <a:latin typeface="Times New Roman" panose="02020603050405020304" pitchFamily="18" charset="0"/>
                <a:cs typeface="Times New Roman" panose="02020603050405020304" pitchFamily="18" charset="0"/>
              </a:rPr>
              <a:t> </a:t>
            </a:r>
            <a:r>
              <a:rPr lang="en-GB" sz="1400" spc="5" dirty="0">
                <a:latin typeface="Times New Roman" panose="02020603050405020304" pitchFamily="18" charset="0"/>
                <a:cs typeface="Times New Roman" panose="02020603050405020304" pitchFamily="18" charset="0"/>
              </a:rPr>
              <a:t>separately</a:t>
            </a:r>
            <a:r>
              <a:rPr lang="en-GB" sz="1400" spc="-5" dirty="0">
                <a:latin typeface="Times New Roman" panose="02020603050405020304" pitchFamily="18" charset="0"/>
                <a:cs typeface="Times New Roman" panose="02020603050405020304" pitchFamily="18" charset="0"/>
              </a:rPr>
              <a:t> </a:t>
            </a:r>
            <a:r>
              <a:rPr lang="en-GB" sz="1400" spc="25" dirty="0">
                <a:latin typeface="Times New Roman" panose="02020603050405020304" pitchFamily="18" charset="0"/>
                <a:cs typeface="Times New Roman" panose="02020603050405020304" pitchFamily="18" charset="0"/>
              </a:rPr>
              <a:t>for</a:t>
            </a:r>
            <a:r>
              <a:rPr lang="en-GB" sz="1400" spc="-10" dirty="0">
                <a:latin typeface="Times New Roman" panose="02020603050405020304" pitchFamily="18" charset="0"/>
                <a:cs typeface="Times New Roman" panose="02020603050405020304" pitchFamily="18" charset="0"/>
              </a:rPr>
              <a:t> </a:t>
            </a:r>
            <a:r>
              <a:rPr lang="en-GB" sz="1400" spc="-25" dirty="0">
                <a:latin typeface="Times New Roman" panose="02020603050405020304" pitchFamily="18" charset="0"/>
                <a:cs typeface="Times New Roman" panose="02020603050405020304" pitchFamily="18" charset="0"/>
              </a:rPr>
              <a:t>each</a:t>
            </a:r>
            <a:r>
              <a:rPr lang="en-GB" sz="1400" spc="-5" dirty="0">
                <a:latin typeface="Times New Roman" panose="02020603050405020304" pitchFamily="18" charset="0"/>
                <a:cs typeface="Times New Roman" panose="02020603050405020304" pitchFamily="18" charset="0"/>
              </a:rPr>
              <a:t> </a:t>
            </a:r>
            <a:r>
              <a:rPr lang="en-GB" sz="1400" spc="-20" dirty="0">
                <a:latin typeface="Times New Roman" panose="02020603050405020304" pitchFamily="18" charset="0"/>
                <a:cs typeface="Times New Roman" panose="02020603050405020304" pitchFamily="18" charset="0"/>
              </a:rPr>
              <a:t>class.</a:t>
            </a:r>
            <a:endParaRPr lang="en-GB"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9BB6F7A-D0F4-3F2C-6EB6-F11DC8154BBA}"/>
              </a:ext>
            </a:extLst>
          </p:cNvPr>
          <p:cNvSpPr>
            <a:spLocks noGrp="1"/>
          </p:cNvSpPr>
          <p:nvPr>
            <p:ph type="sldNum" sz="quarter" idx="12"/>
          </p:nvPr>
        </p:nvSpPr>
        <p:spPr/>
        <p:txBody>
          <a:bodyPr/>
          <a:lstStyle/>
          <a:p>
            <a:fld id="{B6F15528-21DE-4FAA-801E-634DDDAF4B2B}" type="slidenum">
              <a:rPr lang="en-IN" smtClean="0"/>
              <a:t>16</a:t>
            </a:fld>
            <a:endParaRPr lang="en-IN"/>
          </a:p>
        </p:txBody>
      </p:sp>
    </p:spTree>
    <p:extLst>
      <p:ext uri="{BB962C8B-B14F-4D97-AF65-F5344CB8AC3E}">
        <p14:creationId xmlns:p14="http://schemas.microsoft.com/office/powerpoint/2010/main" val="375097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8642016-2959-E51D-65EE-27AEF8D7B7F6}"/>
              </a:ext>
            </a:extLst>
          </p:cNvPr>
          <p:cNvSpPr>
            <a:spLocks noGrp="1"/>
          </p:cNvSpPr>
          <p:nvPr>
            <p:ph type="title"/>
          </p:nvPr>
        </p:nvSpPr>
        <p:spPr>
          <a:xfrm>
            <a:off x="315570" y="159600"/>
            <a:ext cx="6009030" cy="685800"/>
          </a:xfrm>
        </p:spPr>
        <p:txBody>
          <a:bodyPr/>
          <a:lstStyle/>
          <a:p>
            <a:pPr algn="ctr"/>
            <a:r>
              <a:rPr lang="en-US" sz="2800" dirty="0">
                <a:effectLst/>
                <a:latin typeface="Times New Roman" panose="02020603050405020304" pitchFamily="18" charset="0"/>
                <a:ea typeface="Times New Roman" panose="02020603050405020304" pitchFamily="18" charset="0"/>
              </a:rPr>
              <a:t>RESULTS </a:t>
            </a:r>
            <a:r>
              <a:rPr lang="en-US" sz="2800" spc="6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FOR </a:t>
            </a:r>
            <a:r>
              <a:rPr lang="en-US" sz="2800" spc="6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SVM</a:t>
            </a:r>
            <a:r>
              <a:rPr lang="en-US" sz="2800" spc="17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CLASSIFIER </a:t>
            </a:r>
            <a:endParaRPr lang="en-IN" sz="2800" dirty="0"/>
          </a:p>
        </p:txBody>
      </p:sp>
      <p:sp>
        <p:nvSpPr>
          <p:cNvPr id="13" name="Text Placeholder 12">
            <a:extLst>
              <a:ext uri="{FF2B5EF4-FFF2-40B4-BE49-F238E27FC236}">
                <a16:creationId xmlns:a16="http://schemas.microsoft.com/office/drawing/2014/main" id="{326E800C-9EBF-4041-6EEF-DF04F10F5A6E}"/>
              </a:ext>
            </a:extLst>
          </p:cNvPr>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LINEAR </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KERNEL</a:t>
            </a:r>
            <a:endParaRPr lang="en-IN" dirty="0"/>
          </a:p>
        </p:txBody>
      </p:sp>
      <p:sp>
        <p:nvSpPr>
          <p:cNvPr id="15" name="Text Placeholder 14">
            <a:extLst>
              <a:ext uri="{FF2B5EF4-FFF2-40B4-BE49-F238E27FC236}">
                <a16:creationId xmlns:a16="http://schemas.microsoft.com/office/drawing/2014/main" id="{0F196B95-95F9-9254-1BF0-36A37AF1B413}"/>
              </a:ext>
            </a:extLst>
          </p:cNvPr>
          <p:cNvSpPr>
            <a:spLocks noGrp="1"/>
          </p:cNvSpPr>
          <p:nvPr>
            <p:ph type="body" sz="half" idx="3"/>
          </p:nvPr>
        </p:nvSpPr>
        <p:spPr/>
        <p:txBody>
          <a:bodyPr/>
          <a:lstStyle/>
          <a:p>
            <a:r>
              <a:rPr lang="en-US" sz="1800" dirty="0">
                <a:effectLst/>
                <a:latin typeface="Times New Roman" panose="02020603050405020304" pitchFamily="18" charset="0"/>
                <a:ea typeface="Times New Roman" panose="02020603050405020304" pitchFamily="18" charset="0"/>
              </a:rPr>
              <a:t>POLYNOMIAL </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KERNEL</a:t>
            </a:r>
            <a:endParaRPr lang="en-IN" dirty="0"/>
          </a:p>
        </p:txBody>
      </p:sp>
      <p:graphicFrame>
        <p:nvGraphicFramePr>
          <p:cNvPr id="17" name="Content Placeholder 16">
            <a:extLst>
              <a:ext uri="{FF2B5EF4-FFF2-40B4-BE49-F238E27FC236}">
                <a16:creationId xmlns:a16="http://schemas.microsoft.com/office/drawing/2014/main" id="{B1DE96EB-0D57-4E9A-5E9C-2046C05574DC}"/>
              </a:ext>
            </a:extLst>
          </p:cNvPr>
          <p:cNvGraphicFramePr>
            <a:graphicFrameLocks noGrp="1"/>
          </p:cNvGraphicFramePr>
          <p:nvPr>
            <p:ph sz="quarter" idx="2"/>
            <p:extLst>
              <p:ext uri="{D42A27DB-BD31-4B8C-83A1-F6EECF244321}">
                <p14:modId xmlns:p14="http://schemas.microsoft.com/office/powerpoint/2010/main" val="4121945337"/>
              </p:ext>
            </p:extLst>
          </p:nvPr>
        </p:nvGraphicFramePr>
        <p:xfrm>
          <a:off x="610789" y="2266951"/>
          <a:ext cx="3887391" cy="2146586"/>
        </p:xfrm>
        <a:graphic>
          <a:graphicData uri="http://schemas.openxmlformats.org/drawingml/2006/table">
            <a:tbl>
              <a:tblPr firstRow="1" firstCol="1" lastRow="1" lastCol="1" bandRow="1" bandCol="1">
                <a:tableStyleId>{5C22544A-7EE6-4342-B048-85BDC9FD1C3A}</a:tableStyleId>
              </a:tblPr>
              <a:tblGrid>
                <a:gridCol w="1039651">
                  <a:extLst>
                    <a:ext uri="{9D8B030D-6E8A-4147-A177-3AD203B41FA5}">
                      <a16:colId xmlns:a16="http://schemas.microsoft.com/office/drawing/2014/main" val="717823752"/>
                    </a:ext>
                  </a:extLst>
                </a:gridCol>
                <a:gridCol w="699765">
                  <a:extLst>
                    <a:ext uri="{9D8B030D-6E8A-4147-A177-3AD203B41FA5}">
                      <a16:colId xmlns:a16="http://schemas.microsoft.com/office/drawing/2014/main" val="2176288429"/>
                    </a:ext>
                  </a:extLst>
                </a:gridCol>
                <a:gridCol w="699765">
                  <a:extLst>
                    <a:ext uri="{9D8B030D-6E8A-4147-A177-3AD203B41FA5}">
                      <a16:colId xmlns:a16="http://schemas.microsoft.com/office/drawing/2014/main" val="1659766974"/>
                    </a:ext>
                  </a:extLst>
                </a:gridCol>
                <a:gridCol w="727582">
                  <a:extLst>
                    <a:ext uri="{9D8B030D-6E8A-4147-A177-3AD203B41FA5}">
                      <a16:colId xmlns:a16="http://schemas.microsoft.com/office/drawing/2014/main" val="354117370"/>
                    </a:ext>
                  </a:extLst>
                </a:gridCol>
                <a:gridCol w="720628">
                  <a:extLst>
                    <a:ext uri="{9D8B030D-6E8A-4147-A177-3AD203B41FA5}">
                      <a16:colId xmlns:a16="http://schemas.microsoft.com/office/drawing/2014/main" val="2392830461"/>
                    </a:ext>
                  </a:extLst>
                </a:gridCol>
              </a:tblGrid>
              <a:tr h="238745">
                <a:tc>
                  <a:txBody>
                    <a:bodyPr/>
                    <a:lstStyle/>
                    <a:p>
                      <a:pPr marL="76200" marR="62865" algn="ctr">
                        <a:lnSpc>
                          <a:spcPts val="795"/>
                        </a:lnSpc>
                        <a:spcAft>
                          <a:spcPts val="0"/>
                        </a:spcAft>
                      </a:pPr>
                      <a:r>
                        <a:rPr lang="en-US" sz="800">
                          <a:effectLst/>
                        </a:rPr>
                        <a:t>Classes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36830" algn="ctr">
                        <a:lnSpc>
                          <a:spcPts val="795"/>
                        </a:lnSpc>
                        <a:spcAft>
                          <a:spcPts val="0"/>
                        </a:spcAft>
                      </a:pPr>
                      <a:r>
                        <a:rPr lang="en-US" sz="800">
                          <a:effectLst/>
                        </a:rPr>
                        <a:t>Precision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5095" algn="l">
                        <a:lnSpc>
                          <a:spcPts val="795"/>
                        </a:lnSpc>
                      </a:pPr>
                      <a:r>
                        <a:rPr lang="en-US" sz="800">
                          <a:effectLst/>
                        </a:rPr>
                        <a:t>Recall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61595" algn="ctr">
                        <a:lnSpc>
                          <a:spcPts val="795"/>
                        </a:lnSpc>
                      </a:pPr>
                      <a:r>
                        <a:rPr lang="en-US" sz="800">
                          <a:effectLst/>
                        </a:rPr>
                        <a:t>F1-Score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marR="84455" algn="ctr">
                        <a:lnSpc>
                          <a:spcPts val="795"/>
                        </a:lnSpc>
                        <a:spcAft>
                          <a:spcPts val="0"/>
                        </a:spcAft>
                      </a:pPr>
                      <a:r>
                        <a:rPr lang="en-US" sz="800">
                          <a:effectLst/>
                        </a:rPr>
                        <a:t>Support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52389035"/>
                  </a:ext>
                </a:extLst>
              </a:tr>
              <a:tr h="198393">
                <a:tc>
                  <a:txBody>
                    <a:bodyPr/>
                    <a:lstStyle/>
                    <a:p>
                      <a:pPr marL="76200" marR="62865" algn="ctr">
                        <a:lnSpc>
                          <a:spcPts val="785"/>
                        </a:lnSpc>
                        <a:spcAft>
                          <a:spcPts val="0"/>
                        </a:spcAft>
                      </a:pPr>
                      <a:r>
                        <a:rPr lang="en-US" sz="800">
                          <a:effectLst/>
                        </a:rPr>
                        <a:t>earn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640" marR="36830" algn="ctr">
                        <a:lnSpc>
                          <a:spcPts val="785"/>
                        </a:lnSpc>
                        <a:spcAft>
                          <a:spcPts val="0"/>
                        </a:spcAft>
                      </a:pPr>
                      <a:r>
                        <a:rPr lang="en-US" sz="800">
                          <a:effectLst/>
                        </a:rPr>
                        <a:t>0.98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735" algn="l">
                        <a:lnSpc>
                          <a:spcPts val="785"/>
                        </a:lnSpc>
                      </a:pPr>
                      <a:r>
                        <a:rPr lang="en-US" sz="800">
                          <a:effectLst/>
                        </a:rPr>
                        <a:t>0.98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61595" algn="ctr">
                        <a:lnSpc>
                          <a:spcPts val="785"/>
                        </a:lnSpc>
                      </a:pPr>
                      <a:r>
                        <a:rPr lang="en-US" sz="800">
                          <a:effectLst/>
                        </a:rPr>
                        <a:t>0.98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marR="84455" algn="ctr">
                        <a:lnSpc>
                          <a:spcPts val="785"/>
                        </a:lnSpc>
                        <a:spcAft>
                          <a:spcPts val="0"/>
                        </a:spcAft>
                      </a:pPr>
                      <a:r>
                        <a:rPr lang="en-US" sz="800">
                          <a:effectLst/>
                        </a:rPr>
                        <a:t>1178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49553658"/>
                  </a:ext>
                </a:extLst>
              </a:tr>
              <a:tr h="198393">
                <a:tc>
                  <a:txBody>
                    <a:bodyPr/>
                    <a:lstStyle/>
                    <a:p>
                      <a:pPr marL="76200" marR="62865" algn="ctr">
                        <a:lnSpc>
                          <a:spcPts val="785"/>
                        </a:lnSpc>
                        <a:spcAft>
                          <a:spcPts val="0"/>
                        </a:spcAft>
                      </a:pPr>
                      <a:r>
                        <a:rPr lang="en-US" sz="800">
                          <a:effectLst/>
                        </a:rPr>
                        <a:t>acq</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640" marR="36830" algn="ctr">
                        <a:lnSpc>
                          <a:spcPts val="785"/>
                        </a:lnSpc>
                        <a:spcAft>
                          <a:spcPts val="0"/>
                        </a:spcAft>
                      </a:pPr>
                      <a:r>
                        <a:rPr lang="en-US" sz="800">
                          <a:effectLst/>
                        </a:rPr>
                        <a:t>0.95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735" algn="l">
                        <a:lnSpc>
                          <a:spcPts val="785"/>
                        </a:lnSpc>
                      </a:pPr>
                      <a:r>
                        <a:rPr lang="en-US" sz="800">
                          <a:effectLst/>
                        </a:rPr>
                        <a:t>0.97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61595" algn="ctr">
                        <a:lnSpc>
                          <a:spcPts val="785"/>
                        </a:lnSpc>
                      </a:pPr>
                      <a:r>
                        <a:rPr lang="en-US" sz="800">
                          <a:effectLst/>
                        </a:rPr>
                        <a:t>0.96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marR="84455" algn="ctr">
                        <a:lnSpc>
                          <a:spcPts val="785"/>
                        </a:lnSpc>
                        <a:spcAft>
                          <a:spcPts val="0"/>
                        </a:spcAft>
                      </a:pPr>
                      <a:r>
                        <a:rPr lang="en-US" sz="800">
                          <a:effectLst/>
                        </a:rPr>
                        <a:t>711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419166625"/>
                  </a:ext>
                </a:extLst>
              </a:tr>
              <a:tr h="198393">
                <a:tc>
                  <a:txBody>
                    <a:bodyPr/>
                    <a:lstStyle/>
                    <a:p>
                      <a:pPr marL="76200" marR="62865" algn="ctr">
                        <a:lnSpc>
                          <a:spcPts val="785"/>
                        </a:lnSpc>
                        <a:spcAft>
                          <a:spcPts val="0"/>
                        </a:spcAft>
                      </a:pPr>
                      <a:r>
                        <a:rPr lang="en-US" sz="800">
                          <a:effectLst/>
                        </a:rPr>
                        <a:t>crude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640" marR="36830" algn="ctr">
                        <a:lnSpc>
                          <a:spcPts val="785"/>
                        </a:lnSpc>
                        <a:spcAft>
                          <a:spcPts val="0"/>
                        </a:spcAft>
                      </a:pPr>
                      <a:r>
                        <a:rPr lang="en-US" sz="800">
                          <a:effectLst/>
                        </a:rPr>
                        <a:t>0.95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735" algn="l">
                        <a:lnSpc>
                          <a:spcPts val="785"/>
                        </a:lnSpc>
                      </a:pPr>
                      <a:r>
                        <a:rPr lang="en-US" sz="800">
                          <a:effectLst/>
                        </a:rPr>
                        <a:t>0.93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61595" algn="ctr">
                        <a:lnSpc>
                          <a:spcPts val="785"/>
                        </a:lnSpc>
                      </a:pPr>
                      <a:r>
                        <a:rPr lang="en-US" sz="800">
                          <a:effectLst/>
                        </a:rPr>
                        <a:t>0.94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marR="84455" algn="ctr">
                        <a:lnSpc>
                          <a:spcPts val="785"/>
                        </a:lnSpc>
                        <a:spcAft>
                          <a:spcPts val="0"/>
                        </a:spcAft>
                      </a:pPr>
                      <a:r>
                        <a:rPr lang="en-US" sz="800">
                          <a:effectLst/>
                        </a:rPr>
                        <a:t>166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87245661"/>
                  </a:ext>
                </a:extLst>
              </a:tr>
              <a:tr h="122304">
                <a:tc>
                  <a:txBody>
                    <a:bodyPr/>
                    <a:lstStyle/>
                    <a:p>
                      <a:pPr marL="76200" marR="62865" algn="ctr">
                        <a:lnSpc>
                          <a:spcPts val="785"/>
                        </a:lnSpc>
                        <a:spcAft>
                          <a:spcPts val="0"/>
                        </a:spcAft>
                      </a:pPr>
                      <a:r>
                        <a:rPr lang="en-US" sz="800">
                          <a:effectLst/>
                        </a:rPr>
                        <a:t>interest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640" marR="36830" algn="ctr">
                        <a:lnSpc>
                          <a:spcPts val="785"/>
                        </a:lnSpc>
                        <a:spcAft>
                          <a:spcPts val="0"/>
                        </a:spcAft>
                      </a:pPr>
                      <a:r>
                        <a:rPr lang="en-US" sz="800">
                          <a:effectLst/>
                        </a:rPr>
                        <a:t>0.80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735" algn="l">
                        <a:lnSpc>
                          <a:spcPts val="785"/>
                        </a:lnSpc>
                      </a:pPr>
                      <a:r>
                        <a:rPr lang="en-US" sz="800">
                          <a:effectLst/>
                        </a:rPr>
                        <a:t>0.85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61595" algn="ctr">
                        <a:lnSpc>
                          <a:spcPts val="785"/>
                        </a:lnSpc>
                      </a:pPr>
                      <a:r>
                        <a:rPr lang="en-US" sz="800">
                          <a:effectLst/>
                        </a:rPr>
                        <a:t>0.82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marR="84455" algn="ctr">
                        <a:lnSpc>
                          <a:spcPts val="785"/>
                        </a:lnSpc>
                        <a:spcAft>
                          <a:spcPts val="0"/>
                        </a:spcAft>
                      </a:pPr>
                      <a:r>
                        <a:rPr lang="en-US" sz="800">
                          <a:effectLst/>
                        </a:rPr>
                        <a:t>136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9482710"/>
                  </a:ext>
                </a:extLst>
              </a:tr>
              <a:tr h="198393">
                <a:tc>
                  <a:txBody>
                    <a:bodyPr/>
                    <a:lstStyle/>
                    <a:p>
                      <a:pPr marL="76200" marR="62865" algn="ctr">
                        <a:lnSpc>
                          <a:spcPts val="785"/>
                        </a:lnSpc>
                        <a:spcAft>
                          <a:spcPts val="0"/>
                        </a:spcAft>
                      </a:pPr>
                      <a:r>
                        <a:rPr lang="en-US" sz="800">
                          <a:effectLst/>
                        </a:rPr>
                        <a:t>money-fx</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640" marR="36830" algn="ctr">
                        <a:lnSpc>
                          <a:spcPts val="785"/>
                        </a:lnSpc>
                        <a:spcAft>
                          <a:spcPts val="0"/>
                        </a:spcAft>
                      </a:pPr>
                      <a:r>
                        <a:rPr lang="en-US" sz="800">
                          <a:effectLst/>
                        </a:rPr>
                        <a:t>0.68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735" algn="l">
                        <a:lnSpc>
                          <a:spcPts val="785"/>
                        </a:lnSpc>
                      </a:pPr>
                      <a:r>
                        <a:rPr lang="en-US" sz="800">
                          <a:effectLst/>
                        </a:rPr>
                        <a:t>0.63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61595" algn="ctr">
                        <a:lnSpc>
                          <a:spcPts val="785"/>
                        </a:lnSpc>
                      </a:pPr>
                      <a:r>
                        <a:rPr lang="en-US" sz="800">
                          <a:effectLst/>
                        </a:rPr>
                        <a:t>0.65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marR="84455" algn="ctr">
                        <a:lnSpc>
                          <a:spcPts val="785"/>
                        </a:lnSpc>
                        <a:spcAft>
                          <a:spcPts val="0"/>
                        </a:spcAft>
                      </a:pPr>
                      <a:r>
                        <a:rPr lang="en-US" sz="800" dirty="0">
                          <a:effectLst/>
                        </a:rPr>
                        <a:t>109</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84595065"/>
                  </a:ext>
                </a:extLst>
              </a:tr>
              <a:tr h="198393">
                <a:tc>
                  <a:txBody>
                    <a:bodyPr/>
                    <a:lstStyle/>
                    <a:p>
                      <a:pPr marL="76200" marR="62865" algn="ctr">
                        <a:lnSpc>
                          <a:spcPts val="785"/>
                        </a:lnSpc>
                        <a:spcAft>
                          <a:spcPts val="0"/>
                        </a:spcAft>
                      </a:pPr>
                      <a:r>
                        <a:rPr lang="en-US" sz="800">
                          <a:effectLst/>
                        </a:rPr>
                        <a:t>trade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640" marR="36830" algn="ctr">
                        <a:lnSpc>
                          <a:spcPts val="785"/>
                        </a:lnSpc>
                        <a:spcAft>
                          <a:spcPts val="0"/>
                        </a:spcAft>
                      </a:pPr>
                      <a:r>
                        <a:rPr lang="en-US" sz="800">
                          <a:effectLst/>
                        </a:rPr>
                        <a:t>0.90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735" algn="l">
                        <a:lnSpc>
                          <a:spcPts val="785"/>
                        </a:lnSpc>
                      </a:pPr>
                      <a:r>
                        <a:rPr lang="en-US" sz="800">
                          <a:effectLst/>
                        </a:rPr>
                        <a:t>0.97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61595" algn="ctr">
                        <a:lnSpc>
                          <a:spcPts val="785"/>
                        </a:lnSpc>
                      </a:pPr>
                      <a:r>
                        <a:rPr lang="en-US" sz="800">
                          <a:effectLst/>
                        </a:rPr>
                        <a:t>0.93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marR="84455" algn="ctr">
                        <a:lnSpc>
                          <a:spcPts val="785"/>
                        </a:lnSpc>
                        <a:spcAft>
                          <a:spcPts val="0"/>
                        </a:spcAft>
                      </a:pPr>
                      <a:r>
                        <a:rPr lang="en-US" sz="8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86159273"/>
                  </a:ext>
                </a:extLst>
              </a:tr>
              <a:tr h="198393">
                <a:tc>
                  <a:txBody>
                    <a:bodyPr/>
                    <a:lstStyle/>
                    <a:p>
                      <a:pPr marL="76200" marR="62865" algn="ctr">
                        <a:lnSpc>
                          <a:spcPts val="785"/>
                        </a:lnSpc>
                        <a:spcAft>
                          <a:spcPts val="0"/>
                        </a:spcAft>
                      </a:pPr>
                      <a:r>
                        <a:rPr lang="en-US" sz="800">
                          <a:effectLst/>
                        </a:rPr>
                        <a:t>grain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640" marR="36830" algn="ctr">
                        <a:lnSpc>
                          <a:spcPts val="785"/>
                        </a:lnSpc>
                        <a:spcAft>
                          <a:spcPts val="0"/>
                        </a:spcAft>
                      </a:pPr>
                      <a:r>
                        <a:rPr lang="en-US" sz="800">
                          <a:effectLst/>
                        </a:rPr>
                        <a:t>0.86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735" algn="l">
                        <a:lnSpc>
                          <a:spcPts val="785"/>
                        </a:lnSpc>
                      </a:pPr>
                      <a:r>
                        <a:rPr lang="en-US" sz="800">
                          <a:effectLst/>
                        </a:rPr>
                        <a:t>0.91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61595" algn="ctr">
                        <a:lnSpc>
                          <a:spcPts val="785"/>
                        </a:lnSpc>
                      </a:pPr>
                      <a:r>
                        <a:rPr lang="en-US" sz="800">
                          <a:effectLst/>
                        </a:rPr>
                        <a:t>0.88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marR="84455" algn="ctr">
                        <a:lnSpc>
                          <a:spcPts val="785"/>
                        </a:lnSpc>
                        <a:spcAft>
                          <a:spcPts val="0"/>
                        </a:spcAft>
                      </a:pPr>
                      <a:r>
                        <a:rPr lang="en-US" sz="800">
                          <a:effectLst/>
                        </a:rPr>
                        <a:t>88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2625021"/>
                  </a:ext>
                </a:extLst>
              </a:tr>
              <a:tr h="198393">
                <a:tc>
                  <a:txBody>
                    <a:bodyPr/>
                    <a:lstStyle/>
                    <a:p>
                      <a:pPr marL="76200" marR="62865" algn="ctr">
                        <a:lnSpc>
                          <a:spcPts val="785"/>
                        </a:lnSpc>
                        <a:spcAft>
                          <a:spcPts val="0"/>
                        </a:spcAft>
                      </a:pPr>
                      <a:r>
                        <a:rPr lang="en-US" sz="800">
                          <a:effectLst/>
                        </a:rPr>
                        <a:t>corn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640" marR="36830" algn="ctr">
                        <a:lnSpc>
                          <a:spcPts val="785"/>
                        </a:lnSpc>
                        <a:spcAft>
                          <a:spcPts val="0"/>
                        </a:spcAft>
                      </a:pPr>
                      <a:r>
                        <a:rPr lang="en-US" sz="800">
                          <a:effectLst/>
                        </a:rPr>
                        <a:t>0.98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735" algn="l">
                        <a:lnSpc>
                          <a:spcPts val="785"/>
                        </a:lnSpc>
                      </a:pPr>
                      <a:r>
                        <a:rPr lang="en-US" sz="800">
                          <a:effectLst/>
                        </a:rPr>
                        <a:t>0.75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61595" algn="ctr">
                        <a:lnSpc>
                          <a:spcPts val="785"/>
                        </a:lnSpc>
                      </a:pPr>
                      <a:r>
                        <a:rPr lang="en-US" sz="800">
                          <a:effectLst/>
                        </a:rPr>
                        <a:t>0.85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marR="84455" algn="ctr">
                        <a:lnSpc>
                          <a:spcPts val="785"/>
                        </a:lnSpc>
                        <a:spcAft>
                          <a:spcPts val="0"/>
                        </a:spcAft>
                      </a:pPr>
                      <a:r>
                        <a:rPr lang="en-US" sz="800">
                          <a:effectLst/>
                        </a:rPr>
                        <a:t>61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1542592"/>
                  </a:ext>
                </a:extLst>
              </a:tr>
              <a:tr h="198393">
                <a:tc>
                  <a:txBody>
                    <a:bodyPr/>
                    <a:lstStyle/>
                    <a:p>
                      <a:pPr marL="76200" marR="62865" algn="ctr">
                        <a:lnSpc>
                          <a:spcPts val="785"/>
                        </a:lnSpc>
                        <a:spcAft>
                          <a:spcPts val="0"/>
                        </a:spcAft>
                      </a:pPr>
                      <a:r>
                        <a:rPr lang="en-US" sz="800">
                          <a:effectLst/>
                        </a:rPr>
                        <a:t>dlr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640" marR="36830" algn="ctr">
                        <a:lnSpc>
                          <a:spcPts val="785"/>
                        </a:lnSpc>
                        <a:spcAft>
                          <a:spcPts val="0"/>
                        </a:spcAft>
                      </a:pPr>
                      <a:r>
                        <a:rPr lang="en-US" sz="800">
                          <a:effectLst/>
                        </a:rPr>
                        <a:t>0.78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735" algn="l">
                        <a:lnSpc>
                          <a:spcPts val="785"/>
                        </a:lnSpc>
                      </a:pPr>
                      <a:r>
                        <a:rPr lang="en-US" sz="800">
                          <a:effectLst/>
                        </a:rPr>
                        <a:t>0.71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61595" algn="ctr">
                        <a:lnSpc>
                          <a:spcPts val="785"/>
                        </a:lnSpc>
                      </a:pPr>
                      <a:r>
                        <a:rPr lang="en-US" sz="800">
                          <a:effectLst/>
                        </a:rPr>
                        <a:t>0.74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marR="84455" algn="ctr">
                        <a:lnSpc>
                          <a:spcPts val="785"/>
                        </a:lnSpc>
                        <a:spcAft>
                          <a:spcPts val="0"/>
                        </a:spcAft>
                      </a:pPr>
                      <a:r>
                        <a:rPr lang="en-US" sz="800">
                          <a:effectLst/>
                        </a:rPr>
                        <a:t>51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71930684"/>
                  </a:ext>
                </a:extLst>
              </a:tr>
              <a:tr h="198393">
                <a:tc>
                  <a:txBody>
                    <a:bodyPr/>
                    <a:lstStyle/>
                    <a:p>
                      <a:pPr marL="76200" marR="62865" algn="ctr">
                        <a:lnSpc>
                          <a:spcPts val="785"/>
                        </a:lnSpc>
                        <a:spcAft>
                          <a:spcPts val="0"/>
                        </a:spcAft>
                      </a:pPr>
                      <a:r>
                        <a:rPr lang="en-US" sz="800">
                          <a:effectLst/>
                        </a:rPr>
                        <a:t>money-supply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640" marR="36830" algn="ctr">
                        <a:lnSpc>
                          <a:spcPts val="785"/>
                        </a:lnSpc>
                        <a:spcAft>
                          <a:spcPts val="0"/>
                        </a:spcAft>
                      </a:pPr>
                      <a:r>
                        <a:rPr lang="en-US" sz="800">
                          <a:effectLst/>
                        </a:rPr>
                        <a:t>0.98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735" algn="l">
                        <a:lnSpc>
                          <a:spcPts val="785"/>
                        </a:lnSpc>
                      </a:pPr>
                      <a:r>
                        <a:rPr lang="en-US" sz="800">
                          <a:effectLst/>
                        </a:rPr>
                        <a:t>0.87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61595" algn="ctr">
                        <a:lnSpc>
                          <a:spcPts val="785"/>
                        </a:lnSpc>
                      </a:pPr>
                      <a:r>
                        <a:rPr lang="en-US" sz="800">
                          <a:effectLst/>
                        </a:rPr>
                        <a:t>0.92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marR="84455" algn="ctr">
                        <a:lnSpc>
                          <a:spcPts val="785"/>
                        </a:lnSpc>
                        <a:spcAft>
                          <a:spcPts val="0"/>
                        </a:spcAft>
                      </a:pPr>
                      <a:r>
                        <a:rPr lang="en-US" sz="800" dirty="0">
                          <a:effectLst/>
                        </a:rPr>
                        <a:t>46</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4687523"/>
                  </a:ext>
                </a:extLst>
              </a:tr>
            </a:tbl>
          </a:graphicData>
        </a:graphic>
      </p:graphicFrame>
      <p:graphicFrame>
        <p:nvGraphicFramePr>
          <p:cNvPr id="19" name="Content Placeholder 18">
            <a:extLst>
              <a:ext uri="{FF2B5EF4-FFF2-40B4-BE49-F238E27FC236}">
                <a16:creationId xmlns:a16="http://schemas.microsoft.com/office/drawing/2014/main" id="{5ACCB60B-2745-3754-0427-B8775973AB80}"/>
              </a:ext>
            </a:extLst>
          </p:cNvPr>
          <p:cNvGraphicFramePr>
            <a:graphicFrameLocks noGrp="1"/>
          </p:cNvGraphicFramePr>
          <p:nvPr>
            <p:ph sz="quarter" idx="4"/>
            <p:extLst>
              <p:ext uri="{D42A27DB-BD31-4B8C-83A1-F6EECF244321}">
                <p14:modId xmlns:p14="http://schemas.microsoft.com/office/powerpoint/2010/main" val="2204099777"/>
              </p:ext>
            </p:extLst>
          </p:nvPr>
        </p:nvGraphicFramePr>
        <p:xfrm>
          <a:off x="4629148" y="2266951"/>
          <a:ext cx="3887391" cy="2209792"/>
        </p:xfrm>
        <a:graphic>
          <a:graphicData uri="http://schemas.openxmlformats.org/drawingml/2006/table">
            <a:tbl>
              <a:tblPr firstRow="1" firstCol="1" lastRow="1" lastCol="1" bandRow="1" bandCol="1">
                <a:tableStyleId>{5C22544A-7EE6-4342-B048-85BDC9FD1C3A}</a:tableStyleId>
              </a:tblPr>
              <a:tblGrid>
                <a:gridCol w="1039651">
                  <a:extLst>
                    <a:ext uri="{9D8B030D-6E8A-4147-A177-3AD203B41FA5}">
                      <a16:colId xmlns:a16="http://schemas.microsoft.com/office/drawing/2014/main" val="190879722"/>
                    </a:ext>
                  </a:extLst>
                </a:gridCol>
                <a:gridCol w="699765">
                  <a:extLst>
                    <a:ext uri="{9D8B030D-6E8A-4147-A177-3AD203B41FA5}">
                      <a16:colId xmlns:a16="http://schemas.microsoft.com/office/drawing/2014/main" val="328112869"/>
                    </a:ext>
                  </a:extLst>
                </a:gridCol>
                <a:gridCol w="699765">
                  <a:extLst>
                    <a:ext uri="{9D8B030D-6E8A-4147-A177-3AD203B41FA5}">
                      <a16:colId xmlns:a16="http://schemas.microsoft.com/office/drawing/2014/main" val="1480245289"/>
                    </a:ext>
                  </a:extLst>
                </a:gridCol>
                <a:gridCol w="727582">
                  <a:extLst>
                    <a:ext uri="{9D8B030D-6E8A-4147-A177-3AD203B41FA5}">
                      <a16:colId xmlns:a16="http://schemas.microsoft.com/office/drawing/2014/main" val="585939843"/>
                    </a:ext>
                  </a:extLst>
                </a:gridCol>
                <a:gridCol w="720628">
                  <a:extLst>
                    <a:ext uri="{9D8B030D-6E8A-4147-A177-3AD203B41FA5}">
                      <a16:colId xmlns:a16="http://schemas.microsoft.com/office/drawing/2014/main" val="1353328492"/>
                    </a:ext>
                  </a:extLst>
                </a:gridCol>
              </a:tblGrid>
              <a:tr h="237362">
                <a:tc>
                  <a:txBody>
                    <a:bodyPr/>
                    <a:lstStyle/>
                    <a:p>
                      <a:pPr marL="76200" marR="62865" algn="ctr">
                        <a:lnSpc>
                          <a:spcPts val="795"/>
                        </a:lnSpc>
                        <a:spcAft>
                          <a:spcPts val="0"/>
                        </a:spcAft>
                      </a:pPr>
                      <a:r>
                        <a:rPr lang="en-US" sz="800">
                          <a:effectLst/>
                        </a:rPr>
                        <a:t>Classes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36830" algn="ctr">
                        <a:lnSpc>
                          <a:spcPts val="795"/>
                        </a:lnSpc>
                        <a:spcAft>
                          <a:spcPts val="0"/>
                        </a:spcAft>
                      </a:pPr>
                      <a:r>
                        <a:rPr lang="en-US" sz="800">
                          <a:effectLst/>
                        </a:rPr>
                        <a:t>Precision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5095" algn="l">
                        <a:lnSpc>
                          <a:spcPts val="795"/>
                        </a:lnSpc>
                      </a:pPr>
                      <a:r>
                        <a:rPr lang="en-US" sz="800">
                          <a:effectLst/>
                        </a:rPr>
                        <a:t>Recall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61595" algn="ctr">
                        <a:lnSpc>
                          <a:spcPts val="795"/>
                        </a:lnSpc>
                      </a:pPr>
                      <a:r>
                        <a:rPr lang="en-US" sz="800">
                          <a:effectLst/>
                        </a:rPr>
                        <a:t>F1-Score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marR="84455" algn="ctr">
                        <a:lnSpc>
                          <a:spcPts val="795"/>
                        </a:lnSpc>
                        <a:spcAft>
                          <a:spcPts val="0"/>
                        </a:spcAft>
                      </a:pPr>
                      <a:r>
                        <a:rPr lang="en-US" sz="800">
                          <a:effectLst/>
                        </a:rPr>
                        <a:t>Support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44909848"/>
                  </a:ext>
                </a:extLst>
              </a:tr>
              <a:tr h="197243">
                <a:tc>
                  <a:txBody>
                    <a:bodyPr/>
                    <a:lstStyle/>
                    <a:p>
                      <a:pPr marL="76200" marR="62865" algn="ctr">
                        <a:lnSpc>
                          <a:spcPts val="785"/>
                        </a:lnSpc>
                        <a:spcAft>
                          <a:spcPts val="0"/>
                        </a:spcAft>
                      </a:pPr>
                      <a:r>
                        <a:rPr lang="en-US" sz="800">
                          <a:effectLst/>
                        </a:rPr>
                        <a:t>earn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640" marR="36830" algn="ctr">
                        <a:lnSpc>
                          <a:spcPts val="785"/>
                        </a:lnSpc>
                        <a:spcAft>
                          <a:spcPts val="0"/>
                        </a:spcAft>
                      </a:pPr>
                      <a:r>
                        <a:rPr lang="en-US" sz="8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735" algn="l">
                        <a:lnSpc>
                          <a:spcPts val="785"/>
                        </a:lnSpc>
                      </a:pPr>
                      <a:r>
                        <a:rPr lang="en-US" sz="800" dirty="0">
                          <a:effectLst/>
                        </a:rPr>
                        <a:t>0.98</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61595" algn="ctr">
                        <a:lnSpc>
                          <a:spcPts val="785"/>
                        </a:lnSpc>
                      </a:pPr>
                      <a:r>
                        <a:rPr lang="en-US" sz="800">
                          <a:effectLst/>
                        </a:rPr>
                        <a:t>0.98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marR="84455" algn="ctr">
                        <a:lnSpc>
                          <a:spcPts val="785"/>
                        </a:lnSpc>
                        <a:spcAft>
                          <a:spcPts val="0"/>
                        </a:spcAft>
                      </a:pPr>
                      <a:r>
                        <a:rPr lang="en-US" sz="800">
                          <a:effectLst/>
                        </a:rPr>
                        <a:t>1178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92109166"/>
                  </a:ext>
                </a:extLst>
              </a:tr>
              <a:tr h="197243">
                <a:tc>
                  <a:txBody>
                    <a:bodyPr/>
                    <a:lstStyle/>
                    <a:p>
                      <a:pPr marL="76200" marR="62865" algn="ctr">
                        <a:lnSpc>
                          <a:spcPts val="785"/>
                        </a:lnSpc>
                        <a:spcAft>
                          <a:spcPts val="0"/>
                        </a:spcAft>
                      </a:pPr>
                      <a:r>
                        <a:rPr lang="en-US" sz="800">
                          <a:effectLst/>
                        </a:rPr>
                        <a:t>acq</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640" marR="36830" algn="ctr">
                        <a:lnSpc>
                          <a:spcPts val="785"/>
                        </a:lnSpc>
                        <a:spcAft>
                          <a:spcPts val="0"/>
                        </a:spcAft>
                      </a:pPr>
                      <a:r>
                        <a:rPr lang="en-US" sz="800">
                          <a:effectLst/>
                        </a:rPr>
                        <a:t>0.88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735" algn="l">
                        <a:lnSpc>
                          <a:spcPts val="785"/>
                        </a:lnSpc>
                      </a:pPr>
                      <a:r>
                        <a:rPr lang="en-US" sz="800">
                          <a:effectLst/>
                        </a:rPr>
                        <a:t>0.98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61595" algn="ctr">
                        <a:lnSpc>
                          <a:spcPts val="785"/>
                        </a:lnSpc>
                      </a:pPr>
                      <a:r>
                        <a:rPr lang="en-US" sz="800">
                          <a:effectLst/>
                        </a:rPr>
                        <a:t>0.93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marR="84455" algn="ctr">
                        <a:lnSpc>
                          <a:spcPts val="785"/>
                        </a:lnSpc>
                        <a:spcAft>
                          <a:spcPts val="0"/>
                        </a:spcAft>
                      </a:pPr>
                      <a:r>
                        <a:rPr lang="en-US" sz="800">
                          <a:effectLst/>
                        </a:rPr>
                        <a:t>711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29759837"/>
                  </a:ext>
                </a:extLst>
              </a:tr>
              <a:tr h="197243">
                <a:tc>
                  <a:txBody>
                    <a:bodyPr/>
                    <a:lstStyle/>
                    <a:p>
                      <a:pPr marL="76200" marR="62865" algn="ctr">
                        <a:lnSpc>
                          <a:spcPts val="785"/>
                        </a:lnSpc>
                        <a:spcAft>
                          <a:spcPts val="0"/>
                        </a:spcAft>
                      </a:pPr>
                      <a:r>
                        <a:rPr lang="en-US" sz="800">
                          <a:effectLst/>
                        </a:rPr>
                        <a:t>rude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640" marR="36830" algn="ctr">
                        <a:lnSpc>
                          <a:spcPts val="785"/>
                        </a:lnSpc>
                        <a:spcAft>
                          <a:spcPts val="0"/>
                        </a:spcAft>
                      </a:pPr>
                      <a:r>
                        <a:rPr lang="en-US" sz="800">
                          <a:effectLst/>
                        </a:rPr>
                        <a:t>0.97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735" algn="l">
                        <a:lnSpc>
                          <a:spcPts val="785"/>
                        </a:lnSpc>
                      </a:pPr>
                      <a:r>
                        <a:rPr lang="en-US" sz="800">
                          <a:effectLst/>
                        </a:rPr>
                        <a:t>0.87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61595" algn="ctr">
                        <a:lnSpc>
                          <a:spcPts val="785"/>
                        </a:lnSpc>
                      </a:pPr>
                      <a:r>
                        <a:rPr lang="en-US" sz="800">
                          <a:effectLst/>
                        </a:rPr>
                        <a:t>0.92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marR="84455" algn="ctr">
                        <a:lnSpc>
                          <a:spcPts val="785"/>
                        </a:lnSpc>
                        <a:spcAft>
                          <a:spcPts val="0"/>
                        </a:spcAft>
                      </a:pPr>
                      <a:r>
                        <a:rPr lang="en-US" sz="800">
                          <a:effectLst/>
                        </a:rPr>
                        <a:t>166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90290780"/>
                  </a:ext>
                </a:extLst>
              </a:tr>
              <a:tr h="197243">
                <a:tc>
                  <a:txBody>
                    <a:bodyPr/>
                    <a:lstStyle/>
                    <a:p>
                      <a:pPr marL="76200" marR="62865" algn="ctr">
                        <a:lnSpc>
                          <a:spcPts val="785"/>
                        </a:lnSpc>
                        <a:spcAft>
                          <a:spcPts val="0"/>
                        </a:spcAft>
                      </a:pPr>
                      <a:r>
                        <a:rPr lang="en-US" sz="800">
                          <a:effectLst/>
                        </a:rPr>
                        <a:t>interest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640" marR="36830" algn="ctr">
                        <a:lnSpc>
                          <a:spcPts val="785"/>
                        </a:lnSpc>
                        <a:spcAft>
                          <a:spcPts val="0"/>
                        </a:spcAft>
                      </a:pPr>
                      <a:r>
                        <a:rPr lang="en-US" sz="800">
                          <a:effectLst/>
                        </a:rPr>
                        <a:t>0.80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735" algn="l">
                        <a:lnSpc>
                          <a:spcPts val="785"/>
                        </a:lnSpc>
                      </a:pPr>
                      <a:r>
                        <a:rPr lang="en-US" sz="800">
                          <a:effectLst/>
                        </a:rPr>
                        <a:t>0.84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61595" algn="ctr">
                        <a:lnSpc>
                          <a:spcPts val="785"/>
                        </a:lnSpc>
                      </a:pPr>
                      <a:r>
                        <a:rPr lang="en-US" sz="800">
                          <a:effectLst/>
                        </a:rPr>
                        <a:t>0.82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marR="84455" algn="ctr">
                        <a:lnSpc>
                          <a:spcPts val="785"/>
                        </a:lnSpc>
                        <a:spcAft>
                          <a:spcPts val="0"/>
                        </a:spcAft>
                      </a:pPr>
                      <a:r>
                        <a:rPr lang="en-US" sz="800">
                          <a:effectLst/>
                        </a:rPr>
                        <a:t>136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812083797"/>
                  </a:ext>
                </a:extLst>
              </a:tr>
              <a:tr h="197243">
                <a:tc>
                  <a:txBody>
                    <a:bodyPr/>
                    <a:lstStyle/>
                    <a:p>
                      <a:pPr marL="76200" marR="62865" algn="ctr">
                        <a:lnSpc>
                          <a:spcPts val="785"/>
                        </a:lnSpc>
                        <a:spcAft>
                          <a:spcPts val="0"/>
                        </a:spcAft>
                      </a:pPr>
                      <a:r>
                        <a:rPr lang="en-US" sz="800">
                          <a:effectLst/>
                        </a:rPr>
                        <a:t>money-fx</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640" marR="36830" algn="ctr">
                        <a:lnSpc>
                          <a:spcPts val="785"/>
                        </a:lnSpc>
                        <a:spcAft>
                          <a:spcPts val="0"/>
                        </a:spcAft>
                      </a:pPr>
                      <a:r>
                        <a:rPr lang="en-US" sz="800">
                          <a:effectLst/>
                        </a:rPr>
                        <a:t>0.74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735" algn="l">
                        <a:lnSpc>
                          <a:spcPts val="785"/>
                        </a:lnSpc>
                      </a:pPr>
                      <a:r>
                        <a:rPr lang="en-US" sz="800">
                          <a:effectLst/>
                        </a:rPr>
                        <a:t>0.60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61595" algn="ctr">
                        <a:lnSpc>
                          <a:spcPts val="785"/>
                        </a:lnSpc>
                      </a:pPr>
                      <a:r>
                        <a:rPr lang="en-US" sz="800">
                          <a:effectLst/>
                        </a:rPr>
                        <a:t>0.66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marR="84455" algn="ctr">
                        <a:lnSpc>
                          <a:spcPts val="785"/>
                        </a:lnSpc>
                        <a:spcAft>
                          <a:spcPts val="0"/>
                        </a:spcAft>
                      </a:pPr>
                      <a:r>
                        <a:rPr lang="en-US" sz="800">
                          <a:effectLst/>
                        </a:rPr>
                        <a:t>109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16452407"/>
                  </a:ext>
                </a:extLst>
              </a:tr>
              <a:tr h="197243">
                <a:tc>
                  <a:txBody>
                    <a:bodyPr/>
                    <a:lstStyle/>
                    <a:p>
                      <a:pPr marL="76200" marR="62865" algn="ctr">
                        <a:lnSpc>
                          <a:spcPts val="785"/>
                        </a:lnSpc>
                        <a:spcAft>
                          <a:spcPts val="0"/>
                        </a:spcAft>
                      </a:pPr>
                      <a:r>
                        <a:rPr lang="en-US" sz="800">
                          <a:effectLst/>
                        </a:rPr>
                        <a:t>trade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640" marR="36830" algn="ctr">
                        <a:lnSpc>
                          <a:spcPts val="785"/>
                        </a:lnSpc>
                        <a:spcAft>
                          <a:spcPts val="0"/>
                        </a:spcAft>
                      </a:pPr>
                      <a:r>
                        <a:rPr lang="en-US" sz="800">
                          <a:effectLst/>
                        </a:rPr>
                        <a:t>0.90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735" algn="l">
                        <a:lnSpc>
                          <a:spcPts val="785"/>
                        </a:lnSpc>
                      </a:pPr>
                      <a:r>
                        <a:rPr lang="en-US" sz="800">
                          <a:effectLst/>
                        </a:rPr>
                        <a:t>0.88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61595" algn="ctr">
                        <a:lnSpc>
                          <a:spcPts val="785"/>
                        </a:lnSpc>
                      </a:pPr>
                      <a:r>
                        <a:rPr lang="en-US" sz="800">
                          <a:effectLst/>
                        </a:rPr>
                        <a:t>0.89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marR="84455" algn="ctr">
                        <a:lnSpc>
                          <a:spcPts val="785"/>
                        </a:lnSpc>
                        <a:spcAft>
                          <a:spcPts val="0"/>
                        </a:spcAft>
                      </a:pPr>
                      <a:r>
                        <a:rPr lang="en-US" sz="800">
                          <a:effectLst/>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25928732"/>
                  </a:ext>
                </a:extLst>
              </a:tr>
              <a:tr h="197243">
                <a:tc>
                  <a:txBody>
                    <a:bodyPr/>
                    <a:lstStyle/>
                    <a:p>
                      <a:pPr marL="76200" marR="62865" algn="ctr">
                        <a:lnSpc>
                          <a:spcPts val="785"/>
                        </a:lnSpc>
                        <a:spcAft>
                          <a:spcPts val="0"/>
                        </a:spcAft>
                      </a:pPr>
                      <a:r>
                        <a:rPr lang="en-US" sz="800">
                          <a:effectLst/>
                        </a:rPr>
                        <a:t>grain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640" marR="36830" algn="ctr">
                        <a:lnSpc>
                          <a:spcPts val="785"/>
                        </a:lnSpc>
                        <a:spcAft>
                          <a:spcPts val="0"/>
                        </a:spcAft>
                      </a:pPr>
                      <a:r>
                        <a:rPr lang="en-US" sz="800">
                          <a:effectLst/>
                        </a:rPr>
                        <a:t>0.90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735" algn="l">
                        <a:lnSpc>
                          <a:spcPts val="785"/>
                        </a:lnSpc>
                      </a:pPr>
                      <a:r>
                        <a:rPr lang="en-US" sz="800">
                          <a:effectLst/>
                        </a:rPr>
                        <a:t>0.86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61595" algn="ctr">
                        <a:lnSpc>
                          <a:spcPts val="785"/>
                        </a:lnSpc>
                      </a:pPr>
                      <a:r>
                        <a:rPr lang="en-US" sz="800">
                          <a:effectLst/>
                        </a:rPr>
                        <a:t>0.88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marR="84455" algn="ctr">
                        <a:lnSpc>
                          <a:spcPts val="785"/>
                        </a:lnSpc>
                        <a:spcAft>
                          <a:spcPts val="0"/>
                        </a:spcAft>
                      </a:pPr>
                      <a:r>
                        <a:rPr lang="en-US" sz="800">
                          <a:effectLst/>
                        </a:rPr>
                        <a:t>88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91425244"/>
                  </a:ext>
                </a:extLst>
              </a:tr>
              <a:tr h="197243">
                <a:tc>
                  <a:txBody>
                    <a:bodyPr/>
                    <a:lstStyle/>
                    <a:p>
                      <a:pPr marL="76200" marR="62865" algn="ctr">
                        <a:lnSpc>
                          <a:spcPts val="785"/>
                        </a:lnSpc>
                        <a:spcAft>
                          <a:spcPts val="0"/>
                        </a:spcAft>
                      </a:pPr>
                      <a:r>
                        <a:rPr lang="en-US" sz="800">
                          <a:effectLst/>
                        </a:rPr>
                        <a:t>corn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640" marR="36830" algn="ctr">
                        <a:lnSpc>
                          <a:spcPts val="785"/>
                        </a:lnSpc>
                        <a:spcAft>
                          <a:spcPts val="0"/>
                        </a:spcAft>
                      </a:pPr>
                      <a:r>
                        <a:rPr lang="en-US" sz="800">
                          <a:effectLst/>
                        </a:rPr>
                        <a:t>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735" algn="l">
                        <a:lnSpc>
                          <a:spcPts val="785"/>
                        </a:lnSpc>
                      </a:pPr>
                      <a:r>
                        <a:rPr lang="en-US" sz="800">
                          <a:effectLst/>
                        </a:rPr>
                        <a:t>0.70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61595" algn="ctr">
                        <a:lnSpc>
                          <a:spcPts val="785"/>
                        </a:lnSpc>
                      </a:pPr>
                      <a:r>
                        <a:rPr lang="en-US" sz="800">
                          <a:effectLst/>
                        </a:rPr>
                        <a:t>0.83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marR="84455" algn="ctr">
                        <a:lnSpc>
                          <a:spcPts val="785"/>
                        </a:lnSpc>
                        <a:spcAft>
                          <a:spcPts val="0"/>
                        </a:spcAft>
                      </a:pPr>
                      <a:r>
                        <a:rPr lang="en-US" sz="800">
                          <a:effectLst/>
                        </a:rPr>
                        <a:t>61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517356060"/>
                  </a:ext>
                </a:extLst>
              </a:tr>
              <a:tr h="197243">
                <a:tc>
                  <a:txBody>
                    <a:bodyPr/>
                    <a:lstStyle/>
                    <a:p>
                      <a:pPr marL="76200" marR="62865" algn="ctr">
                        <a:lnSpc>
                          <a:spcPts val="785"/>
                        </a:lnSpc>
                        <a:spcAft>
                          <a:spcPts val="0"/>
                        </a:spcAft>
                      </a:pPr>
                      <a:r>
                        <a:rPr lang="en-US" sz="800">
                          <a:effectLst/>
                        </a:rPr>
                        <a:t>dlr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640" marR="36830" algn="ctr">
                        <a:lnSpc>
                          <a:spcPts val="785"/>
                        </a:lnSpc>
                        <a:spcAft>
                          <a:spcPts val="0"/>
                        </a:spcAft>
                      </a:pPr>
                      <a:r>
                        <a:rPr lang="en-US" sz="800">
                          <a:effectLst/>
                        </a:rPr>
                        <a:t>0.88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735" algn="l">
                        <a:lnSpc>
                          <a:spcPts val="785"/>
                        </a:lnSpc>
                      </a:pPr>
                      <a:r>
                        <a:rPr lang="en-US" sz="800">
                          <a:effectLst/>
                        </a:rPr>
                        <a:t>0.69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61595" algn="ctr">
                        <a:lnSpc>
                          <a:spcPts val="785"/>
                        </a:lnSpc>
                      </a:pPr>
                      <a:r>
                        <a:rPr lang="en-US" sz="800">
                          <a:effectLst/>
                        </a:rPr>
                        <a:t>0.77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marR="84455" algn="ctr">
                        <a:lnSpc>
                          <a:spcPts val="785"/>
                        </a:lnSpc>
                        <a:spcAft>
                          <a:spcPts val="0"/>
                        </a:spcAft>
                      </a:pPr>
                      <a:r>
                        <a:rPr lang="en-US" sz="800">
                          <a:effectLst/>
                        </a:rPr>
                        <a:t>51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19165215"/>
                  </a:ext>
                </a:extLst>
              </a:tr>
              <a:tr h="197243">
                <a:tc>
                  <a:txBody>
                    <a:bodyPr/>
                    <a:lstStyle/>
                    <a:p>
                      <a:pPr marL="76200" marR="62865" algn="ctr">
                        <a:lnSpc>
                          <a:spcPts val="785"/>
                        </a:lnSpc>
                        <a:spcAft>
                          <a:spcPts val="0"/>
                        </a:spcAft>
                      </a:pPr>
                      <a:r>
                        <a:rPr lang="en-US" sz="800">
                          <a:effectLst/>
                        </a:rPr>
                        <a:t>money-supply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640" marR="36830" algn="ctr">
                        <a:lnSpc>
                          <a:spcPts val="785"/>
                        </a:lnSpc>
                        <a:spcAft>
                          <a:spcPts val="0"/>
                        </a:spcAft>
                      </a:pPr>
                      <a:r>
                        <a:rPr lang="en-US" sz="800">
                          <a:effectLst/>
                        </a:rPr>
                        <a:t>0.93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5735" algn="l">
                        <a:lnSpc>
                          <a:spcPts val="785"/>
                        </a:lnSpc>
                      </a:pPr>
                      <a:r>
                        <a:rPr lang="en-US" sz="800">
                          <a:effectLst/>
                        </a:rPr>
                        <a:t>0.89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61595" algn="ctr">
                        <a:lnSpc>
                          <a:spcPts val="785"/>
                        </a:lnSpc>
                      </a:pPr>
                      <a:r>
                        <a:rPr lang="en-US" sz="800">
                          <a:effectLst/>
                        </a:rPr>
                        <a:t>0.91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marR="84455" algn="ctr">
                        <a:lnSpc>
                          <a:spcPts val="785"/>
                        </a:lnSpc>
                        <a:spcAft>
                          <a:spcPts val="0"/>
                        </a:spcAft>
                      </a:pPr>
                      <a:r>
                        <a:rPr lang="en-US" sz="800" dirty="0">
                          <a:effectLst/>
                        </a:rPr>
                        <a:t>46</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74438013"/>
                  </a:ext>
                </a:extLst>
              </a:tr>
            </a:tbl>
          </a:graphicData>
        </a:graphic>
      </p:graphicFrame>
      <p:sp>
        <p:nvSpPr>
          <p:cNvPr id="2" name="Slide Number Placeholder 1">
            <a:extLst>
              <a:ext uri="{FF2B5EF4-FFF2-40B4-BE49-F238E27FC236}">
                <a16:creationId xmlns:a16="http://schemas.microsoft.com/office/drawing/2014/main" id="{0DF07D56-1687-F329-7EBD-EFB65436C22E}"/>
              </a:ext>
            </a:extLst>
          </p:cNvPr>
          <p:cNvSpPr>
            <a:spLocks noGrp="1"/>
          </p:cNvSpPr>
          <p:nvPr>
            <p:ph type="sldNum" sz="quarter" idx="12"/>
          </p:nvPr>
        </p:nvSpPr>
        <p:spPr/>
        <p:txBody>
          <a:bodyPr/>
          <a:lstStyle/>
          <a:p>
            <a:fld id="{B6F15528-21DE-4FAA-801E-634DDDAF4B2B}" type="slidenum">
              <a:rPr lang="en-IN" smtClean="0"/>
              <a:t>17</a:t>
            </a:fld>
            <a:endParaRPr lang="en-IN"/>
          </a:p>
        </p:txBody>
      </p:sp>
      <p:sp>
        <p:nvSpPr>
          <p:cNvPr id="18" name="Rectangle 2">
            <a:extLst>
              <a:ext uri="{FF2B5EF4-FFF2-40B4-BE49-F238E27FC236}">
                <a16:creationId xmlns:a16="http://schemas.microsoft.com/office/drawing/2014/main" id="{A3C7BF98-653A-ED7C-40C9-7E09A36DA860}"/>
              </a:ext>
            </a:extLst>
          </p:cNvPr>
          <p:cNvSpPr>
            <a:spLocks noChangeArrowheads="1"/>
          </p:cNvSpPr>
          <p:nvPr/>
        </p:nvSpPr>
        <p:spPr bwMode="auto">
          <a:xfrm>
            <a:off x="-2704656" y="88984"/>
            <a:ext cx="1184865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R</a:t>
            </a:r>
            <a:r>
              <a:rPr kumimoji="0" lang="en-US" altLang="en-US" sz="6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ESULTS  FOR  </a:t>
            </a:r>
            <a:r>
              <a:rPr kumimoji="0" lang="en-US" altLang="en-US" sz="8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SVM C</a:t>
            </a:r>
            <a:r>
              <a:rPr kumimoji="0" lang="en-US" altLang="en-US" sz="6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LASSIFIER  WITH  LINEAR  KERNEL</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9356" y="292952"/>
            <a:ext cx="2819400" cy="452120"/>
          </a:xfrm>
          <a:prstGeom prst="rect">
            <a:avLst/>
          </a:prstGeom>
        </p:spPr>
        <p:txBody>
          <a:bodyPr vert="horz" wrap="square" lIns="0" tIns="12700" rIns="0" bIns="0" rtlCol="0">
            <a:spAutoFit/>
          </a:bodyPr>
          <a:lstStyle/>
          <a:p>
            <a:pPr marL="12700">
              <a:lnSpc>
                <a:spcPct val="100000"/>
              </a:lnSpc>
              <a:spcBef>
                <a:spcPts val="100"/>
              </a:spcBef>
            </a:pPr>
            <a:r>
              <a:rPr sz="2800" spc="-10" dirty="0">
                <a:solidFill>
                  <a:srgbClr val="424242"/>
                </a:solidFill>
                <a:latin typeface="Times New Roman" panose="02020603050405020304" pitchFamily="18" charset="0"/>
                <a:cs typeface="Times New Roman" panose="02020603050405020304" pitchFamily="18" charset="0"/>
              </a:rPr>
              <a:t>Future</a:t>
            </a:r>
            <a:r>
              <a:rPr sz="2800" spc="-150" dirty="0">
                <a:solidFill>
                  <a:srgbClr val="424242"/>
                </a:solidFill>
                <a:latin typeface="Times New Roman" panose="02020603050405020304" pitchFamily="18" charset="0"/>
                <a:cs typeface="Times New Roman" panose="02020603050405020304" pitchFamily="18" charset="0"/>
              </a:rPr>
              <a:t> </a:t>
            </a:r>
            <a:r>
              <a:rPr sz="2800" spc="95" dirty="0">
                <a:solidFill>
                  <a:srgbClr val="424242"/>
                </a:solidFill>
                <a:latin typeface="Times New Roman" panose="02020603050405020304" pitchFamily="18" charset="0"/>
                <a:cs typeface="Times New Roman" panose="02020603050405020304" pitchFamily="18" charset="0"/>
              </a:rPr>
              <a:t>Work</a:t>
            </a:r>
            <a:endParaRPr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1A1BA66-1C63-E120-E250-DFC2D055B761}"/>
              </a:ext>
            </a:extLst>
          </p:cNvPr>
          <p:cNvSpPr>
            <a:spLocks noGrp="1"/>
          </p:cNvSpPr>
          <p:nvPr>
            <p:ph type="sldNum" sz="quarter" idx="12"/>
          </p:nvPr>
        </p:nvSpPr>
        <p:spPr/>
        <p:txBody>
          <a:bodyPr/>
          <a:lstStyle/>
          <a:p>
            <a:fld id="{B6F15528-21DE-4FAA-801E-634DDDAF4B2B}" type="slidenum">
              <a:rPr lang="en-IN" smtClean="0"/>
              <a:t>18</a:t>
            </a:fld>
            <a:endParaRPr lang="en-IN"/>
          </a:p>
        </p:txBody>
      </p:sp>
      <p:sp>
        <p:nvSpPr>
          <p:cNvPr id="3" name="object 3"/>
          <p:cNvSpPr txBox="1"/>
          <p:nvPr/>
        </p:nvSpPr>
        <p:spPr>
          <a:xfrm>
            <a:off x="1034341" y="1586722"/>
            <a:ext cx="7075317" cy="2371675"/>
          </a:xfrm>
          <a:prstGeom prst="rect">
            <a:avLst/>
          </a:prstGeom>
        </p:spPr>
        <p:txBody>
          <a:bodyPr vert="horz" wrap="square" lIns="0" tIns="12700" rIns="0" bIns="0" rtlCol="0">
            <a:spAutoFit/>
          </a:bodyPr>
          <a:lstStyle/>
          <a:p>
            <a:pPr marL="340360" marR="5080" indent="-328295">
              <a:lnSpc>
                <a:spcPct val="114999"/>
              </a:lnSpc>
              <a:spcBef>
                <a:spcPts val="100"/>
              </a:spcBef>
              <a:buFont typeface="Tahoma"/>
              <a:buChar char="●"/>
              <a:tabLst>
                <a:tab pos="340360" algn="l"/>
                <a:tab pos="340995" algn="l"/>
              </a:tabLst>
            </a:pPr>
            <a:r>
              <a:rPr sz="1500" spc="45" dirty="0">
                <a:latin typeface="Times New Roman" panose="02020603050405020304" pitchFamily="18" charset="0"/>
                <a:cs typeface="Times New Roman" panose="02020603050405020304" pitchFamily="18" charset="0"/>
              </a:rPr>
              <a:t>We</a:t>
            </a:r>
            <a:r>
              <a:rPr sz="1500" spc="-15" dirty="0">
                <a:latin typeface="Times New Roman" panose="02020603050405020304" pitchFamily="18" charset="0"/>
                <a:cs typeface="Times New Roman" panose="02020603050405020304" pitchFamily="18" charset="0"/>
              </a:rPr>
              <a:t> </a:t>
            </a:r>
            <a:r>
              <a:rPr sz="1500" spc="-30" dirty="0">
                <a:latin typeface="Times New Roman" panose="02020603050405020304" pitchFamily="18" charset="0"/>
                <a:cs typeface="Times New Roman" panose="02020603050405020304" pitchFamily="18" charset="0"/>
              </a:rPr>
              <a:t>can</a:t>
            </a:r>
            <a:r>
              <a:rPr sz="1500" spc="-10"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improve</a:t>
            </a:r>
            <a:r>
              <a:rPr sz="1500" spc="-10" dirty="0">
                <a:latin typeface="Times New Roman" panose="02020603050405020304" pitchFamily="18" charset="0"/>
                <a:cs typeface="Times New Roman" panose="02020603050405020304" pitchFamily="18" charset="0"/>
              </a:rPr>
              <a:t> </a:t>
            </a:r>
            <a:r>
              <a:rPr sz="1500" spc="25" dirty="0">
                <a:latin typeface="Times New Roman" panose="02020603050405020304" pitchFamily="18" charset="0"/>
                <a:cs typeface="Times New Roman" panose="02020603050405020304" pitchFamily="18" charset="0"/>
              </a:rPr>
              <a:t>the</a:t>
            </a:r>
            <a:r>
              <a:rPr sz="1500" spc="-10"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classiﬁcation</a:t>
            </a:r>
            <a:r>
              <a:rPr sz="1500" spc="-10" dirty="0">
                <a:latin typeface="Times New Roman" panose="02020603050405020304" pitchFamily="18" charset="0"/>
                <a:cs typeface="Times New Roman" panose="02020603050405020304" pitchFamily="18" charset="0"/>
              </a:rPr>
              <a:t> </a:t>
            </a:r>
            <a:r>
              <a:rPr sz="1500" spc="20" dirty="0">
                <a:latin typeface="Times New Roman" panose="02020603050405020304" pitchFamily="18" charset="0"/>
                <a:cs typeface="Times New Roman" panose="02020603050405020304" pitchFamily="18" charset="0"/>
              </a:rPr>
              <a:t>by</a:t>
            </a:r>
            <a:r>
              <a:rPr sz="1500" spc="-10"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using</a:t>
            </a:r>
            <a:r>
              <a:rPr sz="1500" spc="-10" dirty="0">
                <a:latin typeface="Times New Roman" panose="02020603050405020304" pitchFamily="18" charset="0"/>
                <a:cs typeface="Times New Roman" panose="02020603050405020304" pitchFamily="18" charset="0"/>
              </a:rPr>
              <a:t> </a:t>
            </a:r>
            <a:r>
              <a:rPr sz="1500" spc="50" dirty="0">
                <a:latin typeface="Times New Roman" panose="02020603050405020304" pitchFamily="18" charset="0"/>
                <a:cs typeface="Times New Roman" panose="02020603050405020304" pitchFamily="18" charset="0"/>
              </a:rPr>
              <a:t>word</a:t>
            </a:r>
            <a:r>
              <a:rPr sz="1500" spc="-10"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embeddings</a:t>
            </a:r>
            <a:r>
              <a:rPr sz="1500" spc="-10"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instead</a:t>
            </a:r>
            <a:r>
              <a:rPr sz="1500" spc="-15" dirty="0">
                <a:latin typeface="Times New Roman" panose="02020603050405020304" pitchFamily="18" charset="0"/>
                <a:cs typeface="Times New Roman" panose="02020603050405020304" pitchFamily="18" charset="0"/>
              </a:rPr>
              <a:t> </a:t>
            </a:r>
            <a:r>
              <a:rPr sz="1500" spc="30" dirty="0">
                <a:latin typeface="Times New Roman" panose="02020603050405020304" pitchFamily="18" charset="0"/>
                <a:cs typeface="Times New Roman" panose="02020603050405020304" pitchFamily="18" charset="0"/>
              </a:rPr>
              <a:t>of</a:t>
            </a:r>
            <a:r>
              <a:rPr sz="1500" spc="-10"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Bag</a:t>
            </a:r>
            <a:r>
              <a:rPr sz="1500" spc="-10" dirty="0">
                <a:latin typeface="Times New Roman" panose="02020603050405020304" pitchFamily="18" charset="0"/>
                <a:cs typeface="Times New Roman" panose="02020603050405020304" pitchFamily="18" charset="0"/>
              </a:rPr>
              <a:t> </a:t>
            </a:r>
            <a:r>
              <a:rPr sz="1500" spc="30" dirty="0">
                <a:latin typeface="Times New Roman" panose="02020603050405020304" pitchFamily="18" charset="0"/>
                <a:cs typeface="Times New Roman" panose="02020603050405020304" pitchFamily="18" charset="0"/>
              </a:rPr>
              <a:t>of</a:t>
            </a:r>
            <a:r>
              <a:rPr sz="1500" spc="-10" dirty="0">
                <a:latin typeface="Times New Roman" panose="02020603050405020304" pitchFamily="18" charset="0"/>
                <a:cs typeface="Times New Roman" panose="02020603050405020304" pitchFamily="18" charset="0"/>
              </a:rPr>
              <a:t> </a:t>
            </a:r>
            <a:r>
              <a:rPr sz="1500" spc="30" dirty="0">
                <a:latin typeface="Times New Roman" panose="02020603050405020304" pitchFamily="18" charset="0"/>
                <a:cs typeface="Times New Roman" panose="02020603050405020304" pitchFamily="18" charset="0"/>
              </a:rPr>
              <a:t>Words </a:t>
            </a:r>
            <a:r>
              <a:rPr sz="1500" spc="-330"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concept.</a:t>
            </a:r>
            <a:endParaRPr sz="1500" dirty="0">
              <a:latin typeface="Times New Roman" panose="02020603050405020304" pitchFamily="18" charset="0"/>
              <a:cs typeface="Times New Roman" panose="02020603050405020304" pitchFamily="18" charset="0"/>
            </a:endParaRPr>
          </a:p>
          <a:p>
            <a:pPr marL="340360" marR="582295" indent="-328295">
              <a:lnSpc>
                <a:spcPct val="114999"/>
              </a:lnSpc>
              <a:buFont typeface="Tahoma"/>
              <a:buChar char="●"/>
              <a:tabLst>
                <a:tab pos="340360" algn="l"/>
                <a:tab pos="340995" algn="l"/>
              </a:tabLst>
            </a:pPr>
            <a:r>
              <a:rPr sz="1500" spc="-15" dirty="0">
                <a:latin typeface="Times New Roman" panose="02020603050405020304" pitchFamily="18" charset="0"/>
                <a:cs typeface="Times New Roman" panose="02020603050405020304" pitchFamily="18" charset="0"/>
              </a:rPr>
              <a:t>These</a:t>
            </a:r>
            <a:r>
              <a:rPr sz="1500" spc="-5" dirty="0">
                <a:latin typeface="Times New Roman" panose="02020603050405020304" pitchFamily="18" charset="0"/>
                <a:cs typeface="Times New Roman" panose="02020603050405020304" pitchFamily="18" charset="0"/>
              </a:rPr>
              <a:t> </a:t>
            </a:r>
            <a:r>
              <a:rPr sz="1500" spc="25" dirty="0">
                <a:latin typeface="Times New Roman" panose="02020603050405020304" pitchFamily="18" charset="0"/>
                <a:cs typeface="Times New Roman" panose="02020603050405020304" pitchFamily="18" charset="0"/>
              </a:rPr>
              <a:t>word-embeddings</a:t>
            </a:r>
            <a:r>
              <a:rPr sz="1500" dirty="0">
                <a:latin typeface="Times New Roman" panose="02020603050405020304" pitchFamily="18" charset="0"/>
                <a:cs typeface="Times New Roman" panose="02020603050405020304" pitchFamily="18" charset="0"/>
              </a:rPr>
              <a:t> </a:t>
            </a:r>
            <a:r>
              <a:rPr sz="1500" spc="-30" dirty="0">
                <a:latin typeface="Times New Roman" panose="02020603050405020304" pitchFamily="18" charset="0"/>
                <a:cs typeface="Times New Roman" panose="02020603050405020304" pitchFamily="18" charset="0"/>
              </a:rPr>
              <a:t>can</a:t>
            </a:r>
            <a:r>
              <a:rPr sz="1500" dirty="0">
                <a:latin typeface="Times New Roman" panose="02020603050405020304" pitchFamily="18" charset="0"/>
                <a:cs typeface="Times New Roman" panose="02020603050405020304" pitchFamily="18" charset="0"/>
              </a:rPr>
              <a:t> </a:t>
            </a:r>
            <a:r>
              <a:rPr sz="1500" spc="20" dirty="0">
                <a:latin typeface="Times New Roman" panose="02020603050405020304" pitchFamily="18" charset="0"/>
                <a:cs typeface="Times New Roman" panose="02020603050405020304" pitchFamily="18" charset="0"/>
              </a:rPr>
              <a:t>then</a:t>
            </a:r>
            <a:r>
              <a:rPr sz="1500" spc="-5"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be </a:t>
            </a:r>
            <a:r>
              <a:rPr sz="1500" spc="15" dirty="0">
                <a:latin typeface="Times New Roman" panose="02020603050405020304" pitchFamily="18" charset="0"/>
                <a:cs typeface="Times New Roman" panose="02020603050405020304" pitchFamily="18" charset="0"/>
              </a:rPr>
              <a:t>supplied</a:t>
            </a:r>
            <a:r>
              <a:rPr sz="1500" dirty="0">
                <a:latin typeface="Times New Roman" panose="02020603050405020304" pitchFamily="18" charset="0"/>
                <a:cs typeface="Times New Roman" panose="02020603050405020304" pitchFamily="18" charset="0"/>
              </a:rPr>
              <a:t> </a:t>
            </a:r>
            <a:r>
              <a:rPr sz="1500" spc="25" dirty="0">
                <a:latin typeface="Times New Roman" panose="02020603050405020304" pitchFamily="18" charset="0"/>
                <a:cs typeface="Times New Roman" panose="02020603050405020304" pitchFamily="18" charset="0"/>
              </a:rPr>
              <a:t>for</a:t>
            </a:r>
            <a:r>
              <a:rPr sz="1500" dirty="0">
                <a:latin typeface="Times New Roman" panose="02020603050405020304" pitchFamily="18" charset="0"/>
                <a:cs typeface="Times New Roman" panose="02020603050405020304" pitchFamily="18" charset="0"/>
              </a:rPr>
              <a:t> </a:t>
            </a:r>
            <a:r>
              <a:rPr sz="1500" spc="20" dirty="0">
                <a:latin typeface="Times New Roman" panose="02020603050405020304" pitchFamily="18" charset="0"/>
                <a:cs typeface="Times New Roman" panose="02020603050405020304" pitchFamily="18" charset="0"/>
              </a:rPr>
              <a:t>training</a:t>
            </a:r>
            <a:r>
              <a:rPr sz="1500" spc="-5" dirty="0">
                <a:latin typeface="Times New Roman" panose="02020603050405020304" pitchFamily="18" charset="0"/>
                <a:cs typeface="Times New Roman" panose="02020603050405020304" pitchFamily="18" charset="0"/>
              </a:rPr>
              <a:t> </a:t>
            </a:r>
            <a:r>
              <a:rPr sz="1500" spc="40" dirty="0">
                <a:latin typeface="Times New Roman" panose="02020603050405020304" pitchFamily="18" charset="0"/>
                <a:cs typeface="Times New Roman" panose="02020603050405020304" pitchFamily="18" charset="0"/>
              </a:rPr>
              <a:t>to</a:t>
            </a:r>
            <a:r>
              <a:rPr sz="1500"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advanced</a:t>
            </a:r>
            <a:r>
              <a:rPr sz="1500"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Nueral </a:t>
            </a:r>
            <a:r>
              <a:rPr sz="1500" spc="-330" dirty="0">
                <a:latin typeface="Times New Roman" panose="02020603050405020304" pitchFamily="18" charset="0"/>
                <a:cs typeface="Times New Roman" panose="02020603050405020304" pitchFamily="18" charset="0"/>
              </a:rPr>
              <a:t> </a:t>
            </a:r>
            <a:r>
              <a:rPr sz="1500" spc="35" dirty="0">
                <a:latin typeface="Times New Roman" panose="02020603050405020304" pitchFamily="18" charset="0"/>
                <a:cs typeface="Times New Roman" panose="02020603050405020304" pitchFamily="18" charset="0"/>
              </a:rPr>
              <a:t>Network</a:t>
            </a:r>
            <a:r>
              <a:rPr sz="1500" spc="-10"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models</a:t>
            </a:r>
            <a:r>
              <a:rPr sz="1500" spc="-10"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like</a:t>
            </a:r>
            <a:r>
              <a:rPr sz="1500" spc="-10" dirty="0">
                <a:latin typeface="Times New Roman" panose="02020603050405020304" pitchFamily="18" charset="0"/>
                <a:cs typeface="Times New Roman" panose="02020603050405020304" pitchFamily="18" charset="0"/>
              </a:rPr>
              <a:t> </a:t>
            </a:r>
            <a:r>
              <a:rPr sz="1500" spc="-25" dirty="0">
                <a:latin typeface="Times New Roman" panose="02020603050405020304" pitchFamily="18" charset="0"/>
                <a:cs typeface="Times New Roman" panose="02020603050405020304" pitchFamily="18" charset="0"/>
              </a:rPr>
              <a:t>RNN,</a:t>
            </a:r>
            <a:r>
              <a:rPr sz="1500" spc="-10" dirty="0">
                <a:latin typeface="Times New Roman" panose="02020603050405020304" pitchFamily="18" charset="0"/>
                <a:cs typeface="Times New Roman" panose="02020603050405020304" pitchFamily="18" charset="0"/>
              </a:rPr>
              <a:t> </a:t>
            </a:r>
            <a:r>
              <a:rPr sz="1500" spc="-25" dirty="0">
                <a:latin typeface="Times New Roman" panose="02020603050405020304" pitchFamily="18" charset="0"/>
                <a:cs typeface="Times New Roman" panose="02020603050405020304" pitchFamily="18" charset="0"/>
              </a:rPr>
              <a:t>CNN,</a:t>
            </a:r>
            <a:r>
              <a:rPr sz="1500" spc="-10" dirty="0">
                <a:latin typeface="Times New Roman" panose="02020603050405020304" pitchFamily="18" charset="0"/>
                <a:cs typeface="Times New Roman" panose="02020603050405020304" pitchFamily="18" charset="0"/>
              </a:rPr>
              <a:t> </a:t>
            </a:r>
            <a:r>
              <a:rPr sz="1500" spc="-40" dirty="0">
                <a:latin typeface="Times New Roman" panose="02020603050405020304" pitchFamily="18" charset="0"/>
                <a:cs typeface="Times New Roman" panose="02020603050405020304" pitchFamily="18" charset="0"/>
              </a:rPr>
              <a:t>LSTM,</a:t>
            </a:r>
            <a:r>
              <a:rPr sz="1500" spc="-10" dirty="0">
                <a:latin typeface="Times New Roman" panose="02020603050405020304" pitchFamily="18" charset="0"/>
                <a:cs typeface="Times New Roman" panose="02020603050405020304" pitchFamily="18" charset="0"/>
              </a:rPr>
              <a:t> </a:t>
            </a:r>
            <a:r>
              <a:rPr sz="1500" spc="-15" dirty="0">
                <a:latin typeface="Times New Roman" panose="02020603050405020304" pitchFamily="18" charset="0"/>
                <a:cs typeface="Times New Roman" panose="02020603050405020304" pitchFamily="18" charset="0"/>
              </a:rPr>
              <a:t>etc.</a:t>
            </a:r>
            <a:endParaRPr sz="1500" dirty="0">
              <a:latin typeface="Times New Roman" panose="02020603050405020304" pitchFamily="18" charset="0"/>
              <a:cs typeface="Times New Roman" panose="02020603050405020304" pitchFamily="18" charset="0"/>
            </a:endParaRPr>
          </a:p>
          <a:p>
            <a:pPr marL="340360" marR="170815" indent="-328295">
              <a:lnSpc>
                <a:spcPct val="114999"/>
              </a:lnSpc>
              <a:buFont typeface="Tahoma"/>
              <a:buChar char="●"/>
              <a:tabLst>
                <a:tab pos="340360" algn="l"/>
                <a:tab pos="340995" algn="l"/>
              </a:tabLst>
            </a:pPr>
            <a:r>
              <a:rPr sz="1500" spc="-25" dirty="0">
                <a:latin typeface="Times New Roman" panose="02020603050405020304" pitchFamily="18" charset="0"/>
                <a:cs typeface="Times New Roman" panose="02020603050405020304" pitchFamily="18" charset="0"/>
              </a:rPr>
              <a:t>For</a:t>
            </a:r>
            <a:r>
              <a:rPr sz="1500" spc="-5" dirty="0">
                <a:latin typeface="Times New Roman" panose="02020603050405020304" pitchFamily="18" charset="0"/>
                <a:cs typeface="Times New Roman" panose="02020603050405020304" pitchFamily="18" charset="0"/>
              </a:rPr>
              <a:t> </a:t>
            </a:r>
            <a:r>
              <a:rPr sz="1500" spc="25" dirty="0">
                <a:latin typeface="Times New Roman" panose="02020603050405020304" pitchFamily="18" charset="0"/>
                <a:cs typeface="Times New Roman" panose="02020603050405020304" pitchFamily="18" charset="0"/>
              </a:rPr>
              <a:t>the</a:t>
            </a:r>
            <a:r>
              <a:rPr sz="1500" spc="-5"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purpose</a:t>
            </a:r>
            <a:r>
              <a:rPr sz="1500" dirty="0">
                <a:latin typeface="Times New Roman" panose="02020603050405020304" pitchFamily="18" charset="0"/>
                <a:cs typeface="Times New Roman" panose="02020603050405020304" pitchFamily="18" charset="0"/>
              </a:rPr>
              <a:t> </a:t>
            </a:r>
            <a:r>
              <a:rPr sz="1500" spc="30" dirty="0">
                <a:latin typeface="Times New Roman" panose="02020603050405020304" pitchFamily="18" charset="0"/>
                <a:cs typeface="Times New Roman" panose="02020603050405020304" pitchFamily="18" charset="0"/>
              </a:rPr>
              <a:t>of</a:t>
            </a:r>
            <a:r>
              <a:rPr sz="1500" spc="-5" dirty="0">
                <a:latin typeface="Times New Roman" panose="02020603050405020304" pitchFamily="18" charset="0"/>
                <a:cs typeface="Times New Roman" panose="02020603050405020304" pitchFamily="18" charset="0"/>
              </a:rPr>
              <a:t> </a:t>
            </a:r>
            <a:r>
              <a:rPr sz="1500" spc="20" dirty="0">
                <a:latin typeface="Times New Roman" panose="02020603050405020304" pitchFamily="18" charset="0"/>
                <a:cs typeface="Times New Roman" panose="02020603050405020304" pitchFamily="18" charset="0"/>
              </a:rPr>
              <a:t>this</a:t>
            </a:r>
            <a:r>
              <a:rPr sz="1500" spc="-5"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project, </a:t>
            </a:r>
            <a:r>
              <a:rPr sz="1500" spc="-30" dirty="0">
                <a:latin typeface="Times New Roman" panose="02020603050405020304" pitchFamily="18" charset="0"/>
                <a:cs typeface="Times New Roman" panose="02020603050405020304" pitchFamily="18" charset="0"/>
              </a:rPr>
              <a:t>I</a:t>
            </a:r>
            <a:r>
              <a:rPr sz="1500" spc="-5"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experimented</a:t>
            </a:r>
            <a:r>
              <a:rPr sz="1500" spc="-5" dirty="0">
                <a:latin typeface="Times New Roman" panose="02020603050405020304" pitchFamily="18" charset="0"/>
                <a:cs typeface="Times New Roman" panose="02020603050405020304" pitchFamily="18" charset="0"/>
              </a:rPr>
              <a:t> </a:t>
            </a:r>
            <a:r>
              <a:rPr sz="1500" spc="65" dirty="0">
                <a:latin typeface="Times New Roman" panose="02020603050405020304" pitchFamily="18" charset="0"/>
                <a:cs typeface="Times New Roman" panose="02020603050405020304" pitchFamily="18" charset="0"/>
              </a:rPr>
              <a:t>with</a:t>
            </a:r>
            <a:r>
              <a:rPr sz="1500" dirty="0">
                <a:latin typeface="Times New Roman" panose="02020603050405020304" pitchFamily="18" charset="0"/>
                <a:cs typeface="Times New Roman" panose="02020603050405020304" pitchFamily="18" charset="0"/>
              </a:rPr>
              <a:t> </a:t>
            </a:r>
            <a:r>
              <a:rPr sz="1500" spc="-35" dirty="0">
                <a:latin typeface="Times New Roman" panose="02020603050405020304" pitchFamily="18" charset="0"/>
                <a:cs typeface="Times New Roman" panose="02020603050405020304" pitchFamily="18" charset="0"/>
              </a:rPr>
              <a:t>a</a:t>
            </a:r>
            <a:r>
              <a:rPr sz="1500" spc="-5"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combination</a:t>
            </a:r>
            <a:r>
              <a:rPr sz="1500" spc="-5" dirty="0">
                <a:latin typeface="Times New Roman" panose="02020603050405020304" pitchFamily="18" charset="0"/>
                <a:cs typeface="Times New Roman" panose="02020603050405020304" pitchFamily="18" charset="0"/>
              </a:rPr>
              <a:t> </a:t>
            </a:r>
            <a:r>
              <a:rPr sz="1500" spc="30" dirty="0">
                <a:latin typeface="Times New Roman" panose="02020603050405020304" pitchFamily="18" charset="0"/>
                <a:cs typeface="Times New Roman" panose="02020603050405020304" pitchFamily="18" charset="0"/>
              </a:rPr>
              <a:t>of</a:t>
            </a:r>
            <a:r>
              <a:rPr sz="1500"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Word2Vec</a:t>
            </a:r>
            <a:r>
              <a:rPr sz="1500" spc="-5"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and </a:t>
            </a:r>
            <a:r>
              <a:rPr sz="1500" spc="-330" dirty="0">
                <a:latin typeface="Times New Roman" panose="02020603050405020304" pitchFamily="18" charset="0"/>
                <a:cs typeface="Times New Roman" panose="02020603050405020304" pitchFamily="18" charset="0"/>
              </a:rPr>
              <a:t> </a:t>
            </a:r>
            <a:r>
              <a:rPr sz="1500" spc="-30" dirty="0">
                <a:latin typeface="Times New Roman" panose="02020603050405020304" pitchFamily="18" charset="0"/>
                <a:cs typeface="Times New Roman" panose="02020603050405020304" pitchFamily="18" charset="0"/>
              </a:rPr>
              <a:t>LSTM</a:t>
            </a:r>
            <a:r>
              <a:rPr sz="1500" spc="-15" dirty="0">
                <a:latin typeface="Times New Roman" panose="02020603050405020304" pitchFamily="18" charset="0"/>
                <a:cs typeface="Times New Roman" panose="02020603050405020304" pitchFamily="18" charset="0"/>
              </a:rPr>
              <a:t> </a:t>
            </a:r>
            <a:r>
              <a:rPr sz="1500" spc="25" dirty="0">
                <a:latin typeface="Times New Roman" panose="02020603050405020304" pitchFamily="18" charset="0"/>
                <a:cs typeface="Times New Roman" panose="02020603050405020304" pitchFamily="18" charset="0"/>
              </a:rPr>
              <a:t>for</a:t>
            </a:r>
            <a:r>
              <a:rPr sz="1500" spc="-1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classiﬁcation.</a:t>
            </a:r>
          </a:p>
          <a:p>
            <a:pPr marL="340995" indent="-328295">
              <a:lnSpc>
                <a:spcPct val="100000"/>
              </a:lnSpc>
              <a:spcBef>
                <a:spcPts val="229"/>
              </a:spcBef>
              <a:buFont typeface="Tahoma"/>
              <a:buChar char="●"/>
              <a:tabLst>
                <a:tab pos="340360" algn="l"/>
                <a:tab pos="340995" algn="l"/>
              </a:tabLst>
            </a:pPr>
            <a:r>
              <a:rPr sz="1500" spc="5" dirty="0">
                <a:latin typeface="Times New Roman" panose="02020603050405020304" pitchFamily="18" charset="0"/>
                <a:cs typeface="Times New Roman" panose="02020603050405020304" pitchFamily="18" charset="0"/>
              </a:rPr>
              <a:t>However,</a:t>
            </a:r>
            <a:r>
              <a:rPr sz="1500" spc="-5" dirty="0">
                <a:latin typeface="Times New Roman" panose="02020603050405020304" pitchFamily="18" charset="0"/>
                <a:cs typeface="Times New Roman" panose="02020603050405020304" pitchFamily="18" charset="0"/>
              </a:rPr>
              <a:t> </a:t>
            </a:r>
            <a:r>
              <a:rPr sz="1500" spc="25" dirty="0">
                <a:latin typeface="Times New Roman" panose="02020603050405020304" pitchFamily="18" charset="0"/>
                <a:cs typeface="Times New Roman" panose="02020603050405020304" pitchFamily="18" charset="0"/>
              </a:rPr>
              <a:t>the</a:t>
            </a:r>
            <a:r>
              <a:rPr sz="1500" spc="-5" dirty="0">
                <a:latin typeface="Times New Roman" panose="02020603050405020304" pitchFamily="18" charset="0"/>
                <a:cs typeface="Times New Roman" panose="02020603050405020304" pitchFamily="18" charset="0"/>
              </a:rPr>
              <a:t> </a:t>
            </a:r>
            <a:r>
              <a:rPr sz="1500" spc="20" dirty="0">
                <a:latin typeface="Times New Roman" panose="02020603050405020304" pitchFamily="18" charset="0"/>
                <a:cs typeface="Times New Roman" panose="02020603050405020304" pitchFamily="18" charset="0"/>
              </a:rPr>
              <a:t>training</a:t>
            </a:r>
            <a:r>
              <a:rPr sz="1500" spc="-5" dirty="0">
                <a:latin typeface="Times New Roman" panose="02020603050405020304" pitchFamily="18" charset="0"/>
                <a:cs typeface="Times New Roman" panose="02020603050405020304" pitchFamily="18" charset="0"/>
              </a:rPr>
              <a:t> </a:t>
            </a:r>
            <a:r>
              <a:rPr sz="1500" spc="30" dirty="0">
                <a:latin typeface="Times New Roman" panose="02020603050405020304" pitchFamily="18" charset="0"/>
                <a:cs typeface="Times New Roman" panose="02020603050405020304" pitchFamily="18" charset="0"/>
              </a:rPr>
              <a:t>of</a:t>
            </a:r>
            <a:r>
              <a:rPr sz="1500" spc="-5" dirty="0">
                <a:latin typeface="Times New Roman" panose="02020603050405020304" pitchFamily="18" charset="0"/>
                <a:cs typeface="Times New Roman" panose="02020603050405020304" pitchFamily="18" charset="0"/>
              </a:rPr>
              <a:t> </a:t>
            </a:r>
            <a:r>
              <a:rPr sz="1500" spc="-30" dirty="0">
                <a:latin typeface="Times New Roman" panose="02020603050405020304" pitchFamily="18" charset="0"/>
                <a:cs typeface="Times New Roman" panose="02020603050405020304" pitchFamily="18" charset="0"/>
              </a:rPr>
              <a:t>LSTM</a:t>
            </a:r>
            <a:r>
              <a:rPr sz="1500" spc="-5" dirty="0">
                <a:latin typeface="Times New Roman" panose="02020603050405020304" pitchFamily="18" charset="0"/>
                <a:cs typeface="Times New Roman" panose="02020603050405020304" pitchFamily="18" charset="0"/>
              </a:rPr>
              <a:t> </a:t>
            </a:r>
            <a:r>
              <a:rPr sz="1500" spc="15" dirty="0">
                <a:latin typeface="Times New Roman" panose="02020603050405020304" pitchFamily="18" charset="0"/>
                <a:cs typeface="Times New Roman" panose="02020603050405020304" pitchFamily="18" charset="0"/>
              </a:rPr>
              <a:t>failed</a:t>
            </a:r>
            <a:r>
              <a:rPr sz="1500" spc="-5" dirty="0">
                <a:latin typeface="Times New Roman" panose="02020603050405020304" pitchFamily="18" charset="0"/>
                <a:cs typeface="Times New Roman" panose="02020603050405020304" pitchFamily="18" charset="0"/>
              </a:rPr>
              <a:t> </a:t>
            </a:r>
            <a:r>
              <a:rPr sz="1500" spc="35" dirty="0">
                <a:latin typeface="Times New Roman" panose="02020603050405020304" pitchFamily="18" charset="0"/>
                <a:cs typeface="Times New Roman" panose="02020603050405020304" pitchFamily="18" charset="0"/>
              </a:rPr>
              <a:t>multiple</a:t>
            </a:r>
            <a:r>
              <a:rPr sz="1500" spc="-5" dirty="0">
                <a:latin typeface="Times New Roman" panose="02020603050405020304" pitchFamily="18" charset="0"/>
                <a:cs typeface="Times New Roman" panose="02020603050405020304" pitchFamily="18" charset="0"/>
              </a:rPr>
              <a:t> </a:t>
            </a:r>
            <a:r>
              <a:rPr sz="1500" spc="15" dirty="0">
                <a:latin typeface="Times New Roman" panose="02020603050405020304" pitchFamily="18" charset="0"/>
                <a:cs typeface="Times New Roman" panose="02020603050405020304" pitchFamily="18" charset="0"/>
              </a:rPr>
              <a:t>times</a:t>
            </a:r>
            <a:r>
              <a:rPr sz="1500" spc="-5"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due </a:t>
            </a:r>
            <a:r>
              <a:rPr sz="1500" spc="40" dirty="0">
                <a:latin typeface="Times New Roman" panose="02020603050405020304" pitchFamily="18" charset="0"/>
                <a:cs typeface="Times New Roman" panose="02020603050405020304" pitchFamily="18" charset="0"/>
              </a:rPr>
              <a:t>to</a:t>
            </a:r>
            <a:r>
              <a:rPr sz="1500" spc="-5" dirty="0">
                <a:latin typeface="Times New Roman" panose="02020603050405020304" pitchFamily="18" charset="0"/>
                <a:cs typeface="Times New Roman" panose="02020603050405020304" pitchFamily="18" charset="0"/>
              </a:rPr>
              <a:t> </a:t>
            </a:r>
            <a:r>
              <a:rPr sz="1500" spc="15" dirty="0">
                <a:latin typeface="Times New Roman" panose="02020603050405020304" pitchFamily="18" charset="0"/>
                <a:cs typeface="Times New Roman" panose="02020603050405020304" pitchFamily="18" charset="0"/>
              </a:rPr>
              <a:t>computational</a:t>
            </a:r>
            <a:r>
              <a:rPr sz="1500" spc="-5" dirty="0">
                <a:latin typeface="Times New Roman" panose="02020603050405020304" pitchFamily="18" charset="0"/>
                <a:cs typeface="Times New Roman" panose="02020603050405020304" pitchFamily="18" charset="0"/>
              </a:rPr>
              <a:t> </a:t>
            </a:r>
            <a:r>
              <a:rPr sz="1500" spc="15" dirty="0">
                <a:latin typeface="Times New Roman" panose="02020603050405020304" pitchFamily="18" charset="0"/>
                <a:cs typeface="Times New Roman" panose="02020603050405020304" pitchFamily="18" charset="0"/>
              </a:rPr>
              <a:t>limitations.</a:t>
            </a:r>
            <a:endParaRPr sz="1500" dirty="0">
              <a:latin typeface="Times New Roman" panose="02020603050405020304" pitchFamily="18" charset="0"/>
              <a:cs typeface="Times New Roman" panose="02020603050405020304" pitchFamily="18" charset="0"/>
            </a:endParaRPr>
          </a:p>
          <a:p>
            <a:pPr marL="340360" marR="404495" indent="-328295">
              <a:lnSpc>
                <a:spcPct val="114999"/>
              </a:lnSpc>
              <a:buFont typeface="Tahoma"/>
              <a:buChar char="●"/>
              <a:tabLst>
                <a:tab pos="340360" algn="l"/>
                <a:tab pos="340995" algn="l"/>
              </a:tabLst>
            </a:pPr>
            <a:r>
              <a:rPr sz="1500" spc="10" dirty="0">
                <a:latin typeface="Times New Roman" panose="02020603050405020304" pitchFamily="18" charset="0"/>
                <a:cs typeface="Times New Roman" panose="02020603050405020304" pitchFamily="18" charset="0"/>
              </a:rPr>
              <a:t>Let</a:t>
            </a:r>
            <a:r>
              <a:rPr sz="1500" spc="-10" dirty="0">
                <a:latin typeface="Times New Roman" panose="02020603050405020304" pitchFamily="18" charset="0"/>
                <a:cs typeface="Times New Roman" panose="02020603050405020304" pitchFamily="18" charset="0"/>
              </a:rPr>
              <a:t> us </a:t>
            </a:r>
            <a:r>
              <a:rPr sz="1500" spc="15" dirty="0">
                <a:latin typeface="Times New Roman" panose="02020603050405020304" pitchFamily="18" charset="0"/>
                <a:cs typeface="Times New Roman" panose="02020603050405020304" pitchFamily="18" charset="0"/>
              </a:rPr>
              <a:t>look</a:t>
            </a:r>
            <a:r>
              <a:rPr sz="1500" spc="-5" dirty="0">
                <a:latin typeface="Times New Roman" panose="02020603050405020304" pitchFamily="18" charset="0"/>
                <a:cs typeface="Times New Roman" panose="02020603050405020304" pitchFamily="18" charset="0"/>
              </a:rPr>
              <a:t> </a:t>
            </a:r>
            <a:r>
              <a:rPr sz="1500" spc="25" dirty="0">
                <a:latin typeface="Times New Roman" panose="02020603050405020304" pitchFamily="18" charset="0"/>
                <a:cs typeface="Times New Roman" panose="02020603050405020304" pitchFamily="18" charset="0"/>
              </a:rPr>
              <a:t>at</a:t>
            </a:r>
            <a:r>
              <a:rPr sz="1500" spc="-10"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these</a:t>
            </a:r>
            <a:r>
              <a:rPr sz="1500" spc="-5" dirty="0">
                <a:latin typeface="Times New Roman" panose="02020603050405020304" pitchFamily="18" charset="0"/>
                <a:cs typeface="Times New Roman" panose="02020603050405020304" pitchFamily="18" charset="0"/>
              </a:rPr>
              <a:t> </a:t>
            </a:r>
            <a:r>
              <a:rPr sz="1500" spc="-15" dirty="0">
                <a:latin typeface="Times New Roman" panose="02020603050405020304" pitchFamily="18" charset="0"/>
                <a:cs typeface="Times New Roman" panose="02020603050405020304" pitchFamily="18" charset="0"/>
              </a:rPr>
              <a:t>concepts,</a:t>
            </a:r>
            <a:r>
              <a:rPr sz="1500" spc="-10"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and</a:t>
            </a:r>
            <a:r>
              <a:rPr sz="1500" spc="-10"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understand</a:t>
            </a:r>
            <a:r>
              <a:rPr sz="1500" spc="-5" dirty="0">
                <a:latin typeface="Times New Roman" panose="02020603050405020304" pitchFamily="18" charset="0"/>
                <a:cs typeface="Times New Roman" panose="02020603050405020304" pitchFamily="18" charset="0"/>
              </a:rPr>
              <a:t> </a:t>
            </a:r>
            <a:r>
              <a:rPr sz="1500" spc="55" dirty="0">
                <a:latin typeface="Times New Roman" panose="02020603050405020304" pitchFamily="18" charset="0"/>
                <a:cs typeface="Times New Roman" panose="02020603050405020304" pitchFamily="18" charset="0"/>
              </a:rPr>
              <a:t>why</a:t>
            </a:r>
            <a:r>
              <a:rPr sz="1500" spc="-10" dirty="0">
                <a:latin typeface="Times New Roman" panose="02020603050405020304" pitchFamily="18" charset="0"/>
                <a:cs typeface="Times New Roman" panose="02020603050405020304" pitchFamily="18" charset="0"/>
              </a:rPr>
              <a:t> </a:t>
            </a:r>
            <a:r>
              <a:rPr sz="1500" spc="-15" dirty="0">
                <a:latin typeface="Times New Roman" panose="02020603050405020304" pitchFamily="18" charset="0"/>
                <a:cs typeface="Times New Roman" panose="02020603050405020304" pitchFamily="18" charset="0"/>
              </a:rPr>
              <a:t>such</a:t>
            </a:r>
            <a:r>
              <a:rPr sz="1500" spc="-5" dirty="0">
                <a:latin typeface="Times New Roman" panose="02020603050405020304" pitchFamily="18" charset="0"/>
                <a:cs typeface="Times New Roman" panose="02020603050405020304" pitchFamily="18" charset="0"/>
              </a:rPr>
              <a:t> </a:t>
            </a:r>
            <a:r>
              <a:rPr sz="1500" spc="-35" dirty="0">
                <a:latin typeface="Times New Roman" panose="02020603050405020304" pitchFamily="18" charset="0"/>
                <a:cs typeface="Times New Roman" panose="02020603050405020304" pitchFamily="18" charset="0"/>
              </a:rPr>
              <a:t>a</a:t>
            </a:r>
            <a:r>
              <a:rPr sz="1500" spc="-10" dirty="0">
                <a:latin typeface="Times New Roman" panose="02020603050405020304" pitchFamily="18" charset="0"/>
                <a:cs typeface="Times New Roman" panose="02020603050405020304" pitchFamily="18" charset="0"/>
              </a:rPr>
              <a:t> </a:t>
            </a:r>
            <a:r>
              <a:rPr sz="1500" spc="15" dirty="0">
                <a:latin typeface="Times New Roman" panose="02020603050405020304" pitchFamily="18" charset="0"/>
                <a:cs typeface="Times New Roman" panose="02020603050405020304" pitchFamily="18" charset="0"/>
              </a:rPr>
              <a:t>pipeline</a:t>
            </a:r>
            <a:r>
              <a:rPr sz="1500" spc="-5" dirty="0">
                <a:latin typeface="Times New Roman" panose="02020603050405020304" pitchFamily="18" charset="0"/>
                <a:cs typeface="Times New Roman" panose="02020603050405020304" pitchFamily="18" charset="0"/>
              </a:rPr>
              <a:t> </a:t>
            </a:r>
            <a:r>
              <a:rPr sz="1500" spc="-30" dirty="0">
                <a:latin typeface="Times New Roman" panose="02020603050405020304" pitchFamily="18" charset="0"/>
                <a:cs typeface="Times New Roman" panose="02020603050405020304" pitchFamily="18" charset="0"/>
              </a:rPr>
              <a:t>can</a:t>
            </a:r>
            <a:r>
              <a:rPr sz="1500" spc="-10" dirty="0">
                <a:latin typeface="Times New Roman" panose="02020603050405020304" pitchFamily="18" charset="0"/>
                <a:cs typeface="Times New Roman" panose="02020603050405020304" pitchFamily="18" charset="0"/>
              </a:rPr>
              <a:t> </a:t>
            </a:r>
            <a:r>
              <a:rPr sz="1500" spc="20" dirty="0">
                <a:latin typeface="Times New Roman" panose="02020603050405020304" pitchFamily="18" charset="0"/>
                <a:cs typeface="Times New Roman" panose="02020603050405020304" pitchFamily="18" charset="0"/>
              </a:rPr>
              <a:t>result</a:t>
            </a:r>
            <a:r>
              <a:rPr sz="1500" spc="-10"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in</a:t>
            </a:r>
            <a:r>
              <a:rPr sz="1500" spc="-5" dirty="0">
                <a:latin typeface="Times New Roman" panose="02020603050405020304" pitchFamily="18" charset="0"/>
                <a:cs typeface="Times New Roman" panose="02020603050405020304" pitchFamily="18" charset="0"/>
              </a:rPr>
              <a:t> </a:t>
            </a:r>
            <a:r>
              <a:rPr sz="1500" spc="-35" dirty="0">
                <a:latin typeface="Times New Roman" panose="02020603050405020304" pitchFamily="18" charset="0"/>
                <a:cs typeface="Times New Roman" panose="02020603050405020304" pitchFamily="18" charset="0"/>
              </a:rPr>
              <a:t>a </a:t>
            </a:r>
            <a:r>
              <a:rPr sz="1500" spc="-33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much</a:t>
            </a:r>
            <a:r>
              <a:rPr sz="1500" spc="-15"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higher</a:t>
            </a:r>
            <a:r>
              <a:rPr sz="1500" spc="-10" dirty="0">
                <a:latin typeface="Times New Roman" panose="02020603050405020304" pitchFamily="18" charset="0"/>
                <a:cs typeface="Times New Roman" panose="02020603050405020304" pitchFamily="18" charset="0"/>
              </a:rPr>
              <a:t> </a:t>
            </a:r>
            <a:r>
              <a:rPr sz="1500" spc="-35" dirty="0">
                <a:latin typeface="Times New Roman" panose="02020603050405020304" pitchFamily="18" charset="0"/>
                <a:cs typeface="Times New Roman" panose="02020603050405020304" pitchFamily="18" charset="0"/>
              </a:rPr>
              <a:t>accuracy.</a:t>
            </a:r>
            <a:endParaRPr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ECD23-C137-A344-DC1F-148E72897935}"/>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C8524C31-1CAF-1196-C75D-6A1F047A774F}"/>
              </a:ext>
            </a:extLst>
          </p:cNvPr>
          <p:cNvSpPr>
            <a:spLocks noGrp="1"/>
          </p:cNvSpPr>
          <p:nvPr>
            <p:ph sz="quarter" idx="1"/>
          </p:nvPr>
        </p:nvSpPr>
        <p:spPr>
          <a:xfrm>
            <a:off x="457200" y="914400"/>
            <a:ext cx="8534400" cy="3943350"/>
          </a:xfrm>
        </p:spPr>
        <p:txBody>
          <a:bodyPr/>
          <a:lstStyle/>
          <a:p>
            <a:r>
              <a:rPr lang="en-GB" sz="1700" dirty="0">
                <a:latin typeface="Times New Roman" panose="02020603050405020304" pitchFamily="18" charset="0"/>
                <a:cs typeface="Times New Roman" panose="02020603050405020304" pitchFamily="18" charset="0"/>
              </a:rPr>
              <a:t>The Project focuses on text classification using Support Vector Machines (SVM) on imbalanced textual news data. The authors explore the </a:t>
            </a:r>
            <a:r>
              <a:rPr lang="en-GB" sz="1700" dirty="0" err="1">
                <a:latin typeface="Times New Roman" panose="02020603050405020304" pitchFamily="18" charset="0"/>
                <a:cs typeface="Times New Roman" panose="02020603050405020304" pitchFamily="18" charset="0"/>
              </a:rPr>
              <a:t>behavior</a:t>
            </a:r>
            <a:r>
              <a:rPr lang="en-GB" sz="1700" dirty="0">
                <a:latin typeface="Times New Roman" panose="02020603050405020304" pitchFamily="18" charset="0"/>
                <a:cs typeface="Times New Roman" panose="02020603050405020304" pitchFamily="18" charset="0"/>
              </a:rPr>
              <a:t> of SVM classifiers with both linear and polynomial kernels on the Reuters dataset. </a:t>
            </a:r>
          </a:p>
          <a:p>
            <a:endParaRPr lang="en-GB" sz="1700" dirty="0">
              <a:latin typeface="Times New Roman" panose="02020603050405020304" pitchFamily="18" charset="0"/>
              <a:cs typeface="Times New Roman" panose="02020603050405020304" pitchFamily="18" charset="0"/>
            </a:endParaRPr>
          </a:p>
          <a:p>
            <a:r>
              <a:rPr lang="en-GB" sz="1700" dirty="0">
                <a:latin typeface="Times New Roman" panose="02020603050405020304" pitchFamily="18" charset="0"/>
                <a:cs typeface="Times New Roman" panose="02020603050405020304" pitchFamily="18" charset="0"/>
              </a:rPr>
              <a:t>Here Count Vectorizer and TF-IDF Vectorizer for feature extraction in their methodology. They preprocess the data by removing unwanted symbols, URLs, special characters, digits, and stop words. The dataset is split into training and test sets, and SVM classifiers with linear and polynomial kernels are trained and evaluated. </a:t>
            </a:r>
          </a:p>
          <a:p>
            <a:endParaRPr lang="en-GB" sz="1700" dirty="0">
              <a:latin typeface="Times New Roman" panose="02020603050405020304" pitchFamily="18" charset="0"/>
              <a:cs typeface="Times New Roman" panose="02020603050405020304" pitchFamily="18" charset="0"/>
            </a:endParaRPr>
          </a:p>
          <a:p>
            <a:r>
              <a:rPr lang="en-GB" sz="1700" dirty="0">
                <a:latin typeface="Times New Roman" panose="02020603050405020304" pitchFamily="18" charset="0"/>
                <a:cs typeface="Times New Roman" panose="02020603050405020304" pitchFamily="18" charset="0"/>
              </a:rPr>
              <a:t>The experimental results show that the SVM classifier with the linear kernel achieves an accuracy of 94.10%, while the SVM classifier with the polynomial kernel achieves an accuracy of 93.28%. </a:t>
            </a:r>
            <a:endParaRPr lang="en-IN" sz="17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AA9DAAB-B96B-8295-76A9-4E4D08E24585}"/>
              </a:ext>
            </a:extLst>
          </p:cNvPr>
          <p:cNvSpPr>
            <a:spLocks noGrp="1"/>
          </p:cNvSpPr>
          <p:nvPr>
            <p:ph type="sldNum" sz="quarter" idx="12"/>
          </p:nvPr>
        </p:nvSpPr>
        <p:spPr/>
        <p:txBody>
          <a:bodyPr/>
          <a:lstStyle/>
          <a:p>
            <a:fld id="{B6F15528-21DE-4FAA-801E-634DDDAF4B2B}" type="slidenum">
              <a:rPr lang="en-IN" smtClean="0"/>
              <a:t>19</a:t>
            </a:fld>
            <a:endParaRPr lang="en-IN"/>
          </a:p>
        </p:txBody>
      </p:sp>
    </p:spTree>
    <p:extLst>
      <p:ext uri="{BB962C8B-B14F-4D97-AF65-F5344CB8AC3E}">
        <p14:creationId xmlns:p14="http://schemas.microsoft.com/office/powerpoint/2010/main" val="383531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1" y="226854"/>
            <a:ext cx="3010462" cy="452120"/>
          </a:xfrm>
          <a:prstGeom prst="rect">
            <a:avLst/>
          </a:prstGeom>
        </p:spPr>
        <p:txBody>
          <a:bodyPr vert="horz" wrap="square" lIns="0" tIns="12700" rIns="0" bIns="0" rtlCol="0">
            <a:spAutoFit/>
          </a:bodyPr>
          <a:lstStyle/>
          <a:p>
            <a:pPr marL="12700">
              <a:lnSpc>
                <a:spcPct val="100000"/>
              </a:lnSpc>
              <a:spcBef>
                <a:spcPts val="100"/>
              </a:spcBef>
            </a:pPr>
            <a:r>
              <a:rPr sz="2800" spc="100" dirty="0">
                <a:solidFill>
                  <a:srgbClr val="424242"/>
                </a:solidFill>
                <a:latin typeface="Times New Roman" panose="02020603050405020304" pitchFamily="18" charset="0"/>
                <a:cs typeface="Times New Roman" panose="02020603050405020304" pitchFamily="18" charset="0"/>
              </a:rPr>
              <a:t>Agenda</a:t>
            </a:r>
            <a:endParaRPr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8980632-C25C-38D5-B5B7-499FDFD55D46}"/>
              </a:ext>
            </a:extLst>
          </p:cNvPr>
          <p:cNvSpPr>
            <a:spLocks noGrp="1"/>
          </p:cNvSpPr>
          <p:nvPr>
            <p:ph type="sldNum" sz="quarter" idx="12"/>
          </p:nvPr>
        </p:nvSpPr>
        <p:spPr/>
        <p:txBody>
          <a:bodyPr/>
          <a:lstStyle/>
          <a:p>
            <a:fld id="{B6F15528-21DE-4FAA-801E-634DDDAF4B2B}" type="slidenum">
              <a:rPr lang="en-IN" smtClean="0"/>
              <a:t>2</a:t>
            </a:fld>
            <a:endParaRPr lang="en-IN"/>
          </a:p>
        </p:txBody>
      </p:sp>
      <p:sp>
        <p:nvSpPr>
          <p:cNvPr id="3" name="object 3"/>
          <p:cNvSpPr txBox="1"/>
          <p:nvPr/>
        </p:nvSpPr>
        <p:spPr>
          <a:xfrm>
            <a:off x="685801" y="1120391"/>
            <a:ext cx="6495268" cy="3477233"/>
          </a:xfrm>
          <a:prstGeom prst="rect">
            <a:avLst/>
          </a:prstGeom>
        </p:spPr>
        <p:txBody>
          <a:bodyPr vert="horz" wrap="square" lIns="0" tIns="42544" rIns="0" bIns="0" rtlCol="0">
            <a:spAutoFit/>
          </a:bodyPr>
          <a:lstStyle/>
          <a:p>
            <a:pPr marL="340995" indent="-328295">
              <a:lnSpc>
                <a:spcPct val="100000"/>
              </a:lnSpc>
              <a:spcBef>
                <a:spcPts val="334"/>
              </a:spcBef>
              <a:buFont typeface="Tahoma"/>
              <a:buChar char="●"/>
              <a:tabLst>
                <a:tab pos="340360" algn="l"/>
                <a:tab pos="340995" algn="l"/>
              </a:tabLst>
            </a:pPr>
            <a:r>
              <a:rPr sz="1700" spc="15" dirty="0">
                <a:solidFill>
                  <a:srgbClr val="424242"/>
                </a:solidFill>
                <a:latin typeface="Times New Roman" panose="02020603050405020304" pitchFamily="18" charset="0"/>
                <a:cs typeface="Times New Roman" panose="02020603050405020304" pitchFamily="18" charset="0"/>
              </a:rPr>
              <a:t>Introduction</a:t>
            </a:r>
            <a:endParaRPr lang="en-IN" sz="1700" spc="15" dirty="0">
              <a:solidFill>
                <a:srgbClr val="424242"/>
              </a:solidFill>
              <a:latin typeface="Times New Roman" panose="02020603050405020304" pitchFamily="18" charset="0"/>
              <a:cs typeface="Times New Roman" panose="02020603050405020304" pitchFamily="18" charset="0"/>
            </a:endParaRPr>
          </a:p>
          <a:p>
            <a:pPr marL="340995" indent="-328295">
              <a:spcBef>
                <a:spcPts val="334"/>
              </a:spcBef>
              <a:buFont typeface="Tahoma"/>
              <a:buChar char="●"/>
              <a:tabLst>
                <a:tab pos="340360" algn="l"/>
                <a:tab pos="340995" algn="l"/>
              </a:tabLst>
            </a:pPr>
            <a:r>
              <a:rPr lang="en-IN" sz="1700" spc="55" dirty="0">
                <a:solidFill>
                  <a:srgbClr val="424242"/>
                </a:solidFill>
                <a:latin typeface="Times New Roman" panose="02020603050405020304" pitchFamily="18" charset="0"/>
                <a:cs typeface="Times New Roman" panose="02020603050405020304" pitchFamily="18" charset="0"/>
              </a:rPr>
              <a:t>Machine</a:t>
            </a:r>
            <a:r>
              <a:rPr lang="en-IN" sz="1700" spc="-110" dirty="0">
                <a:solidFill>
                  <a:srgbClr val="424242"/>
                </a:solidFill>
                <a:latin typeface="Times New Roman" panose="02020603050405020304" pitchFamily="18" charset="0"/>
                <a:cs typeface="Times New Roman" panose="02020603050405020304" pitchFamily="18" charset="0"/>
              </a:rPr>
              <a:t> </a:t>
            </a:r>
            <a:r>
              <a:rPr lang="en-IN" sz="1700" spc="50" dirty="0">
                <a:solidFill>
                  <a:srgbClr val="424242"/>
                </a:solidFill>
                <a:latin typeface="Times New Roman" panose="02020603050405020304" pitchFamily="18" charset="0"/>
                <a:cs typeface="Times New Roman" panose="02020603050405020304" pitchFamily="18" charset="0"/>
              </a:rPr>
              <a:t>Learning</a:t>
            </a:r>
            <a:r>
              <a:rPr lang="en-IN" sz="1700" spc="-105" dirty="0">
                <a:solidFill>
                  <a:srgbClr val="424242"/>
                </a:solidFill>
                <a:latin typeface="Times New Roman" panose="02020603050405020304" pitchFamily="18" charset="0"/>
                <a:cs typeface="Times New Roman" panose="02020603050405020304" pitchFamily="18" charset="0"/>
              </a:rPr>
              <a:t> </a:t>
            </a:r>
            <a:r>
              <a:rPr lang="en-IN" sz="1700" spc="80" dirty="0">
                <a:solidFill>
                  <a:srgbClr val="424242"/>
                </a:solidFill>
                <a:latin typeface="Times New Roman" panose="02020603050405020304" pitchFamily="18" charset="0"/>
                <a:cs typeface="Times New Roman" panose="02020603050405020304" pitchFamily="18" charset="0"/>
              </a:rPr>
              <a:t>Algorithms</a:t>
            </a:r>
          </a:p>
          <a:p>
            <a:pPr marL="340995" indent="-328295">
              <a:lnSpc>
                <a:spcPct val="100000"/>
              </a:lnSpc>
              <a:spcBef>
                <a:spcPts val="229"/>
              </a:spcBef>
              <a:buFont typeface="Tahoma"/>
              <a:buChar char="●"/>
              <a:tabLst>
                <a:tab pos="340360" algn="l"/>
                <a:tab pos="340995" algn="l"/>
              </a:tabLst>
            </a:pPr>
            <a:r>
              <a:rPr lang="en-IN" sz="1700" spc="-5" dirty="0">
                <a:solidFill>
                  <a:srgbClr val="424242"/>
                </a:solidFill>
                <a:latin typeface="Times New Roman" panose="02020603050405020304" pitchFamily="18" charset="0"/>
                <a:cs typeface="Times New Roman" panose="02020603050405020304" pitchFamily="18" charset="0"/>
              </a:rPr>
              <a:t>SVM</a:t>
            </a:r>
            <a:endParaRPr sz="1700" dirty="0">
              <a:latin typeface="Times New Roman" panose="02020603050405020304" pitchFamily="18" charset="0"/>
              <a:cs typeface="Times New Roman" panose="02020603050405020304" pitchFamily="18" charset="0"/>
            </a:endParaRPr>
          </a:p>
          <a:p>
            <a:pPr marL="340995" indent="-328295">
              <a:lnSpc>
                <a:spcPct val="100000"/>
              </a:lnSpc>
              <a:spcBef>
                <a:spcPts val="235"/>
              </a:spcBef>
              <a:buFont typeface="Tahoma"/>
              <a:buChar char="●"/>
              <a:tabLst>
                <a:tab pos="340360" algn="l"/>
                <a:tab pos="340995" algn="l"/>
              </a:tabLst>
            </a:pPr>
            <a:r>
              <a:rPr lang="en-IN" sz="1700" spc="-10" dirty="0">
                <a:solidFill>
                  <a:srgbClr val="424242"/>
                </a:solidFill>
                <a:latin typeface="Times New Roman" panose="02020603050405020304" pitchFamily="18" charset="0"/>
                <a:cs typeface="Times New Roman" panose="02020603050405020304" pitchFamily="18" charset="0"/>
              </a:rPr>
              <a:t>Data set</a:t>
            </a:r>
            <a:endParaRPr sz="1700" dirty="0">
              <a:latin typeface="Times New Roman" panose="02020603050405020304" pitchFamily="18" charset="0"/>
              <a:cs typeface="Times New Roman" panose="02020603050405020304" pitchFamily="18" charset="0"/>
            </a:endParaRPr>
          </a:p>
          <a:p>
            <a:pPr marL="340995" indent="-328295">
              <a:lnSpc>
                <a:spcPct val="100000"/>
              </a:lnSpc>
              <a:spcBef>
                <a:spcPts val="234"/>
              </a:spcBef>
              <a:buFont typeface="Tahoma"/>
              <a:buChar char="●"/>
              <a:tabLst>
                <a:tab pos="340360" algn="l"/>
                <a:tab pos="340995" algn="l"/>
              </a:tabLst>
            </a:pPr>
            <a:r>
              <a:rPr lang="en-IN" sz="1700" dirty="0">
                <a:solidFill>
                  <a:srgbClr val="424242"/>
                </a:solidFill>
                <a:latin typeface="Times New Roman" panose="02020603050405020304" pitchFamily="18" charset="0"/>
                <a:cs typeface="Times New Roman" panose="02020603050405020304" pitchFamily="18" charset="0"/>
              </a:rPr>
              <a:t>Data Cleaning &amp; Pre - Processing</a:t>
            </a:r>
            <a:endParaRPr sz="1700" dirty="0">
              <a:latin typeface="Times New Roman" panose="02020603050405020304" pitchFamily="18" charset="0"/>
              <a:cs typeface="Times New Roman" panose="02020603050405020304" pitchFamily="18" charset="0"/>
            </a:endParaRPr>
          </a:p>
          <a:p>
            <a:pPr marL="340995" indent="-328295">
              <a:lnSpc>
                <a:spcPct val="100000"/>
              </a:lnSpc>
              <a:spcBef>
                <a:spcPts val="229"/>
              </a:spcBef>
              <a:buFont typeface="Tahoma"/>
              <a:buChar char="●"/>
              <a:tabLst>
                <a:tab pos="340360" algn="l"/>
                <a:tab pos="340995" algn="l"/>
              </a:tabLst>
            </a:pPr>
            <a:r>
              <a:rPr lang="en-IN" sz="1700" spc="-10" dirty="0">
                <a:solidFill>
                  <a:srgbClr val="424242"/>
                </a:solidFill>
                <a:latin typeface="Times New Roman" panose="02020603050405020304" pitchFamily="18" charset="0"/>
                <a:cs typeface="Times New Roman" panose="02020603050405020304" pitchFamily="18" charset="0"/>
              </a:rPr>
              <a:t>Feature</a:t>
            </a:r>
            <a:r>
              <a:rPr lang="en-IN" sz="1700" spc="-100" dirty="0">
                <a:solidFill>
                  <a:srgbClr val="424242"/>
                </a:solidFill>
                <a:latin typeface="Times New Roman" panose="02020603050405020304" pitchFamily="18" charset="0"/>
                <a:cs typeface="Times New Roman" panose="02020603050405020304" pitchFamily="18" charset="0"/>
              </a:rPr>
              <a:t> </a:t>
            </a:r>
            <a:r>
              <a:rPr lang="en-IN" sz="1700" spc="40" dirty="0">
                <a:solidFill>
                  <a:srgbClr val="424242"/>
                </a:solidFill>
                <a:latin typeface="Times New Roman" panose="02020603050405020304" pitchFamily="18" charset="0"/>
                <a:cs typeface="Times New Roman" panose="02020603050405020304" pitchFamily="18" charset="0"/>
              </a:rPr>
              <a:t>Extraction</a:t>
            </a:r>
          </a:p>
          <a:p>
            <a:pPr marL="340995" indent="-328295">
              <a:lnSpc>
                <a:spcPct val="100000"/>
              </a:lnSpc>
              <a:spcBef>
                <a:spcPts val="229"/>
              </a:spcBef>
              <a:buFont typeface="Tahoma"/>
              <a:buChar char="●"/>
              <a:tabLst>
                <a:tab pos="340360" algn="l"/>
                <a:tab pos="340995" algn="l"/>
              </a:tabLst>
            </a:pPr>
            <a:r>
              <a:rPr lang="en-IN" sz="1700" spc="40" dirty="0">
                <a:solidFill>
                  <a:srgbClr val="424242"/>
                </a:solidFill>
                <a:latin typeface="Times New Roman" panose="02020603050405020304" pitchFamily="18" charset="0"/>
                <a:cs typeface="Times New Roman" panose="02020603050405020304" pitchFamily="18" charset="0"/>
              </a:rPr>
              <a:t>Classifier</a:t>
            </a:r>
          </a:p>
          <a:p>
            <a:pPr marL="340995" indent="-328295">
              <a:lnSpc>
                <a:spcPct val="100000"/>
              </a:lnSpc>
              <a:spcBef>
                <a:spcPts val="229"/>
              </a:spcBef>
              <a:buFont typeface="Tahoma"/>
              <a:buChar char="●"/>
              <a:tabLst>
                <a:tab pos="340360" algn="l"/>
                <a:tab pos="340995" algn="l"/>
              </a:tabLst>
            </a:pPr>
            <a:r>
              <a:rPr lang="en-IN" sz="1700" spc="40" dirty="0">
                <a:solidFill>
                  <a:srgbClr val="424242"/>
                </a:solidFill>
                <a:latin typeface="Times New Roman" panose="02020603050405020304" pitchFamily="18" charset="0"/>
                <a:cs typeface="Times New Roman" panose="02020603050405020304" pitchFamily="18" charset="0"/>
              </a:rPr>
              <a:t>Result</a:t>
            </a:r>
          </a:p>
          <a:p>
            <a:pPr marL="340995" indent="-328295">
              <a:lnSpc>
                <a:spcPct val="100000"/>
              </a:lnSpc>
              <a:spcBef>
                <a:spcPts val="229"/>
              </a:spcBef>
              <a:buFont typeface="Tahoma"/>
              <a:buChar char="●"/>
              <a:tabLst>
                <a:tab pos="340360" algn="l"/>
                <a:tab pos="340995" algn="l"/>
              </a:tabLst>
            </a:pPr>
            <a:r>
              <a:rPr lang="en-IN" sz="1700" spc="40" dirty="0">
                <a:solidFill>
                  <a:srgbClr val="424242"/>
                </a:solidFill>
                <a:latin typeface="Times New Roman" panose="02020603050405020304" pitchFamily="18" charset="0"/>
                <a:cs typeface="Times New Roman" panose="02020603050405020304" pitchFamily="18" charset="0"/>
              </a:rPr>
              <a:t>Future Work</a:t>
            </a:r>
          </a:p>
          <a:p>
            <a:pPr marL="340995" indent="-328295">
              <a:lnSpc>
                <a:spcPct val="100000"/>
              </a:lnSpc>
              <a:spcBef>
                <a:spcPts val="229"/>
              </a:spcBef>
              <a:buFont typeface="Tahoma"/>
              <a:buChar char="●"/>
              <a:tabLst>
                <a:tab pos="340360" algn="l"/>
                <a:tab pos="340995" algn="l"/>
              </a:tabLst>
            </a:pPr>
            <a:r>
              <a:rPr lang="en-IN" sz="1700" spc="40" dirty="0">
                <a:solidFill>
                  <a:srgbClr val="424242"/>
                </a:solidFill>
                <a:latin typeface="Times New Roman" panose="02020603050405020304" pitchFamily="18" charset="0"/>
                <a:cs typeface="Times New Roman" panose="02020603050405020304" pitchFamily="18" charset="0"/>
              </a:rPr>
              <a:t>Summary</a:t>
            </a:r>
          </a:p>
          <a:p>
            <a:pPr marL="340995" indent="-328295">
              <a:lnSpc>
                <a:spcPct val="100000"/>
              </a:lnSpc>
              <a:spcBef>
                <a:spcPts val="229"/>
              </a:spcBef>
              <a:buFont typeface="Tahoma"/>
              <a:buChar char="●"/>
              <a:tabLst>
                <a:tab pos="340360" algn="l"/>
                <a:tab pos="340995" algn="l"/>
              </a:tabLst>
            </a:pPr>
            <a:r>
              <a:rPr sz="1700" spc="-10" dirty="0">
                <a:solidFill>
                  <a:srgbClr val="424242"/>
                </a:solidFill>
                <a:latin typeface="Times New Roman" panose="02020603050405020304" pitchFamily="18" charset="0"/>
                <a:cs typeface="Times New Roman" panose="02020603050405020304" pitchFamily="18" charset="0"/>
              </a:rPr>
              <a:t>Conclusion</a:t>
            </a:r>
            <a:endParaRPr lang="en-IN" sz="1700" spc="-10" dirty="0">
              <a:solidFill>
                <a:srgbClr val="424242"/>
              </a:solidFill>
              <a:latin typeface="Times New Roman" panose="02020603050405020304" pitchFamily="18" charset="0"/>
              <a:cs typeface="Times New Roman" panose="02020603050405020304" pitchFamily="18" charset="0"/>
            </a:endParaRPr>
          </a:p>
          <a:p>
            <a:pPr marL="340995" indent="-328295">
              <a:lnSpc>
                <a:spcPct val="100000"/>
              </a:lnSpc>
              <a:spcBef>
                <a:spcPts val="229"/>
              </a:spcBef>
              <a:buFont typeface="Tahoma"/>
              <a:buChar char="●"/>
              <a:tabLst>
                <a:tab pos="340360" algn="l"/>
                <a:tab pos="340995" algn="l"/>
              </a:tabLst>
            </a:pPr>
            <a:r>
              <a:rPr lang="en-IN" sz="1700" spc="-10" dirty="0">
                <a:solidFill>
                  <a:srgbClr val="424242"/>
                </a:solidFill>
                <a:latin typeface="Times New Roman" panose="02020603050405020304" pitchFamily="18" charset="0"/>
                <a:cs typeface="Times New Roman" panose="02020603050405020304" pitchFamily="18" charset="0"/>
              </a:rPr>
              <a:t>References</a:t>
            </a:r>
            <a:endParaRPr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775" y="288921"/>
            <a:ext cx="7296150" cy="443711"/>
          </a:xfrm>
          <a:prstGeom prst="rect">
            <a:avLst/>
          </a:prstGeom>
        </p:spPr>
        <p:txBody>
          <a:bodyPr vert="horz" wrap="square" lIns="0" tIns="12700" rIns="0" bIns="0" rtlCol="0">
            <a:spAutoFit/>
          </a:bodyPr>
          <a:lstStyle/>
          <a:p>
            <a:pPr marL="12700">
              <a:lnSpc>
                <a:spcPct val="100000"/>
              </a:lnSpc>
              <a:spcBef>
                <a:spcPts val="100"/>
              </a:spcBef>
            </a:pPr>
            <a:r>
              <a:rPr sz="2800" spc="35" dirty="0">
                <a:solidFill>
                  <a:srgbClr val="424242"/>
                </a:solidFill>
              </a:rPr>
              <a:t>Conclusion</a:t>
            </a:r>
            <a:endParaRPr sz="2800" dirty="0"/>
          </a:p>
        </p:txBody>
      </p:sp>
      <p:sp>
        <p:nvSpPr>
          <p:cNvPr id="5" name="Content Placeholder 4">
            <a:extLst>
              <a:ext uri="{FF2B5EF4-FFF2-40B4-BE49-F238E27FC236}">
                <a16:creationId xmlns:a16="http://schemas.microsoft.com/office/drawing/2014/main" id="{9D087F75-0ACB-19D5-EF5F-9A361A39859A}"/>
              </a:ext>
            </a:extLst>
          </p:cNvPr>
          <p:cNvSpPr>
            <a:spLocks noGrp="1"/>
          </p:cNvSpPr>
          <p:nvPr>
            <p:ph sz="quarter" idx="1"/>
          </p:nvPr>
        </p:nvSpPr>
        <p:spPr>
          <a:xfrm>
            <a:off x="914400" y="1369219"/>
            <a:ext cx="7600950" cy="3263504"/>
          </a:xfrm>
        </p:spPr>
        <p:txBody>
          <a:bodyPr>
            <a:normAutofit/>
          </a:bodyPr>
          <a:lstStyle/>
          <a:p>
            <a:pPr marL="475615" indent="-285750" algn="just">
              <a:lnSpc>
                <a:spcPct val="103000"/>
              </a:lnSpc>
              <a:spcBef>
                <a:spcPts val="540"/>
              </a:spcBef>
              <a:spcAft>
                <a:spcPts val="0"/>
              </a:spcAft>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 is realized that the Support Vector Machine (SVM) classiﬁer</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performs</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quite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well.</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signiﬁcant</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accuracy</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94.10%</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achieved</a:t>
            </a:r>
            <a:r>
              <a:rPr lang="en-US" sz="18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while</a:t>
            </a:r>
            <a:r>
              <a:rPr lang="en-US" sz="18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18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SVM</a:t>
            </a:r>
            <a:r>
              <a:rPr lang="en-US" sz="18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classiﬁer</a:t>
            </a:r>
            <a:r>
              <a:rPr lang="en-US" sz="18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18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linear</a:t>
            </a:r>
            <a:r>
              <a:rPr lang="en-US" sz="18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kernel.</a:t>
            </a:r>
          </a:p>
          <a:p>
            <a:pPr marL="475615" indent="-285750" algn="just">
              <a:lnSpc>
                <a:spcPct val="103000"/>
              </a:lnSpc>
              <a:spcBef>
                <a:spcPts val="54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If</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any</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further</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enhancements</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can</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made</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SVM-based</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multi-</a:t>
            </a:r>
            <a:r>
              <a:rPr lang="en-US" sz="1800" spc="-2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category strategies, the future area of research could be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inves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tigated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475615" indent="-285750" algn="just">
              <a:lnSpc>
                <a:spcPct val="103000"/>
              </a:lnSpc>
              <a:spcBef>
                <a:spcPts val="54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related application areas, new SVM-based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clas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siﬁcation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algorithms could be established and experimentally</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tested. This would positively impact the supremacy of SVM-</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based</a:t>
            </a:r>
            <a:r>
              <a:rPr lang="en-US" sz="18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techniques</a:t>
            </a:r>
            <a:r>
              <a:rPr lang="en-US" sz="18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problems</a:t>
            </a:r>
            <a:r>
              <a:rPr lang="en-US" sz="18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related</a:t>
            </a:r>
            <a:r>
              <a:rPr lang="en-US" sz="18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text</a:t>
            </a:r>
            <a:r>
              <a:rPr lang="en-US" sz="18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categorization.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C03E6E6-C0EE-B609-6894-BB10341ABA95}"/>
              </a:ext>
            </a:extLst>
          </p:cNvPr>
          <p:cNvSpPr>
            <a:spLocks noGrp="1"/>
          </p:cNvSpPr>
          <p:nvPr>
            <p:ph type="sldNum" sz="quarter" idx="12"/>
          </p:nvPr>
        </p:nvSpPr>
        <p:spPr/>
        <p:txBody>
          <a:bodyPr/>
          <a:lstStyle/>
          <a:p>
            <a:fld id="{B6F15528-21DE-4FAA-801E-634DDDAF4B2B}" type="slidenum">
              <a:rPr lang="en-IN" smtClean="0"/>
              <a:t>20</a:t>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2266950"/>
            <a:ext cx="3438481" cy="443711"/>
          </a:xfrm>
          <a:prstGeom prst="rect">
            <a:avLst/>
          </a:prstGeom>
        </p:spPr>
        <p:txBody>
          <a:bodyPr vert="horz" wrap="square" lIns="0" tIns="12700" rIns="0" bIns="0" rtlCol="0">
            <a:spAutoFit/>
          </a:bodyPr>
          <a:lstStyle/>
          <a:p>
            <a:pPr marL="12700">
              <a:lnSpc>
                <a:spcPct val="100000"/>
              </a:lnSpc>
              <a:spcBef>
                <a:spcPts val="100"/>
              </a:spcBef>
            </a:pPr>
            <a:r>
              <a:rPr lang="en-IN" sz="2800" spc="50" dirty="0">
                <a:solidFill>
                  <a:srgbClr val="424242"/>
                </a:solidFill>
              </a:rPr>
              <a:t>Questions??</a:t>
            </a:r>
            <a:endParaRPr sz="2800" dirty="0"/>
          </a:p>
        </p:txBody>
      </p:sp>
      <p:sp>
        <p:nvSpPr>
          <p:cNvPr id="3" name="Slide Number Placeholder 2">
            <a:extLst>
              <a:ext uri="{FF2B5EF4-FFF2-40B4-BE49-F238E27FC236}">
                <a16:creationId xmlns:a16="http://schemas.microsoft.com/office/drawing/2014/main" id="{4C2F2B0A-FC12-94D8-11C4-C83D584FD804}"/>
              </a:ext>
            </a:extLst>
          </p:cNvPr>
          <p:cNvSpPr>
            <a:spLocks noGrp="1"/>
          </p:cNvSpPr>
          <p:nvPr>
            <p:ph type="sldNum" sz="quarter" idx="12"/>
          </p:nvPr>
        </p:nvSpPr>
        <p:spPr/>
        <p:txBody>
          <a:bodyPr/>
          <a:lstStyle/>
          <a:p>
            <a:fld id="{B6F15528-21DE-4FAA-801E-634DDDAF4B2B}" type="slidenum">
              <a:rPr lang="en-IN" smtClean="0"/>
              <a:t>21</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3C244-B9BC-75B5-C3CC-B5334D3044B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FB42471-933D-A2CE-2FF5-900B45F4E553}"/>
              </a:ext>
            </a:extLst>
          </p:cNvPr>
          <p:cNvSpPr>
            <a:spLocks noGrp="1"/>
          </p:cNvSpPr>
          <p:nvPr>
            <p:ph sz="quarter" idx="1"/>
          </p:nvPr>
        </p:nvSpPr>
        <p:spPr/>
        <p:txBody>
          <a:bodyPr/>
          <a:lstStyle/>
          <a:p>
            <a:r>
              <a:rPr lang="en-IN" sz="1500" dirty="0">
                <a:latin typeface="Times New Roman" panose="02020603050405020304" pitchFamily="18" charset="0"/>
                <a:cs typeface="Times New Roman" panose="02020603050405020304" pitchFamily="18" charset="0"/>
              </a:rPr>
              <a:t>[1] F. </a:t>
            </a:r>
            <a:r>
              <a:rPr lang="en-IN" sz="1500" dirty="0" err="1">
                <a:latin typeface="Times New Roman" panose="02020603050405020304" pitchFamily="18" charset="0"/>
                <a:cs typeface="Times New Roman" panose="02020603050405020304" pitchFamily="18" charset="0"/>
              </a:rPr>
              <a:t>Harrag</a:t>
            </a:r>
            <a:r>
              <a:rPr lang="en-IN" sz="1500" dirty="0">
                <a:latin typeface="Times New Roman" panose="02020603050405020304" pitchFamily="18" charset="0"/>
                <a:cs typeface="Times New Roman" panose="02020603050405020304" pitchFamily="18" charset="0"/>
              </a:rPr>
              <a:t>, E. El-</a:t>
            </a:r>
            <a:r>
              <a:rPr lang="en-IN" sz="1500" dirty="0" err="1">
                <a:latin typeface="Times New Roman" panose="02020603050405020304" pitchFamily="18" charset="0"/>
                <a:cs typeface="Times New Roman" panose="02020603050405020304" pitchFamily="18" charset="0"/>
              </a:rPr>
              <a:t>Qawasmah</a:t>
            </a:r>
            <a:r>
              <a:rPr lang="en-IN" sz="1500" dirty="0">
                <a:latin typeface="Times New Roman" panose="02020603050405020304" pitchFamily="18" charset="0"/>
                <a:cs typeface="Times New Roman" panose="02020603050405020304" pitchFamily="18" charset="0"/>
              </a:rPr>
              <a:t>, and A. M. S. Al-Salman, “Comparing dimension reduction techniques for </a:t>
            </a:r>
            <a:r>
              <a:rPr lang="en-IN" sz="1500" dirty="0" err="1">
                <a:latin typeface="Times New Roman" panose="02020603050405020304" pitchFamily="18" charset="0"/>
                <a:cs typeface="Times New Roman" panose="02020603050405020304" pitchFamily="18" charset="0"/>
              </a:rPr>
              <a:t>arabic</a:t>
            </a:r>
            <a:r>
              <a:rPr lang="en-IN" sz="1500" dirty="0">
                <a:latin typeface="Times New Roman" panose="02020603050405020304" pitchFamily="18" charset="0"/>
                <a:cs typeface="Times New Roman" panose="02020603050405020304" pitchFamily="18" charset="0"/>
              </a:rPr>
              <a:t> text classification using </a:t>
            </a:r>
            <a:r>
              <a:rPr lang="en-IN" sz="1500" dirty="0" err="1">
                <a:latin typeface="Times New Roman" panose="02020603050405020304" pitchFamily="18" charset="0"/>
                <a:cs typeface="Times New Roman" panose="02020603050405020304" pitchFamily="18" charset="0"/>
              </a:rPr>
              <a:t>bpnn</a:t>
            </a:r>
            <a:r>
              <a:rPr lang="en-IN" sz="1500" dirty="0">
                <a:latin typeface="Times New Roman" panose="02020603050405020304" pitchFamily="18" charset="0"/>
                <a:cs typeface="Times New Roman" panose="02020603050405020304" pitchFamily="18" charset="0"/>
              </a:rPr>
              <a:t> algorithm,” in 2010 First International Conference on Integrated Intelligent Computing, 2010.</a:t>
            </a:r>
          </a:p>
          <a:p>
            <a:r>
              <a:rPr lang="en-IN" sz="1500" dirty="0">
                <a:latin typeface="Times New Roman" panose="02020603050405020304" pitchFamily="18" charset="0"/>
                <a:cs typeface="Times New Roman" panose="02020603050405020304" pitchFamily="18" charset="0"/>
              </a:rPr>
              <a:t>[2] B. </a:t>
            </a:r>
            <a:r>
              <a:rPr lang="en-IN" sz="1500" dirty="0" err="1">
                <a:latin typeface="Times New Roman" panose="02020603050405020304" pitchFamily="18" charset="0"/>
                <a:cs typeface="Times New Roman" panose="02020603050405020304" pitchFamily="18" charset="0"/>
              </a:rPr>
              <a:t>Pendharkar</a:t>
            </a:r>
            <a:r>
              <a:rPr lang="en-IN" sz="1500" dirty="0">
                <a:latin typeface="Times New Roman" panose="02020603050405020304" pitchFamily="18" charset="0"/>
                <a:cs typeface="Times New Roman" panose="02020603050405020304" pitchFamily="18" charset="0"/>
              </a:rPr>
              <a:t>, P. </a:t>
            </a:r>
            <a:r>
              <a:rPr lang="en-IN" sz="1500" dirty="0" err="1">
                <a:latin typeface="Times New Roman" panose="02020603050405020304" pitchFamily="18" charset="0"/>
                <a:cs typeface="Times New Roman" panose="02020603050405020304" pitchFamily="18" charset="0"/>
              </a:rPr>
              <a:t>Ambekar</a:t>
            </a:r>
            <a:r>
              <a:rPr lang="en-IN" sz="1500" dirty="0">
                <a:latin typeface="Times New Roman" panose="02020603050405020304" pitchFamily="18" charset="0"/>
                <a:cs typeface="Times New Roman" panose="02020603050405020304" pitchFamily="18" charset="0"/>
              </a:rPr>
              <a:t>, P. Godbole, S. Joshi, and S. Abhyankar, “Topic categorization of </a:t>
            </a:r>
            <a:r>
              <a:rPr lang="en-IN" sz="1500" dirty="0" err="1">
                <a:latin typeface="Times New Roman" panose="02020603050405020304" pitchFamily="18" charset="0"/>
                <a:cs typeface="Times New Roman" panose="02020603050405020304" pitchFamily="18" charset="0"/>
              </a:rPr>
              <a:t>rss</a:t>
            </a:r>
            <a:r>
              <a:rPr lang="en-IN" sz="1500" dirty="0">
                <a:latin typeface="Times New Roman" panose="02020603050405020304" pitchFamily="18" charset="0"/>
                <a:cs typeface="Times New Roman" panose="02020603050405020304" pitchFamily="18" charset="0"/>
              </a:rPr>
              <a:t> news feeds,” Group, vol. 4, p. 1, 2007. </a:t>
            </a:r>
          </a:p>
          <a:p>
            <a:r>
              <a:rPr lang="en-IN" sz="1500" dirty="0">
                <a:latin typeface="Times New Roman" panose="02020603050405020304" pitchFamily="18" charset="0"/>
                <a:cs typeface="Times New Roman" panose="02020603050405020304" pitchFamily="18" charset="0"/>
              </a:rPr>
              <a:t>[3] J. Ahmed and M. Ahmed, “Online news classification using machine learning techniques,” IIUM Engineering Journal, vol. 22, no. 2, p. 210225, Jul. 2021.[Online]. Available: https://journals.iium.edu.my/ejournal/index.php/iiumej/article/view/1662 </a:t>
            </a:r>
          </a:p>
          <a:p>
            <a:r>
              <a:rPr lang="en-IN" sz="1500" dirty="0">
                <a:latin typeface="Times New Roman" panose="02020603050405020304" pitchFamily="18" charset="0"/>
                <a:cs typeface="Times New Roman" panose="02020603050405020304" pitchFamily="18" charset="0"/>
              </a:rPr>
              <a:t>[4] K. Tandon and N. Chatterjee, “Multi-label text classification with an ensemble feature space,” Journal of Intelligent &amp; Fuzzy Systems.</a:t>
            </a:r>
          </a:p>
          <a:p>
            <a:r>
              <a:rPr lang="en-IN" sz="1500" dirty="0">
                <a:latin typeface="Times New Roman" panose="02020603050405020304" pitchFamily="18" charset="0"/>
                <a:cs typeface="Times New Roman" panose="02020603050405020304" pitchFamily="18" charset="0"/>
              </a:rPr>
              <a:t>[5] Z. Chen and J. Ren, “Multi-label text classification with latent word-wise label information,” Applied Intelligence, vol. 51. </a:t>
            </a:r>
          </a:p>
          <a:p>
            <a:r>
              <a:rPr lang="en-IN" sz="1500" dirty="0">
                <a:latin typeface="Times New Roman" panose="02020603050405020304" pitchFamily="18" charset="0"/>
                <a:cs typeface="Times New Roman" panose="02020603050405020304" pitchFamily="18" charset="0"/>
              </a:rPr>
              <a:t>[6] A. Clare and R. King, “Knowledge discovery in multi-label phenotype data,” in PKDD, 2001. </a:t>
            </a:r>
          </a:p>
        </p:txBody>
      </p:sp>
      <p:sp>
        <p:nvSpPr>
          <p:cNvPr id="4" name="Slide Number Placeholder 3">
            <a:extLst>
              <a:ext uri="{FF2B5EF4-FFF2-40B4-BE49-F238E27FC236}">
                <a16:creationId xmlns:a16="http://schemas.microsoft.com/office/drawing/2014/main" id="{2148DAF5-8ABD-AF12-F507-92BD004351CD}"/>
              </a:ext>
            </a:extLst>
          </p:cNvPr>
          <p:cNvSpPr>
            <a:spLocks noGrp="1"/>
          </p:cNvSpPr>
          <p:nvPr>
            <p:ph type="sldNum" sz="quarter" idx="12"/>
          </p:nvPr>
        </p:nvSpPr>
        <p:spPr/>
        <p:txBody>
          <a:bodyPr/>
          <a:lstStyle/>
          <a:p>
            <a:fld id="{B6F15528-21DE-4FAA-801E-634DDDAF4B2B}" type="slidenum">
              <a:rPr lang="en-IN" smtClean="0"/>
              <a:t>22</a:t>
            </a:fld>
            <a:endParaRPr lang="en-IN"/>
          </a:p>
        </p:txBody>
      </p:sp>
    </p:spTree>
    <p:extLst>
      <p:ext uri="{BB962C8B-B14F-4D97-AF65-F5344CB8AC3E}">
        <p14:creationId xmlns:p14="http://schemas.microsoft.com/office/powerpoint/2010/main" val="3757326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07F209-18D8-12AE-8715-A3D8BE9B7DA4}"/>
              </a:ext>
            </a:extLst>
          </p:cNvPr>
          <p:cNvSpPr>
            <a:spLocks noGrp="1"/>
          </p:cNvSpPr>
          <p:nvPr>
            <p:ph type="sldNum" sz="quarter" idx="12"/>
          </p:nvPr>
        </p:nvSpPr>
        <p:spPr/>
        <p:txBody>
          <a:bodyPr/>
          <a:lstStyle/>
          <a:p>
            <a:fld id="{B6F15528-21DE-4FAA-801E-634DDDAF4B2B}" type="slidenum">
              <a:rPr lang="en-IN" smtClean="0"/>
              <a:t>23</a:t>
            </a:fld>
            <a:endParaRPr lang="en-IN"/>
          </a:p>
        </p:txBody>
      </p:sp>
      <p:sp>
        <p:nvSpPr>
          <p:cNvPr id="4" name="TextBox 3">
            <a:extLst>
              <a:ext uri="{FF2B5EF4-FFF2-40B4-BE49-F238E27FC236}">
                <a16:creationId xmlns:a16="http://schemas.microsoft.com/office/drawing/2014/main" id="{C52166B1-3795-FE5F-7511-62A669C72A67}"/>
              </a:ext>
            </a:extLst>
          </p:cNvPr>
          <p:cNvSpPr txBox="1"/>
          <p:nvPr/>
        </p:nvSpPr>
        <p:spPr>
          <a:xfrm>
            <a:off x="3352800" y="2419350"/>
            <a:ext cx="3505200" cy="523220"/>
          </a:xfrm>
          <a:prstGeom prst="rect">
            <a:avLst/>
          </a:prstGeom>
          <a:noFill/>
        </p:spPr>
        <p:txBody>
          <a:bodyPr wrap="square">
            <a:spAutoFit/>
          </a:bodyPr>
          <a:lstStyle/>
          <a:p>
            <a:r>
              <a:rPr lang="en-IN" sz="2800" spc="50" dirty="0">
                <a:solidFill>
                  <a:srgbClr val="424242"/>
                </a:solidFill>
                <a:latin typeface="Times New Roman" panose="02020603050405020304" pitchFamily="18" charset="0"/>
                <a:cs typeface="Times New Roman" panose="02020603050405020304" pitchFamily="18" charset="0"/>
              </a:rPr>
              <a:t>Thank You!</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747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46E94-4E5D-52E9-0C1C-84ED32CA813F}"/>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What is Text Classification?</a:t>
            </a:r>
          </a:p>
        </p:txBody>
      </p:sp>
      <p:sp>
        <p:nvSpPr>
          <p:cNvPr id="3" name="Slide Number Placeholder 2">
            <a:extLst>
              <a:ext uri="{FF2B5EF4-FFF2-40B4-BE49-F238E27FC236}">
                <a16:creationId xmlns:a16="http://schemas.microsoft.com/office/drawing/2014/main" id="{F22223AC-4E0A-88B5-31DF-DED01E77E1DB}"/>
              </a:ext>
            </a:extLst>
          </p:cNvPr>
          <p:cNvSpPr>
            <a:spLocks noGrp="1"/>
          </p:cNvSpPr>
          <p:nvPr>
            <p:ph type="sldNum" sz="quarter" idx="12"/>
          </p:nvPr>
        </p:nvSpPr>
        <p:spPr/>
        <p:txBody>
          <a:bodyPr/>
          <a:lstStyle/>
          <a:p>
            <a:fld id="{B6F15528-21DE-4FAA-801E-634DDDAF4B2B}" type="slidenum">
              <a:rPr lang="en-IN" smtClean="0"/>
              <a:t>3</a:t>
            </a:fld>
            <a:endParaRPr lang="en-IN"/>
          </a:p>
        </p:txBody>
      </p:sp>
      <p:pic>
        <p:nvPicPr>
          <p:cNvPr id="4" name="Picture 3" descr="A picture containing text, font, printing, design&#10;&#10;Description automatically generated">
            <a:extLst>
              <a:ext uri="{FF2B5EF4-FFF2-40B4-BE49-F238E27FC236}">
                <a16:creationId xmlns:a16="http://schemas.microsoft.com/office/drawing/2014/main" id="{F8CD9668-1A49-08E3-6FC9-3919A75AE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79737"/>
            <a:ext cx="6781800" cy="3589919"/>
          </a:xfrm>
          <a:prstGeom prst="rect">
            <a:avLst/>
          </a:prstGeom>
        </p:spPr>
      </p:pic>
    </p:spTree>
    <p:extLst>
      <p:ext uri="{BB962C8B-B14F-4D97-AF65-F5344CB8AC3E}">
        <p14:creationId xmlns:p14="http://schemas.microsoft.com/office/powerpoint/2010/main" val="2765290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987" y="209550"/>
            <a:ext cx="2136775" cy="452120"/>
          </a:xfrm>
          <a:prstGeom prst="rect">
            <a:avLst/>
          </a:prstGeom>
        </p:spPr>
        <p:txBody>
          <a:bodyPr vert="horz" wrap="square" lIns="0" tIns="12700" rIns="0" bIns="0" rtlCol="0">
            <a:spAutoFit/>
          </a:bodyPr>
          <a:lstStyle/>
          <a:p>
            <a:pPr marL="12700">
              <a:lnSpc>
                <a:spcPct val="100000"/>
              </a:lnSpc>
              <a:spcBef>
                <a:spcPts val="100"/>
              </a:spcBef>
            </a:pPr>
            <a:r>
              <a:rPr sz="2800" spc="30" dirty="0">
                <a:solidFill>
                  <a:srgbClr val="424242"/>
                </a:solidFill>
                <a:latin typeface="Times New Roman" panose="02020603050405020304" pitchFamily="18" charset="0"/>
                <a:cs typeface="Times New Roman" panose="02020603050405020304" pitchFamily="18" charset="0"/>
              </a:rPr>
              <a:t>Introduction</a:t>
            </a:r>
            <a:endParaRPr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A5FE928-EFFB-3E23-82A2-580C5BC6AA33}"/>
              </a:ext>
            </a:extLst>
          </p:cNvPr>
          <p:cNvSpPr>
            <a:spLocks noGrp="1"/>
          </p:cNvSpPr>
          <p:nvPr>
            <p:ph type="sldNum" sz="quarter" idx="12"/>
          </p:nvPr>
        </p:nvSpPr>
        <p:spPr/>
        <p:txBody>
          <a:bodyPr/>
          <a:lstStyle/>
          <a:p>
            <a:fld id="{B6F15528-21DE-4FAA-801E-634DDDAF4B2B}" type="slidenum">
              <a:rPr lang="en-IN" smtClean="0"/>
              <a:t>4</a:t>
            </a:fld>
            <a:endParaRPr lang="en-IN"/>
          </a:p>
        </p:txBody>
      </p:sp>
      <p:sp>
        <p:nvSpPr>
          <p:cNvPr id="3" name="object 3"/>
          <p:cNvSpPr txBox="1"/>
          <p:nvPr/>
        </p:nvSpPr>
        <p:spPr>
          <a:xfrm>
            <a:off x="587966" y="1200150"/>
            <a:ext cx="7104868" cy="2551338"/>
          </a:xfrm>
          <a:prstGeom prst="rect">
            <a:avLst/>
          </a:prstGeom>
        </p:spPr>
        <p:txBody>
          <a:bodyPr vert="horz" wrap="square" lIns="0" tIns="42544" rIns="0" bIns="0" rtlCol="0">
            <a:spAutoFit/>
          </a:bodyPr>
          <a:lstStyle/>
          <a:p>
            <a:pPr marL="340995" indent="-328295">
              <a:lnSpc>
                <a:spcPct val="100000"/>
              </a:lnSpc>
              <a:spcBef>
                <a:spcPts val="334"/>
              </a:spcBef>
              <a:buFont typeface="Tahoma"/>
              <a:buChar char="●"/>
              <a:tabLst>
                <a:tab pos="340360" algn="l"/>
                <a:tab pos="340995" algn="l"/>
              </a:tabLst>
            </a:pPr>
            <a:r>
              <a:rPr lang="en-GB" sz="1700" spc="-5" dirty="0">
                <a:latin typeface="Times New Roman" panose="02020603050405020304" pitchFamily="18" charset="0"/>
                <a:cs typeface="Times New Roman" panose="02020603050405020304" pitchFamily="18" charset="0"/>
              </a:rPr>
              <a:t>Text classification is the process of categorizing text documents into pre-defined categories or classes based on their content.</a:t>
            </a:r>
          </a:p>
          <a:p>
            <a:pPr marL="340995" indent="-328295">
              <a:lnSpc>
                <a:spcPct val="100000"/>
              </a:lnSpc>
              <a:spcBef>
                <a:spcPts val="334"/>
              </a:spcBef>
              <a:buFont typeface="Tahoma"/>
              <a:buChar char="●"/>
              <a:tabLst>
                <a:tab pos="340360" algn="l"/>
                <a:tab pos="340995" algn="l"/>
              </a:tabLst>
            </a:pPr>
            <a:endParaRPr lang="en-GB" sz="1700" spc="-5" dirty="0">
              <a:latin typeface="Times New Roman" panose="02020603050405020304" pitchFamily="18" charset="0"/>
              <a:cs typeface="Times New Roman" panose="02020603050405020304" pitchFamily="18" charset="0"/>
            </a:endParaRPr>
          </a:p>
          <a:p>
            <a:pPr marL="340995" indent="-328295">
              <a:lnSpc>
                <a:spcPct val="100000"/>
              </a:lnSpc>
              <a:spcBef>
                <a:spcPts val="334"/>
              </a:spcBef>
              <a:buFont typeface="Tahoma"/>
              <a:buChar char="●"/>
              <a:tabLst>
                <a:tab pos="340360" algn="l"/>
                <a:tab pos="340995" algn="l"/>
              </a:tabLst>
            </a:pPr>
            <a:r>
              <a:rPr lang="en-GB" sz="1700" spc="-5" dirty="0">
                <a:latin typeface="Times New Roman" panose="02020603050405020304" pitchFamily="18" charset="0"/>
                <a:cs typeface="Times New Roman" panose="02020603050405020304" pitchFamily="18" charset="0"/>
              </a:rPr>
              <a:t>Text classification offers a way to </a:t>
            </a:r>
            <a:r>
              <a:rPr lang="en-GB" sz="1700" spc="-5" dirty="0" err="1">
                <a:latin typeface="Times New Roman" panose="02020603050405020304" pitchFamily="18" charset="0"/>
                <a:cs typeface="Times New Roman" panose="02020603050405020304" pitchFamily="18" charset="0"/>
              </a:rPr>
              <a:t>analyze</a:t>
            </a:r>
            <a:r>
              <a:rPr lang="en-GB" sz="1700" spc="-5" dirty="0">
                <a:latin typeface="Times New Roman" panose="02020603050405020304" pitchFamily="18" charset="0"/>
                <a:cs typeface="Times New Roman" panose="02020603050405020304" pitchFamily="18" charset="0"/>
              </a:rPr>
              <a:t> and extract insights from this vast amount of textual information.</a:t>
            </a:r>
          </a:p>
          <a:p>
            <a:pPr marL="340995" indent="-328295">
              <a:lnSpc>
                <a:spcPct val="100000"/>
              </a:lnSpc>
              <a:spcBef>
                <a:spcPts val="334"/>
              </a:spcBef>
              <a:buFont typeface="Tahoma"/>
              <a:buChar char="●"/>
              <a:tabLst>
                <a:tab pos="340360" algn="l"/>
                <a:tab pos="340995" algn="l"/>
              </a:tabLst>
            </a:pPr>
            <a:endParaRPr lang="en-GB" sz="1700" spc="-5" dirty="0">
              <a:latin typeface="Times New Roman" panose="02020603050405020304" pitchFamily="18" charset="0"/>
              <a:cs typeface="Times New Roman" panose="02020603050405020304" pitchFamily="18" charset="0"/>
            </a:endParaRPr>
          </a:p>
          <a:p>
            <a:pPr marL="340995" indent="-328295">
              <a:lnSpc>
                <a:spcPct val="100000"/>
              </a:lnSpc>
              <a:spcBef>
                <a:spcPts val="334"/>
              </a:spcBef>
              <a:buFont typeface="Tahoma"/>
              <a:buChar char="●"/>
              <a:tabLst>
                <a:tab pos="340360" algn="l"/>
                <a:tab pos="340995" algn="l"/>
              </a:tabLst>
            </a:pPr>
            <a:r>
              <a:rPr lang="en-GB" sz="1700" spc="-5" dirty="0">
                <a:latin typeface="Times New Roman" panose="02020603050405020304" pitchFamily="18" charset="0"/>
                <a:cs typeface="Times New Roman" panose="02020603050405020304" pitchFamily="18" charset="0"/>
              </a:rPr>
              <a:t>Text classification provides an automated way of organizing and understanding the vast amount of textual data that is generated every day, making </a:t>
            </a:r>
            <a:r>
              <a:rPr lang="en-GB" sz="1300" spc="-5" dirty="0">
                <a:latin typeface="Microsoft Sans Serif"/>
                <a:cs typeface="Microsoft Sans Serif"/>
              </a:rPr>
              <a:t>it an essential tool for data-driven decision making in various industries.</a:t>
            </a:r>
            <a:endParaRPr lang="en-GB" sz="1300" dirty="0">
              <a:latin typeface="Microsoft Sans Serif"/>
              <a:cs typeface="Microsoft Sans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E07FD8-B413-128C-CC43-91245AB603D5}"/>
              </a:ext>
            </a:extLst>
          </p:cNvPr>
          <p:cNvSpPr>
            <a:spLocks noGrp="1"/>
          </p:cNvSpPr>
          <p:nvPr>
            <p:ph type="title"/>
          </p:nvPr>
        </p:nvSpPr>
        <p:spPr/>
        <p:txBody>
          <a:bodyPr>
            <a:normAutofit/>
          </a:bodyPr>
          <a:lstStyle/>
          <a:p>
            <a:r>
              <a:rPr lang="en-IN" sz="2800" spc="30" dirty="0">
                <a:solidFill>
                  <a:srgbClr val="424242"/>
                </a:solidFill>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6C47A2E-18FB-89F8-1F13-6C49E83FA61A}"/>
              </a:ext>
            </a:extLst>
          </p:cNvPr>
          <p:cNvSpPr>
            <a:spLocks noGrp="1"/>
          </p:cNvSpPr>
          <p:nvPr>
            <p:ph sz="quarter" idx="1"/>
          </p:nvPr>
        </p:nvSpPr>
        <p:spPr/>
        <p:txBody>
          <a:bodyPr>
            <a:normAutofit/>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Text classification is a type of natural language processing (NLP) task that involves assigning a label to a piece of text. The label can be a category, such as "news article" or "product review," or it can be a sentiment, such as "positive" or "negative.“</a:t>
            </a:r>
          </a:p>
          <a:p>
            <a:pPr marL="285750" indent="-28575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Text classification is important because it allows us to organize and make sense of the vast amount of text data that is available online. For example, text classification can be used to automatically categorize emails, or to route customer support tickets to the appropriate department. </a:t>
            </a:r>
          </a:p>
          <a:p>
            <a:endParaRPr lang="en-IN" sz="1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59E3415-19CE-FA84-CC02-B8A1D96BCE5F}"/>
              </a:ext>
            </a:extLst>
          </p:cNvPr>
          <p:cNvSpPr>
            <a:spLocks noGrp="1"/>
          </p:cNvSpPr>
          <p:nvPr>
            <p:ph type="sldNum" sz="quarter" idx="12"/>
          </p:nvPr>
        </p:nvSpPr>
        <p:spPr/>
        <p:txBody>
          <a:bodyPr/>
          <a:lstStyle/>
          <a:p>
            <a:fld id="{B6F15528-21DE-4FAA-801E-634DDDAF4B2B}" type="slidenum">
              <a:rPr lang="en-IN" smtClean="0"/>
              <a:t>5</a:t>
            </a:fld>
            <a:endParaRPr lang="en-IN"/>
          </a:p>
        </p:txBody>
      </p:sp>
    </p:spTree>
    <p:extLst>
      <p:ext uri="{BB962C8B-B14F-4D97-AF65-F5344CB8AC3E}">
        <p14:creationId xmlns:p14="http://schemas.microsoft.com/office/powerpoint/2010/main" val="4054413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775" y="386290"/>
            <a:ext cx="5019675" cy="452120"/>
          </a:xfrm>
          <a:prstGeom prst="rect">
            <a:avLst/>
          </a:prstGeom>
        </p:spPr>
        <p:txBody>
          <a:bodyPr vert="horz" wrap="square" lIns="0" tIns="12700" rIns="0" bIns="0" rtlCol="0">
            <a:spAutoFit/>
          </a:bodyPr>
          <a:lstStyle/>
          <a:p>
            <a:pPr marL="12700">
              <a:lnSpc>
                <a:spcPct val="100000"/>
              </a:lnSpc>
              <a:spcBef>
                <a:spcPts val="100"/>
              </a:spcBef>
            </a:pPr>
            <a:r>
              <a:rPr sz="2800" spc="55" dirty="0">
                <a:solidFill>
                  <a:srgbClr val="424242"/>
                </a:solidFill>
                <a:latin typeface="Times New Roman" panose="02020603050405020304" pitchFamily="18" charset="0"/>
                <a:cs typeface="Times New Roman" panose="02020603050405020304" pitchFamily="18" charset="0"/>
              </a:rPr>
              <a:t>Machine</a:t>
            </a:r>
            <a:r>
              <a:rPr sz="2800" spc="-110" dirty="0">
                <a:solidFill>
                  <a:srgbClr val="424242"/>
                </a:solidFill>
                <a:latin typeface="Times New Roman" panose="02020603050405020304" pitchFamily="18" charset="0"/>
                <a:cs typeface="Times New Roman" panose="02020603050405020304" pitchFamily="18" charset="0"/>
              </a:rPr>
              <a:t> </a:t>
            </a:r>
            <a:r>
              <a:rPr sz="2800" spc="50" dirty="0">
                <a:solidFill>
                  <a:srgbClr val="424242"/>
                </a:solidFill>
                <a:latin typeface="Times New Roman" panose="02020603050405020304" pitchFamily="18" charset="0"/>
                <a:cs typeface="Times New Roman" panose="02020603050405020304" pitchFamily="18" charset="0"/>
              </a:rPr>
              <a:t>Learning</a:t>
            </a:r>
            <a:r>
              <a:rPr sz="2800" spc="-105" dirty="0">
                <a:solidFill>
                  <a:srgbClr val="424242"/>
                </a:solidFill>
                <a:latin typeface="Times New Roman" panose="02020603050405020304" pitchFamily="18" charset="0"/>
                <a:cs typeface="Times New Roman" panose="02020603050405020304" pitchFamily="18" charset="0"/>
              </a:rPr>
              <a:t> </a:t>
            </a:r>
            <a:r>
              <a:rPr sz="2800" spc="80" dirty="0">
                <a:solidFill>
                  <a:srgbClr val="424242"/>
                </a:solidFill>
                <a:latin typeface="Times New Roman" panose="02020603050405020304" pitchFamily="18" charset="0"/>
                <a:cs typeface="Times New Roman" panose="02020603050405020304" pitchFamily="18" charset="0"/>
              </a:rPr>
              <a:t>Algorithms</a:t>
            </a:r>
            <a:endParaRPr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6FD34A2-9D68-4D59-40FD-00D3F8C7BE27}"/>
              </a:ext>
            </a:extLst>
          </p:cNvPr>
          <p:cNvSpPr>
            <a:spLocks noGrp="1"/>
          </p:cNvSpPr>
          <p:nvPr>
            <p:ph type="sldNum" sz="quarter" idx="12"/>
          </p:nvPr>
        </p:nvSpPr>
        <p:spPr/>
        <p:txBody>
          <a:bodyPr/>
          <a:lstStyle/>
          <a:p>
            <a:fld id="{B6F15528-21DE-4FAA-801E-634DDDAF4B2B}" type="slidenum">
              <a:rPr lang="en-IN" smtClean="0"/>
              <a:t>6</a:t>
            </a:fld>
            <a:endParaRPr lang="en-IN"/>
          </a:p>
        </p:txBody>
      </p:sp>
      <p:sp>
        <p:nvSpPr>
          <p:cNvPr id="3" name="object 3"/>
          <p:cNvSpPr txBox="1"/>
          <p:nvPr/>
        </p:nvSpPr>
        <p:spPr>
          <a:xfrm>
            <a:off x="658849" y="1442277"/>
            <a:ext cx="7005175" cy="2700739"/>
          </a:xfrm>
          <a:prstGeom prst="rect">
            <a:avLst/>
          </a:prstGeom>
        </p:spPr>
        <p:txBody>
          <a:bodyPr vert="horz" wrap="square" lIns="0" tIns="12700" rIns="0" bIns="0" rtlCol="0">
            <a:spAutoFit/>
          </a:bodyPr>
          <a:lstStyle/>
          <a:p>
            <a:pPr marL="12700">
              <a:lnSpc>
                <a:spcPct val="100000"/>
              </a:lnSpc>
              <a:spcBef>
                <a:spcPts val="100"/>
              </a:spcBef>
            </a:pPr>
            <a:r>
              <a:rPr lang="en-IN" sz="1700" spc="-30" dirty="0">
                <a:latin typeface="Times New Roman" panose="02020603050405020304" pitchFamily="18" charset="0"/>
                <a:cs typeface="Times New Roman" panose="02020603050405020304" pitchFamily="18" charset="0"/>
              </a:rPr>
              <a:t>There </a:t>
            </a:r>
            <a:r>
              <a:rPr lang="en-IN" sz="1700" spc="-30" dirty="0" err="1">
                <a:latin typeface="Times New Roman" panose="02020603050405020304" pitchFamily="18" charset="0"/>
                <a:cs typeface="Times New Roman" panose="02020603050405020304" pitchFamily="18" charset="0"/>
              </a:rPr>
              <a:t>ar</a:t>
            </a:r>
            <a:r>
              <a:rPr sz="1700" spc="-20" dirty="0">
                <a:latin typeface="Times New Roman" panose="02020603050405020304" pitchFamily="18" charset="0"/>
                <a:cs typeface="Times New Roman" panose="02020603050405020304" pitchFamily="18" charset="0"/>
              </a:rPr>
              <a:t>e</a:t>
            </a:r>
            <a:r>
              <a:rPr sz="1700" spc="-10" dirty="0">
                <a:latin typeface="Times New Roman" panose="02020603050405020304" pitchFamily="18" charset="0"/>
                <a:cs typeface="Times New Roman" panose="02020603050405020304" pitchFamily="18" charset="0"/>
              </a:rPr>
              <a:t> </a:t>
            </a:r>
            <a:r>
              <a:rPr sz="1700" spc="25" dirty="0">
                <a:latin typeface="Times New Roman" panose="02020603050405020304" pitchFamily="18" charset="0"/>
                <a:cs typeface="Times New Roman" panose="02020603050405020304" pitchFamily="18" charset="0"/>
              </a:rPr>
              <a:t>the</a:t>
            </a:r>
            <a:r>
              <a:rPr sz="1700" spc="-5" dirty="0">
                <a:latin typeface="Times New Roman" panose="02020603050405020304" pitchFamily="18" charset="0"/>
                <a:cs typeface="Times New Roman" panose="02020603050405020304" pitchFamily="18" charset="0"/>
              </a:rPr>
              <a:t> </a:t>
            </a:r>
            <a:r>
              <a:rPr sz="1700" spc="45" dirty="0">
                <a:latin typeface="Times New Roman" panose="02020603050405020304" pitchFamily="18" charset="0"/>
                <a:cs typeface="Times New Roman" panose="02020603050405020304" pitchFamily="18" charset="0"/>
              </a:rPr>
              <a:t>following</a:t>
            </a:r>
            <a:r>
              <a:rPr sz="1700" spc="-10" dirty="0">
                <a:latin typeface="Times New Roman" panose="02020603050405020304" pitchFamily="18" charset="0"/>
                <a:cs typeface="Times New Roman" panose="02020603050405020304" pitchFamily="18" charset="0"/>
              </a:rPr>
              <a:t> Machine</a:t>
            </a:r>
            <a:r>
              <a:rPr sz="1700" spc="-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Learning</a:t>
            </a:r>
            <a:r>
              <a:rPr sz="1700" spc="-10" dirty="0">
                <a:latin typeface="Times New Roman" panose="02020603050405020304" pitchFamily="18" charset="0"/>
                <a:cs typeface="Times New Roman" panose="02020603050405020304" pitchFamily="18" charset="0"/>
              </a:rPr>
              <a:t> </a:t>
            </a:r>
            <a:r>
              <a:rPr sz="1700" spc="35" dirty="0">
                <a:latin typeface="Times New Roman" panose="02020603050405020304" pitchFamily="18" charset="0"/>
                <a:cs typeface="Times New Roman" panose="02020603050405020304" pitchFamily="18" charset="0"/>
              </a:rPr>
              <a:t>Algorithms</a:t>
            </a:r>
            <a:r>
              <a:rPr sz="1700" spc="-10" dirty="0">
                <a:latin typeface="Times New Roman" panose="02020603050405020304" pitchFamily="18" charset="0"/>
                <a:cs typeface="Times New Roman" panose="02020603050405020304" pitchFamily="18" charset="0"/>
              </a:rPr>
              <a:t> </a:t>
            </a:r>
            <a:r>
              <a:rPr lang="en-IN" sz="1700" spc="25" dirty="0">
                <a:latin typeface="Times New Roman" panose="02020603050405020304" pitchFamily="18" charset="0"/>
                <a:cs typeface="Times New Roman" panose="02020603050405020304" pitchFamily="18" charset="0"/>
              </a:rPr>
              <a:t>can be used for this</a:t>
            </a:r>
            <a:r>
              <a:rPr sz="1700" spc="-10"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project:</a:t>
            </a:r>
          </a:p>
          <a:p>
            <a:pPr marL="469900" indent="-328295">
              <a:lnSpc>
                <a:spcPct val="100000"/>
              </a:lnSpc>
              <a:spcBef>
                <a:spcPts val="1435"/>
              </a:spcBef>
              <a:buFont typeface="Tahoma"/>
              <a:buChar char="●"/>
              <a:tabLst>
                <a:tab pos="469265" algn="l"/>
                <a:tab pos="469900" algn="l"/>
              </a:tabLst>
            </a:pPr>
            <a:r>
              <a:rPr sz="1700" spc="-5" dirty="0">
                <a:latin typeface="Times New Roman" panose="02020603050405020304" pitchFamily="18" charset="0"/>
                <a:cs typeface="Times New Roman" panose="02020603050405020304" pitchFamily="18" charset="0"/>
              </a:rPr>
              <a:t>KNN</a:t>
            </a:r>
            <a:endParaRPr sz="1700" dirty="0">
              <a:latin typeface="Times New Roman" panose="02020603050405020304" pitchFamily="18" charset="0"/>
              <a:cs typeface="Times New Roman" panose="02020603050405020304" pitchFamily="18" charset="0"/>
            </a:endParaRPr>
          </a:p>
          <a:p>
            <a:pPr marL="469900" indent="-328295">
              <a:lnSpc>
                <a:spcPct val="100000"/>
              </a:lnSpc>
              <a:spcBef>
                <a:spcPts val="229"/>
              </a:spcBef>
              <a:buFont typeface="Tahoma"/>
              <a:buChar char="●"/>
              <a:tabLst>
                <a:tab pos="469265" algn="l"/>
                <a:tab pos="469900" algn="l"/>
              </a:tabLst>
            </a:pPr>
            <a:r>
              <a:rPr sz="1700" spc="-10" dirty="0">
                <a:latin typeface="Times New Roman" panose="02020603050405020304" pitchFamily="18" charset="0"/>
                <a:cs typeface="Times New Roman" panose="02020603050405020304" pitchFamily="18" charset="0"/>
              </a:rPr>
              <a:t>Decision</a:t>
            </a:r>
            <a:r>
              <a:rPr sz="1700" spc="-35" dirty="0">
                <a:latin typeface="Times New Roman" panose="02020603050405020304" pitchFamily="18" charset="0"/>
                <a:cs typeface="Times New Roman" panose="02020603050405020304" pitchFamily="18" charset="0"/>
              </a:rPr>
              <a:t> </a:t>
            </a:r>
            <a:r>
              <a:rPr sz="1700" spc="-40" dirty="0">
                <a:latin typeface="Times New Roman" panose="02020603050405020304" pitchFamily="18" charset="0"/>
                <a:cs typeface="Times New Roman" panose="02020603050405020304" pitchFamily="18" charset="0"/>
              </a:rPr>
              <a:t>Trees</a:t>
            </a:r>
            <a:endParaRPr sz="1700" dirty="0">
              <a:latin typeface="Times New Roman" panose="02020603050405020304" pitchFamily="18" charset="0"/>
              <a:cs typeface="Times New Roman" panose="02020603050405020304" pitchFamily="18" charset="0"/>
            </a:endParaRPr>
          </a:p>
          <a:p>
            <a:pPr marL="469900" indent="-328295">
              <a:lnSpc>
                <a:spcPct val="100000"/>
              </a:lnSpc>
              <a:spcBef>
                <a:spcPts val="235"/>
              </a:spcBef>
              <a:buFont typeface="Tahoma"/>
              <a:buChar char="●"/>
              <a:tabLst>
                <a:tab pos="469265" algn="l"/>
                <a:tab pos="469900" algn="l"/>
              </a:tabLst>
            </a:pPr>
            <a:r>
              <a:rPr sz="1700" spc="15" dirty="0">
                <a:latin typeface="Times New Roman" panose="02020603050405020304" pitchFamily="18" charset="0"/>
                <a:cs typeface="Times New Roman" panose="02020603050405020304" pitchFamily="18" charset="0"/>
              </a:rPr>
              <a:t>Bagging</a:t>
            </a:r>
            <a:endParaRPr sz="1700" dirty="0">
              <a:latin typeface="Times New Roman" panose="02020603050405020304" pitchFamily="18" charset="0"/>
              <a:cs typeface="Times New Roman" panose="02020603050405020304" pitchFamily="18" charset="0"/>
            </a:endParaRPr>
          </a:p>
          <a:p>
            <a:pPr marL="469900" indent="-328295">
              <a:lnSpc>
                <a:spcPct val="100000"/>
              </a:lnSpc>
              <a:spcBef>
                <a:spcPts val="235"/>
              </a:spcBef>
              <a:buFont typeface="Tahoma"/>
              <a:buChar char="●"/>
              <a:tabLst>
                <a:tab pos="469265" algn="l"/>
                <a:tab pos="469900" algn="l"/>
              </a:tabLst>
            </a:pPr>
            <a:r>
              <a:rPr sz="1700" spc="-5" dirty="0">
                <a:latin typeface="Times New Roman" panose="02020603050405020304" pitchFamily="18" charset="0"/>
                <a:cs typeface="Times New Roman" panose="02020603050405020304" pitchFamily="18" charset="0"/>
              </a:rPr>
              <a:t>Random</a:t>
            </a:r>
            <a:r>
              <a:rPr sz="1700" spc="-45" dirty="0">
                <a:latin typeface="Times New Roman" panose="02020603050405020304" pitchFamily="18" charset="0"/>
                <a:cs typeface="Times New Roman" panose="02020603050405020304" pitchFamily="18" charset="0"/>
              </a:rPr>
              <a:t> </a:t>
            </a:r>
            <a:r>
              <a:rPr sz="1700" spc="-15" dirty="0">
                <a:latin typeface="Times New Roman" panose="02020603050405020304" pitchFamily="18" charset="0"/>
                <a:cs typeface="Times New Roman" panose="02020603050405020304" pitchFamily="18" charset="0"/>
              </a:rPr>
              <a:t>Forests</a:t>
            </a:r>
            <a:endParaRPr sz="1700" dirty="0">
              <a:latin typeface="Times New Roman" panose="02020603050405020304" pitchFamily="18" charset="0"/>
              <a:cs typeface="Times New Roman" panose="02020603050405020304" pitchFamily="18" charset="0"/>
            </a:endParaRPr>
          </a:p>
          <a:p>
            <a:pPr marL="469900" indent="-328295">
              <a:lnSpc>
                <a:spcPct val="100000"/>
              </a:lnSpc>
              <a:spcBef>
                <a:spcPts val="234"/>
              </a:spcBef>
              <a:buFont typeface="Tahoma"/>
              <a:buChar char="●"/>
              <a:tabLst>
                <a:tab pos="469265" algn="l"/>
                <a:tab pos="469900" algn="l"/>
              </a:tabLst>
            </a:pPr>
            <a:r>
              <a:rPr sz="1700" spc="15" dirty="0">
                <a:latin typeface="Times New Roman" panose="02020603050405020304" pitchFamily="18" charset="0"/>
                <a:cs typeface="Times New Roman" panose="02020603050405020304" pitchFamily="18" charset="0"/>
              </a:rPr>
              <a:t>Boosting</a:t>
            </a:r>
            <a:endParaRPr sz="1700" dirty="0">
              <a:latin typeface="Times New Roman" panose="02020603050405020304" pitchFamily="18" charset="0"/>
              <a:cs typeface="Times New Roman" panose="02020603050405020304" pitchFamily="18" charset="0"/>
            </a:endParaRPr>
          </a:p>
          <a:p>
            <a:pPr marL="469900" indent="-328295">
              <a:lnSpc>
                <a:spcPct val="100000"/>
              </a:lnSpc>
              <a:spcBef>
                <a:spcPts val="229"/>
              </a:spcBef>
              <a:buFont typeface="Tahoma"/>
              <a:buChar char="●"/>
              <a:tabLst>
                <a:tab pos="469265" algn="l"/>
                <a:tab pos="469900" algn="l"/>
              </a:tabLst>
            </a:pPr>
            <a:r>
              <a:rPr sz="1700" spc="25" dirty="0">
                <a:latin typeface="Times New Roman" panose="02020603050405020304" pitchFamily="18" charset="0"/>
                <a:cs typeface="Times New Roman" panose="02020603050405020304" pitchFamily="18" charset="0"/>
              </a:rPr>
              <a:t>Multinomial</a:t>
            </a:r>
            <a:r>
              <a:rPr sz="1700" spc="-15" dirty="0">
                <a:latin typeface="Times New Roman" panose="02020603050405020304" pitchFamily="18" charset="0"/>
                <a:cs typeface="Times New Roman" panose="02020603050405020304" pitchFamily="18" charset="0"/>
              </a:rPr>
              <a:t> </a:t>
            </a:r>
            <a:r>
              <a:rPr sz="1700" spc="-10" dirty="0">
                <a:latin typeface="Times New Roman" panose="02020603050405020304" pitchFamily="18" charset="0"/>
                <a:cs typeface="Times New Roman" panose="02020603050405020304" pitchFamily="18" charset="0"/>
              </a:rPr>
              <a:t>Naive</a:t>
            </a:r>
            <a:r>
              <a:rPr sz="1700" spc="-15" dirty="0">
                <a:latin typeface="Times New Roman" panose="02020603050405020304" pitchFamily="18" charset="0"/>
                <a:cs typeface="Times New Roman" panose="02020603050405020304" pitchFamily="18" charset="0"/>
              </a:rPr>
              <a:t> </a:t>
            </a:r>
            <a:r>
              <a:rPr sz="1700" spc="-20" dirty="0">
                <a:latin typeface="Times New Roman" panose="02020603050405020304" pitchFamily="18" charset="0"/>
                <a:cs typeface="Times New Roman" panose="02020603050405020304" pitchFamily="18" charset="0"/>
              </a:rPr>
              <a:t>Bayes</a:t>
            </a:r>
            <a:endParaRPr sz="1700" dirty="0">
              <a:latin typeface="Times New Roman" panose="02020603050405020304" pitchFamily="18" charset="0"/>
              <a:cs typeface="Times New Roman" panose="02020603050405020304" pitchFamily="18" charset="0"/>
            </a:endParaRPr>
          </a:p>
          <a:p>
            <a:pPr marL="469900" indent="-328295">
              <a:lnSpc>
                <a:spcPct val="100000"/>
              </a:lnSpc>
              <a:spcBef>
                <a:spcPts val="235"/>
              </a:spcBef>
              <a:buFont typeface="Tahoma"/>
              <a:buChar char="●"/>
              <a:tabLst>
                <a:tab pos="469265" algn="l"/>
                <a:tab pos="469900" algn="l"/>
              </a:tabLs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Support</a:t>
            </a:r>
            <a:r>
              <a:rPr lang="en-US" sz="17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Vector</a:t>
            </a:r>
            <a:r>
              <a:rPr lang="en-US" sz="17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Machine</a:t>
            </a:r>
            <a:r>
              <a:rPr lang="en-US" sz="17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(SVM)</a:t>
            </a:r>
            <a:endParaRPr lang="en-IN"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screenshot, font, diagram">
            <a:extLst>
              <a:ext uri="{FF2B5EF4-FFF2-40B4-BE49-F238E27FC236}">
                <a16:creationId xmlns:a16="http://schemas.microsoft.com/office/drawing/2014/main" id="{1C7254DC-8F85-CD16-C3C2-2F590BE6E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928687"/>
            <a:ext cx="7559041" cy="3395663"/>
          </a:xfrm>
          <a:prstGeom prst="rect">
            <a:avLst/>
          </a:prstGeom>
        </p:spPr>
      </p:pic>
      <p:sp>
        <p:nvSpPr>
          <p:cNvPr id="2" name="Slide Number Placeholder 1">
            <a:extLst>
              <a:ext uri="{FF2B5EF4-FFF2-40B4-BE49-F238E27FC236}">
                <a16:creationId xmlns:a16="http://schemas.microsoft.com/office/drawing/2014/main" id="{951219CC-7217-CFCF-9769-570C969C86F2}"/>
              </a:ext>
            </a:extLst>
          </p:cNvPr>
          <p:cNvSpPr>
            <a:spLocks noGrp="1"/>
          </p:cNvSpPr>
          <p:nvPr>
            <p:ph type="sldNum" sz="quarter" idx="12"/>
          </p:nvPr>
        </p:nvSpPr>
        <p:spPr/>
        <p:txBody>
          <a:bodyPr/>
          <a:lstStyle/>
          <a:p>
            <a:fld id="{B6F15528-21DE-4FAA-801E-634DDDAF4B2B}" type="slidenum">
              <a:rPr lang="en-IN" smtClean="0"/>
              <a:t>7</a:t>
            </a:fld>
            <a:endParaRPr lang="en-IN"/>
          </a:p>
        </p:txBody>
      </p:sp>
    </p:spTree>
    <p:extLst>
      <p:ext uri="{BB962C8B-B14F-4D97-AF65-F5344CB8AC3E}">
        <p14:creationId xmlns:p14="http://schemas.microsoft.com/office/powerpoint/2010/main" val="4513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5560" y="330594"/>
            <a:ext cx="2817019" cy="443711"/>
          </a:xfrm>
          <a:prstGeom prst="rect">
            <a:avLst/>
          </a:prstGeom>
        </p:spPr>
        <p:txBody>
          <a:bodyPr vert="horz" wrap="square" lIns="0" tIns="12700" rIns="0" bIns="0" rtlCol="0">
            <a:spAutoFit/>
          </a:bodyPr>
          <a:lstStyle/>
          <a:p>
            <a:pPr marL="12700">
              <a:lnSpc>
                <a:spcPct val="100000"/>
              </a:lnSpc>
              <a:spcBef>
                <a:spcPts val="100"/>
              </a:spcBef>
            </a:pPr>
            <a:r>
              <a:rPr sz="2800" spc="85" dirty="0">
                <a:latin typeface="Times New Roman" panose="02020603050405020304" pitchFamily="18" charset="0"/>
                <a:cs typeface="Times New Roman" panose="02020603050405020304" pitchFamily="18" charset="0"/>
              </a:rPr>
              <a:t>Dataset</a:t>
            </a:r>
            <a:endParaRPr sz="28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F4A7D6B1-1112-F382-D29F-AAA5616CACE4}"/>
              </a:ext>
            </a:extLst>
          </p:cNvPr>
          <p:cNvSpPr>
            <a:spLocks noGrp="1"/>
          </p:cNvSpPr>
          <p:nvPr>
            <p:ph type="body" idx="2"/>
          </p:nvPr>
        </p:nvSpPr>
        <p:spPr>
          <a:xfrm>
            <a:off x="728329" y="1352550"/>
            <a:ext cx="4935142" cy="3238500"/>
          </a:xfrm>
        </p:spPr>
        <p:txBody>
          <a:bodyPr>
            <a:noAutofit/>
          </a:bodyPr>
          <a:lstStyle/>
          <a:p>
            <a:pPr marL="340995" indent="-328295">
              <a:lnSpc>
                <a:spcPct val="100000"/>
              </a:lnSpc>
              <a:spcBef>
                <a:spcPts val="334"/>
              </a:spcBef>
              <a:buFont typeface="Tahoma"/>
              <a:buChar char="●"/>
              <a:tabLst>
                <a:tab pos="340360" algn="l"/>
                <a:tab pos="340995" algn="l"/>
              </a:tabLst>
            </a:pPr>
            <a:r>
              <a:rPr lang="en-GB" sz="1400" spc="25" dirty="0">
                <a:solidFill>
                  <a:schemeClr val="tx1"/>
                </a:solidFill>
                <a:latin typeface="Times New Roman" panose="02020603050405020304" pitchFamily="18" charset="0"/>
                <a:cs typeface="Times New Roman" panose="02020603050405020304" pitchFamily="18" charset="0"/>
              </a:rPr>
              <a:t>Reuters-21578</a:t>
            </a:r>
            <a:r>
              <a:rPr lang="en-GB" sz="1400" spc="-10" dirty="0">
                <a:solidFill>
                  <a:schemeClr val="tx1"/>
                </a:solidFill>
                <a:latin typeface="Times New Roman" panose="02020603050405020304" pitchFamily="18" charset="0"/>
                <a:cs typeface="Times New Roman" panose="02020603050405020304" pitchFamily="18" charset="0"/>
              </a:rPr>
              <a:t> </a:t>
            </a:r>
          </a:p>
          <a:p>
            <a:pPr marL="340995" indent="-328295">
              <a:lnSpc>
                <a:spcPct val="100000"/>
              </a:lnSpc>
              <a:spcBef>
                <a:spcPts val="334"/>
              </a:spcBef>
              <a:buFont typeface="Tahoma"/>
              <a:buChar char="●"/>
              <a:tabLst>
                <a:tab pos="340360" algn="l"/>
                <a:tab pos="340995" algn="l"/>
              </a:tabLst>
            </a:pPr>
            <a:r>
              <a:rPr lang="en-GB" sz="1400" spc="-10" dirty="0">
                <a:solidFill>
                  <a:schemeClr val="tx1"/>
                </a:solidFill>
                <a:latin typeface="Times New Roman" panose="02020603050405020304" pitchFamily="18" charset="0"/>
                <a:cs typeface="Times New Roman" panose="02020603050405020304" pitchFamily="18" charset="0"/>
              </a:rPr>
              <a:t>.</a:t>
            </a:r>
            <a:r>
              <a:rPr lang="en-GB" sz="1400" dirty="0">
                <a:solidFill>
                  <a:schemeClr val="tx1"/>
                </a:solidFill>
                <a:latin typeface="Times New Roman" panose="02020603050405020304" pitchFamily="18" charset="0"/>
                <a:cs typeface="Times New Roman" panose="02020603050405020304" pitchFamily="18" charset="0"/>
              </a:rPr>
              <a:t>The</a:t>
            </a:r>
            <a:r>
              <a:rPr lang="en-GB" sz="1400" spc="-5" dirty="0">
                <a:solidFill>
                  <a:schemeClr val="tx1"/>
                </a:solidFill>
                <a:latin typeface="Times New Roman" panose="02020603050405020304" pitchFamily="18" charset="0"/>
                <a:cs typeface="Times New Roman" panose="02020603050405020304" pitchFamily="18" charset="0"/>
              </a:rPr>
              <a:t> </a:t>
            </a:r>
            <a:r>
              <a:rPr lang="en-GB" sz="1400" spc="25" dirty="0">
                <a:solidFill>
                  <a:schemeClr val="tx1"/>
                </a:solidFill>
                <a:latin typeface="Times New Roman" panose="02020603050405020304" pitchFamily="18" charset="0"/>
                <a:cs typeface="Times New Roman" panose="02020603050405020304" pitchFamily="18" charset="0"/>
              </a:rPr>
              <a:t>Reuters-21578</a:t>
            </a:r>
            <a:r>
              <a:rPr lang="en-GB" sz="1400" spc="-5" dirty="0">
                <a:solidFill>
                  <a:schemeClr val="tx1"/>
                </a:solidFill>
                <a:latin typeface="Times New Roman" panose="02020603050405020304" pitchFamily="18" charset="0"/>
                <a:cs typeface="Times New Roman" panose="02020603050405020304" pitchFamily="18" charset="0"/>
              </a:rPr>
              <a:t> </a:t>
            </a:r>
            <a:r>
              <a:rPr lang="en-GB" sz="1400" dirty="0">
                <a:solidFill>
                  <a:schemeClr val="tx1"/>
                </a:solidFill>
                <a:latin typeface="Times New Roman" panose="02020603050405020304" pitchFamily="18" charset="0"/>
                <a:cs typeface="Times New Roman" panose="02020603050405020304" pitchFamily="18" charset="0"/>
              </a:rPr>
              <a:t>benchmark</a:t>
            </a:r>
            <a:r>
              <a:rPr lang="en-GB" sz="1400" spc="-5" dirty="0">
                <a:solidFill>
                  <a:schemeClr val="tx1"/>
                </a:solidFill>
                <a:latin typeface="Times New Roman" panose="02020603050405020304" pitchFamily="18" charset="0"/>
                <a:cs typeface="Times New Roman" panose="02020603050405020304" pitchFamily="18" charset="0"/>
              </a:rPr>
              <a:t> corpus </a:t>
            </a:r>
            <a:r>
              <a:rPr lang="en-GB" sz="1400" spc="-10" dirty="0">
                <a:solidFill>
                  <a:schemeClr val="tx1"/>
                </a:solidFill>
                <a:latin typeface="Times New Roman" panose="02020603050405020304" pitchFamily="18" charset="0"/>
                <a:cs typeface="Times New Roman" panose="02020603050405020304" pitchFamily="18" charset="0"/>
              </a:rPr>
              <a:t>is</a:t>
            </a:r>
            <a:r>
              <a:rPr lang="en-GB" sz="1400" dirty="0">
                <a:solidFill>
                  <a:schemeClr val="tx1"/>
                </a:solidFill>
                <a:latin typeface="Times New Roman" panose="02020603050405020304" pitchFamily="18" charset="0"/>
                <a:cs typeface="Times New Roman" panose="02020603050405020304" pitchFamily="18" charset="0"/>
              </a:rPr>
              <a:t> </a:t>
            </a:r>
            <a:r>
              <a:rPr lang="en-GB" sz="1400" spc="-35" dirty="0">
                <a:solidFill>
                  <a:schemeClr val="tx1"/>
                </a:solidFill>
                <a:latin typeface="Times New Roman" panose="02020603050405020304" pitchFamily="18" charset="0"/>
                <a:cs typeface="Times New Roman" panose="02020603050405020304" pitchFamily="18" charset="0"/>
              </a:rPr>
              <a:t>a</a:t>
            </a:r>
            <a:r>
              <a:rPr lang="en-GB" sz="1400" spc="-5" dirty="0">
                <a:solidFill>
                  <a:schemeClr val="tx1"/>
                </a:solidFill>
                <a:latin typeface="Times New Roman" panose="02020603050405020304" pitchFamily="18" charset="0"/>
                <a:cs typeface="Times New Roman" panose="02020603050405020304" pitchFamily="18" charset="0"/>
              </a:rPr>
              <a:t> </a:t>
            </a:r>
            <a:r>
              <a:rPr lang="en-GB" sz="1400" spc="40" dirty="0">
                <a:solidFill>
                  <a:schemeClr val="tx1"/>
                </a:solidFill>
                <a:latin typeface="Times New Roman" panose="02020603050405020304" pitchFamily="18" charset="0"/>
                <a:cs typeface="Times New Roman" panose="02020603050405020304" pitchFamily="18" charset="0"/>
              </a:rPr>
              <a:t>widely</a:t>
            </a:r>
            <a:r>
              <a:rPr lang="en-GB" sz="1400" spc="-5" dirty="0">
                <a:solidFill>
                  <a:schemeClr val="tx1"/>
                </a:solidFill>
                <a:latin typeface="Times New Roman" panose="02020603050405020304" pitchFamily="18" charset="0"/>
                <a:cs typeface="Times New Roman" panose="02020603050405020304" pitchFamily="18" charset="0"/>
              </a:rPr>
              <a:t> used </a:t>
            </a:r>
            <a:r>
              <a:rPr lang="en-GB" sz="1400" spc="10" dirty="0">
                <a:solidFill>
                  <a:schemeClr val="tx1"/>
                </a:solidFill>
                <a:latin typeface="Times New Roman" panose="02020603050405020304" pitchFamily="18" charset="0"/>
                <a:cs typeface="Times New Roman" panose="02020603050405020304" pitchFamily="18" charset="0"/>
              </a:rPr>
              <a:t>collection</a:t>
            </a:r>
            <a:r>
              <a:rPr lang="en-GB" sz="1400" dirty="0">
                <a:solidFill>
                  <a:schemeClr val="tx1"/>
                </a:solidFill>
                <a:latin typeface="Times New Roman" panose="02020603050405020304" pitchFamily="18" charset="0"/>
                <a:cs typeface="Times New Roman" panose="02020603050405020304" pitchFamily="18" charset="0"/>
              </a:rPr>
              <a:t> </a:t>
            </a:r>
            <a:r>
              <a:rPr lang="en-GB" sz="1400" spc="30" dirty="0">
                <a:solidFill>
                  <a:schemeClr val="tx1"/>
                </a:solidFill>
                <a:latin typeface="Times New Roman" panose="02020603050405020304" pitchFamily="18" charset="0"/>
                <a:cs typeface="Times New Roman" panose="02020603050405020304" pitchFamily="18" charset="0"/>
              </a:rPr>
              <a:t>of</a:t>
            </a:r>
            <a:r>
              <a:rPr lang="en-GB" sz="1400" spc="-5" dirty="0">
                <a:solidFill>
                  <a:schemeClr val="tx1"/>
                </a:solidFill>
                <a:latin typeface="Times New Roman" panose="02020603050405020304" pitchFamily="18" charset="0"/>
                <a:cs typeface="Times New Roman" panose="02020603050405020304" pitchFamily="18" charset="0"/>
              </a:rPr>
              <a:t> </a:t>
            </a:r>
            <a:r>
              <a:rPr lang="en-GB" sz="1400" spc="25" dirty="0">
                <a:solidFill>
                  <a:schemeClr val="tx1"/>
                </a:solidFill>
                <a:latin typeface="Times New Roman" panose="02020603050405020304" pitchFamily="18" charset="0"/>
                <a:cs typeface="Times New Roman" panose="02020603050405020304" pitchFamily="18" charset="0"/>
              </a:rPr>
              <a:t>newswire</a:t>
            </a:r>
            <a:r>
              <a:rPr lang="en-GB" sz="1400" spc="-5" dirty="0">
                <a:solidFill>
                  <a:schemeClr val="tx1"/>
                </a:solidFill>
                <a:latin typeface="Times New Roman" panose="02020603050405020304" pitchFamily="18" charset="0"/>
                <a:cs typeface="Times New Roman" panose="02020603050405020304" pitchFamily="18" charset="0"/>
              </a:rPr>
              <a:t> </a:t>
            </a:r>
            <a:r>
              <a:rPr lang="en-GB" sz="1400" spc="10" dirty="0">
                <a:solidFill>
                  <a:schemeClr val="tx1"/>
                </a:solidFill>
                <a:latin typeface="Times New Roman" panose="02020603050405020304" pitchFamily="18" charset="0"/>
                <a:cs typeface="Times New Roman" panose="02020603050405020304" pitchFamily="18" charset="0"/>
              </a:rPr>
              <a:t>articles </a:t>
            </a:r>
            <a:r>
              <a:rPr lang="en-GB" sz="1400" spc="-330" dirty="0">
                <a:solidFill>
                  <a:schemeClr val="tx1"/>
                </a:solidFill>
                <a:latin typeface="Times New Roman" panose="02020603050405020304" pitchFamily="18" charset="0"/>
                <a:cs typeface="Times New Roman" panose="02020603050405020304" pitchFamily="18" charset="0"/>
              </a:rPr>
              <a:t> </a:t>
            </a:r>
            <a:r>
              <a:rPr lang="en-GB" sz="1400" spc="-5" dirty="0">
                <a:solidFill>
                  <a:schemeClr val="tx1"/>
                </a:solidFill>
                <a:latin typeface="Times New Roman" panose="02020603050405020304" pitchFamily="18" charset="0"/>
                <a:cs typeface="Times New Roman" panose="02020603050405020304" pitchFamily="18" charset="0"/>
              </a:rPr>
              <a:t>used</a:t>
            </a:r>
            <a:r>
              <a:rPr lang="en-GB" sz="1400" spc="-15" dirty="0">
                <a:solidFill>
                  <a:schemeClr val="tx1"/>
                </a:solidFill>
                <a:latin typeface="Times New Roman" panose="02020603050405020304" pitchFamily="18" charset="0"/>
                <a:cs typeface="Times New Roman" panose="02020603050405020304" pitchFamily="18" charset="0"/>
              </a:rPr>
              <a:t> </a:t>
            </a:r>
            <a:r>
              <a:rPr lang="en-GB" sz="1400" spc="10" dirty="0">
                <a:solidFill>
                  <a:schemeClr val="tx1"/>
                </a:solidFill>
                <a:latin typeface="Times New Roman" panose="02020603050405020304" pitchFamily="18" charset="0"/>
                <a:cs typeface="Times New Roman" panose="02020603050405020304" pitchFamily="18" charset="0"/>
              </a:rPr>
              <a:t>in</a:t>
            </a:r>
            <a:r>
              <a:rPr lang="en-GB" sz="1400" spc="-10" dirty="0">
                <a:solidFill>
                  <a:schemeClr val="tx1"/>
                </a:solidFill>
                <a:latin typeface="Times New Roman" panose="02020603050405020304" pitchFamily="18" charset="0"/>
                <a:cs typeface="Times New Roman" panose="02020603050405020304" pitchFamily="18" charset="0"/>
              </a:rPr>
              <a:t> </a:t>
            </a:r>
            <a:r>
              <a:rPr lang="en-GB" sz="1400" spc="20" dirty="0">
                <a:solidFill>
                  <a:schemeClr val="tx1"/>
                </a:solidFill>
                <a:latin typeface="Times New Roman" panose="02020603050405020304" pitchFamily="18" charset="0"/>
                <a:cs typeface="Times New Roman" panose="02020603050405020304" pitchFamily="18" charset="0"/>
              </a:rPr>
              <a:t>natural</a:t>
            </a:r>
            <a:r>
              <a:rPr lang="en-GB" sz="1400" spc="-10" dirty="0">
                <a:solidFill>
                  <a:schemeClr val="tx1"/>
                </a:solidFill>
                <a:latin typeface="Times New Roman" panose="02020603050405020304" pitchFamily="18" charset="0"/>
                <a:cs typeface="Times New Roman" panose="02020603050405020304" pitchFamily="18" charset="0"/>
              </a:rPr>
              <a:t> </a:t>
            </a:r>
            <a:r>
              <a:rPr lang="en-GB" sz="1400" spc="10" dirty="0">
                <a:solidFill>
                  <a:schemeClr val="tx1"/>
                </a:solidFill>
                <a:latin typeface="Times New Roman" panose="02020603050405020304" pitchFamily="18" charset="0"/>
                <a:cs typeface="Times New Roman" panose="02020603050405020304" pitchFamily="18" charset="0"/>
              </a:rPr>
              <a:t>language</a:t>
            </a:r>
            <a:r>
              <a:rPr lang="en-GB" sz="1400" spc="-10" dirty="0">
                <a:solidFill>
                  <a:schemeClr val="tx1"/>
                </a:solidFill>
                <a:latin typeface="Times New Roman" panose="02020603050405020304" pitchFamily="18" charset="0"/>
                <a:cs typeface="Times New Roman" panose="02020603050405020304" pitchFamily="18" charset="0"/>
              </a:rPr>
              <a:t> </a:t>
            </a:r>
            <a:r>
              <a:rPr lang="en-GB" sz="1400" spc="-5" dirty="0">
                <a:solidFill>
                  <a:schemeClr val="tx1"/>
                </a:solidFill>
                <a:latin typeface="Times New Roman" panose="02020603050405020304" pitchFamily="18" charset="0"/>
                <a:cs typeface="Times New Roman" panose="02020603050405020304" pitchFamily="18" charset="0"/>
              </a:rPr>
              <a:t>processing</a:t>
            </a:r>
            <a:r>
              <a:rPr lang="en-GB" sz="1400" spc="-10" dirty="0">
                <a:solidFill>
                  <a:schemeClr val="tx1"/>
                </a:solidFill>
                <a:latin typeface="Times New Roman" panose="02020603050405020304" pitchFamily="18" charset="0"/>
                <a:cs typeface="Times New Roman" panose="02020603050405020304" pitchFamily="18" charset="0"/>
              </a:rPr>
              <a:t> </a:t>
            </a:r>
            <a:r>
              <a:rPr lang="en-GB" sz="1400" spc="-20" dirty="0">
                <a:solidFill>
                  <a:schemeClr val="tx1"/>
                </a:solidFill>
                <a:latin typeface="Times New Roman" panose="02020603050405020304" pitchFamily="18" charset="0"/>
                <a:cs typeface="Times New Roman" panose="02020603050405020304" pitchFamily="18" charset="0"/>
              </a:rPr>
              <a:t>research.</a:t>
            </a:r>
            <a:endParaRPr lang="en-GB" sz="1400" dirty="0">
              <a:solidFill>
                <a:schemeClr val="tx1"/>
              </a:solidFill>
              <a:latin typeface="Times New Roman" panose="02020603050405020304" pitchFamily="18" charset="0"/>
              <a:cs typeface="Times New Roman" panose="02020603050405020304" pitchFamily="18" charset="0"/>
            </a:endParaRPr>
          </a:p>
          <a:p>
            <a:pPr marL="340360" marR="76200" indent="-328295">
              <a:lnSpc>
                <a:spcPct val="114999"/>
              </a:lnSpc>
              <a:buFont typeface="Tahoma"/>
              <a:buChar char="●"/>
              <a:tabLst>
                <a:tab pos="340360" algn="l"/>
                <a:tab pos="340995" algn="l"/>
              </a:tabLst>
            </a:pPr>
            <a:r>
              <a:rPr lang="en-GB" sz="1400" dirty="0">
                <a:solidFill>
                  <a:schemeClr val="tx1"/>
                </a:solidFill>
                <a:latin typeface="Times New Roman" panose="02020603050405020304" pitchFamily="18" charset="0"/>
                <a:cs typeface="Times New Roman" panose="02020603050405020304" pitchFamily="18" charset="0"/>
              </a:rPr>
              <a:t>The</a:t>
            </a:r>
            <a:r>
              <a:rPr lang="en-GB" sz="1400" spc="-10" dirty="0">
                <a:solidFill>
                  <a:schemeClr val="tx1"/>
                </a:solidFill>
                <a:latin typeface="Times New Roman" panose="02020603050405020304" pitchFamily="18" charset="0"/>
                <a:cs typeface="Times New Roman" panose="02020603050405020304" pitchFamily="18" charset="0"/>
              </a:rPr>
              <a:t> </a:t>
            </a:r>
            <a:r>
              <a:rPr lang="en-GB" sz="1400" spc="30" dirty="0" err="1">
                <a:solidFill>
                  <a:schemeClr val="tx1"/>
                </a:solidFill>
                <a:latin typeface="Times New Roman" panose="02020603050405020304" pitchFamily="18" charset="0"/>
                <a:cs typeface="Times New Roman" panose="02020603050405020304" pitchFamily="18" charset="0"/>
              </a:rPr>
              <a:t>ApteMod</a:t>
            </a:r>
            <a:r>
              <a:rPr lang="en-GB" sz="1400" spc="-10" dirty="0">
                <a:solidFill>
                  <a:schemeClr val="tx1"/>
                </a:solidFill>
                <a:latin typeface="Times New Roman" panose="02020603050405020304" pitchFamily="18" charset="0"/>
                <a:cs typeface="Times New Roman" panose="02020603050405020304" pitchFamily="18" charset="0"/>
              </a:rPr>
              <a:t> </a:t>
            </a:r>
            <a:r>
              <a:rPr lang="en-GB" sz="1400" spc="-5" dirty="0">
                <a:solidFill>
                  <a:schemeClr val="tx1"/>
                </a:solidFill>
                <a:latin typeface="Times New Roman" panose="02020603050405020304" pitchFamily="18" charset="0"/>
                <a:cs typeface="Times New Roman" panose="02020603050405020304" pitchFamily="18" charset="0"/>
              </a:rPr>
              <a:t>version</a:t>
            </a:r>
            <a:r>
              <a:rPr lang="en-GB" sz="1400" spc="-10" dirty="0">
                <a:solidFill>
                  <a:schemeClr val="tx1"/>
                </a:solidFill>
                <a:latin typeface="Times New Roman" panose="02020603050405020304" pitchFamily="18" charset="0"/>
                <a:cs typeface="Times New Roman" panose="02020603050405020304" pitchFamily="18" charset="0"/>
              </a:rPr>
              <a:t> </a:t>
            </a:r>
            <a:r>
              <a:rPr lang="en-GB" sz="1400" spc="30" dirty="0">
                <a:solidFill>
                  <a:schemeClr val="tx1"/>
                </a:solidFill>
                <a:latin typeface="Times New Roman" panose="02020603050405020304" pitchFamily="18" charset="0"/>
                <a:cs typeface="Times New Roman" panose="02020603050405020304" pitchFamily="18" charset="0"/>
              </a:rPr>
              <a:t>of</a:t>
            </a:r>
            <a:r>
              <a:rPr lang="en-GB" sz="1400" spc="-10" dirty="0">
                <a:solidFill>
                  <a:schemeClr val="tx1"/>
                </a:solidFill>
                <a:latin typeface="Times New Roman" panose="02020603050405020304" pitchFamily="18" charset="0"/>
                <a:cs typeface="Times New Roman" panose="02020603050405020304" pitchFamily="18" charset="0"/>
              </a:rPr>
              <a:t> </a:t>
            </a:r>
            <a:r>
              <a:rPr lang="en-GB" sz="1400" spc="25" dirty="0">
                <a:solidFill>
                  <a:schemeClr val="tx1"/>
                </a:solidFill>
                <a:latin typeface="Times New Roman" panose="02020603050405020304" pitchFamily="18" charset="0"/>
                <a:cs typeface="Times New Roman" panose="02020603050405020304" pitchFamily="18" charset="0"/>
              </a:rPr>
              <a:t>the</a:t>
            </a:r>
            <a:r>
              <a:rPr lang="en-GB" sz="1400" spc="-5" dirty="0">
                <a:solidFill>
                  <a:schemeClr val="tx1"/>
                </a:solidFill>
                <a:latin typeface="Times New Roman" panose="02020603050405020304" pitchFamily="18" charset="0"/>
                <a:cs typeface="Times New Roman" panose="02020603050405020304" pitchFamily="18" charset="0"/>
              </a:rPr>
              <a:t> </a:t>
            </a:r>
            <a:r>
              <a:rPr lang="en-GB" sz="1400" spc="25" dirty="0">
                <a:solidFill>
                  <a:schemeClr val="tx1"/>
                </a:solidFill>
                <a:latin typeface="Times New Roman" panose="02020603050405020304" pitchFamily="18" charset="0"/>
                <a:cs typeface="Times New Roman" panose="02020603050405020304" pitchFamily="18" charset="0"/>
              </a:rPr>
              <a:t>Reuters-21578</a:t>
            </a:r>
            <a:r>
              <a:rPr lang="en-GB" sz="1400" spc="-10" dirty="0">
                <a:solidFill>
                  <a:schemeClr val="tx1"/>
                </a:solidFill>
                <a:latin typeface="Times New Roman" panose="02020603050405020304" pitchFamily="18" charset="0"/>
                <a:cs typeface="Times New Roman" panose="02020603050405020304" pitchFamily="18" charset="0"/>
              </a:rPr>
              <a:t> </a:t>
            </a:r>
            <a:r>
              <a:rPr lang="en-GB" sz="1400" spc="-5" dirty="0">
                <a:solidFill>
                  <a:schemeClr val="tx1"/>
                </a:solidFill>
                <a:latin typeface="Times New Roman" panose="02020603050405020304" pitchFamily="18" charset="0"/>
                <a:cs typeface="Times New Roman" panose="02020603050405020304" pitchFamily="18" charset="0"/>
              </a:rPr>
              <a:t>corpus</a:t>
            </a:r>
            <a:r>
              <a:rPr lang="en-GB" sz="1400" spc="-10" dirty="0">
                <a:solidFill>
                  <a:schemeClr val="tx1"/>
                </a:solidFill>
                <a:latin typeface="Times New Roman" panose="02020603050405020304" pitchFamily="18" charset="0"/>
                <a:cs typeface="Times New Roman" panose="02020603050405020304" pitchFamily="18" charset="0"/>
              </a:rPr>
              <a:t> </a:t>
            </a:r>
            <a:r>
              <a:rPr lang="en-GB" sz="1400" dirty="0">
                <a:solidFill>
                  <a:schemeClr val="tx1"/>
                </a:solidFill>
                <a:latin typeface="Times New Roman" panose="02020603050405020304" pitchFamily="18" charset="0"/>
                <a:cs typeface="Times New Roman" panose="02020603050405020304" pitchFamily="18" charset="0"/>
              </a:rPr>
              <a:t>contains</a:t>
            </a:r>
            <a:r>
              <a:rPr lang="en-GB" sz="1400" spc="-10" dirty="0">
                <a:solidFill>
                  <a:schemeClr val="tx1"/>
                </a:solidFill>
                <a:latin typeface="Times New Roman" panose="02020603050405020304" pitchFamily="18" charset="0"/>
                <a:cs typeface="Times New Roman" panose="02020603050405020304" pitchFamily="18" charset="0"/>
              </a:rPr>
              <a:t> </a:t>
            </a:r>
            <a:r>
              <a:rPr lang="en-GB" sz="1400" spc="35" dirty="0">
                <a:solidFill>
                  <a:schemeClr val="tx1"/>
                </a:solidFill>
                <a:latin typeface="Times New Roman" panose="02020603050405020304" pitchFamily="18" charset="0"/>
                <a:cs typeface="Times New Roman" panose="02020603050405020304" pitchFamily="18" charset="0"/>
              </a:rPr>
              <a:t>21,578</a:t>
            </a:r>
            <a:r>
              <a:rPr lang="en-GB" sz="1400" spc="-10" dirty="0">
                <a:solidFill>
                  <a:schemeClr val="tx1"/>
                </a:solidFill>
                <a:latin typeface="Times New Roman" panose="02020603050405020304" pitchFamily="18" charset="0"/>
                <a:cs typeface="Times New Roman" panose="02020603050405020304" pitchFamily="18" charset="0"/>
              </a:rPr>
              <a:t> </a:t>
            </a:r>
            <a:r>
              <a:rPr lang="en-GB" sz="1400" dirty="0">
                <a:solidFill>
                  <a:schemeClr val="tx1"/>
                </a:solidFill>
                <a:latin typeface="Times New Roman" panose="02020603050405020304" pitchFamily="18" charset="0"/>
                <a:cs typeface="Times New Roman" panose="02020603050405020304" pitchFamily="18" charset="0"/>
              </a:rPr>
              <a:t>documents,</a:t>
            </a:r>
            <a:r>
              <a:rPr lang="en-GB" sz="1400" spc="-5" dirty="0">
                <a:solidFill>
                  <a:schemeClr val="tx1"/>
                </a:solidFill>
                <a:latin typeface="Times New Roman" panose="02020603050405020304" pitchFamily="18" charset="0"/>
                <a:cs typeface="Times New Roman" panose="02020603050405020304" pitchFamily="18" charset="0"/>
              </a:rPr>
              <a:t> </a:t>
            </a:r>
            <a:r>
              <a:rPr lang="en-GB" sz="1400" spc="-25" dirty="0">
                <a:solidFill>
                  <a:schemeClr val="tx1"/>
                </a:solidFill>
                <a:latin typeface="Times New Roman" panose="02020603050405020304" pitchFamily="18" charset="0"/>
                <a:cs typeface="Times New Roman" panose="02020603050405020304" pitchFamily="18" charset="0"/>
              </a:rPr>
              <a:t>each </a:t>
            </a:r>
            <a:r>
              <a:rPr lang="en-GB" sz="1400" spc="-330" dirty="0">
                <a:solidFill>
                  <a:schemeClr val="tx1"/>
                </a:solidFill>
                <a:latin typeface="Times New Roman" panose="02020603050405020304" pitchFamily="18" charset="0"/>
                <a:cs typeface="Times New Roman" panose="02020603050405020304" pitchFamily="18" charset="0"/>
              </a:rPr>
              <a:t> </a:t>
            </a:r>
            <a:r>
              <a:rPr lang="en-GB" sz="1400" spc="30" dirty="0">
                <a:solidFill>
                  <a:schemeClr val="tx1"/>
                </a:solidFill>
                <a:latin typeface="Times New Roman" panose="02020603050405020304" pitchFamily="18" charset="0"/>
                <a:cs typeface="Times New Roman" panose="02020603050405020304" pitchFamily="18" charset="0"/>
              </a:rPr>
              <a:t>of</a:t>
            </a:r>
            <a:r>
              <a:rPr lang="en-GB" sz="1400" spc="-10" dirty="0">
                <a:solidFill>
                  <a:schemeClr val="tx1"/>
                </a:solidFill>
                <a:latin typeface="Times New Roman" panose="02020603050405020304" pitchFamily="18" charset="0"/>
                <a:cs typeface="Times New Roman" panose="02020603050405020304" pitchFamily="18" charset="0"/>
              </a:rPr>
              <a:t> </a:t>
            </a:r>
            <a:r>
              <a:rPr lang="en-GB" sz="1400" spc="25" dirty="0">
                <a:solidFill>
                  <a:schemeClr val="tx1"/>
                </a:solidFill>
                <a:latin typeface="Times New Roman" panose="02020603050405020304" pitchFamily="18" charset="0"/>
                <a:cs typeface="Times New Roman" panose="02020603050405020304" pitchFamily="18" charset="0"/>
              </a:rPr>
              <a:t>which</a:t>
            </a:r>
            <a:r>
              <a:rPr lang="en-GB" sz="1400" spc="-10" dirty="0">
                <a:solidFill>
                  <a:schemeClr val="tx1"/>
                </a:solidFill>
                <a:latin typeface="Times New Roman" panose="02020603050405020304" pitchFamily="18" charset="0"/>
                <a:cs typeface="Times New Roman" panose="02020603050405020304" pitchFamily="18" charset="0"/>
              </a:rPr>
              <a:t> is </a:t>
            </a:r>
            <a:r>
              <a:rPr lang="en-GB" sz="1400" spc="-5" dirty="0">
                <a:solidFill>
                  <a:schemeClr val="tx1"/>
                </a:solidFill>
                <a:latin typeface="Times New Roman" panose="02020603050405020304" pitchFamily="18" charset="0"/>
                <a:cs typeface="Times New Roman" panose="02020603050405020304" pitchFamily="18" charset="0"/>
              </a:rPr>
              <a:t>assigned </a:t>
            </a:r>
            <a:r>
              <a:rPr lang="en-GB" sz="1400" spc="-10" dirty="0">
                <a:solidFill>
                  <a:schemeClr val="tx1"/>
                </a:solidFill>
                <a:latin typeface="Times New Roman" panose="02020603050405020304" pitchFamily="18" charset="0"/>
                <a:cs typeface="Times New Roman" panose="02020603050405020304" pitchFamily="18" charset="0"/>
              </a:rPr>
              <a:t>one </a:t>
            </a:r>
            <a:r>
              <a:rPr lang="en-GB" sz="1400" spc="15" dirty="0">
                <a:solidFill>
                  <a:schemeClr val="tx1"/>
                </a:solidFill>
                <a:latin typeface="Times New Roman" panose="02020603050405020304" pitchFamily="18" charset="0"/>
                <a:cs typeface="Times New Roman" panose="02020603050405020304" pitchFamily="18" charset="0"/>
              </a:rPr>
              <a:t>or</a:t>
            </a:r>
            <a:r>
              <a:rPr lang="en-GB" sz="1400" spc="-10" dirty="0">
                <a:solidFill>
                  <a:schemeClr val="tx1"/>
                </a:solidFill>
                <a:latin typeface="Times New Roman" panose="02020603050405020304" pitchFamily="18" charset="0"/>
                <a:cs typeface="Times New Roman" panose="02020603050405020304" pitchFamily="18" charset="0"/>
              </a:rPr>
              <a:t> </a:t>
            </a:r>
            <a:r>
              <a:rPr lang="en-GB" sz="1400" spc="5" dirty="0">
                <a:solidFill>
                  <a:schemeClr val="tx1"/>
                </a:solidFill>
                <a:latin typeface="Times New Roman" panose="02020603050405020304" pitchFamily="18" charset="0"/>
                <a:cs typeface="Times New Roman" panose="02020603050405020304" pitchFamily="18" charset="0"/>
              </a:rPr>
              <a:t>more</a:t>
            </a:r>
            <a:r>
              <a:rPr lang="en-GB" sz="1400" spc="-5" dirty="0">
                <a:solidFill>
                  <a:schemeClr val="tx1"/>
                </a:solidFill>
                <a:latin typeface="Times New Roman" panose="02020603050405020304" pitchFamily="18" charset="0"/>
                <a:cs typeface="Times New Roman" panose="02020603050405020304" pitchFamily="18" charset="0"/>
              </a:rPr>
              <a:t> </a:t>
            </a:r>
            <a:r>
              <a:rPr lang="en-GB" sz="1400" spc="15" dirty="0">
                <a:solidFill>
                  <a:schemeClr val="tx1"/>
                </a:solidFill>
                <a:latin typeface="Times New Roman" panose="02020603050405020304" pitchFamily="18" charset="0"/>
                <a:cs typeface="Times New Roman" panose="02020603050405020304" pitchFamily="18" charset="0"/>
              </a:rPr>
              <a:t>topic</a:t>
            </a:r>
            <a:r>
              <a:rPr lang="en-GB" sz="1400" spc="-10" dirty="0">
                <a:solidFill>
                  <a:schemeClr val="tx1"/>
                </a:solidFill>
                <a:latin typeface="Times New Roman" panose="02020603050405020304" pitchFamily="18" charset="0"/>
                <a:cs typeface="Times New Roman" panose="02020603050405020304" pitchFamily="18" charset="0"/>
              </a:rPr>
              <a:t> </a:t>
            </a:r>
            <a:r>
              <a:rPr lang="en-GB" sz="1400" spc="-20" dirty="0">
                <a:solidFill>
                  <a:schemeClr val="tx1"/>
                </a:solidFill>
                <a:latin typeface="Times New Roman" panose="02020603050405020304" pitchFamily="18" charset="0"/>
                <a:cs typeface="Times New Roman" panose="02020603050405020304" pitchFamily="18" charset="0"/>
              </a:rPr>
              <a:t>codes</a:t>
            </a:r>
            <a:r>
              <a:rPr lang="en-GB" sz="1400" spc="-10" dirty="0">
                <a:solidFill>
                  <a:schemeClr val="tx1"/>
                </a:solidFill>
                <a:latin typeface="Times New Roman" panose="02020603050405020304" pitchFamily="18" charset="0"/>
                <a:cs typeface="Times New Roman" panose="02020603050405020304" pitchFamily="18" charset="0"/>
              </a:rPr>
              <a:t> </a:t>
            </a:r>
            <a:r>
              <a:rPr lang="en-GB" sz="1400" spc="30" dirty="0">
                <a:solidFill>
                  <a:schemeClr val="tx1"/>
                </a:solidFill>
                <a:latin typeface="Times New Roman" panose="02020603050405020304" pitchFamily="18" charset="0"/>
                <a:cs typeface="Times New Roman" panose="02020603050405020304" pitchFamily="18" charset="0"/>
              </a:rPr>
              <a:t>from</a:t>
            </a:r>
            <a:r>
              <a:rPr lang="en-GB" sz="1400" spc="-5" dirty="0">
                <a:solidFill>
                  <a:schemeClr val="tx1"/>
                </a:solidFill>
                <a:latin typeface="Times New Roman" panose="02020603050405020304" pitchFamily="18" charset="0"/>
                <a:cs typeface="Times New Roman" panose="02020603050405020304" pitchFamily="18" charset="0"/>
              </a:rPr>
              <a:t> </a:t>
            </a:r>
            <a:r>
              <a:rPr lang="en-GB" sz="1400" spc="-35" dirty="0">
                <a:solidFill>
                  <a:schemeClr val="tx1"/>
                </a:solidFill>
                <a:latin typeface="Times New Roman" panose="02020603050405020304" pitchFamily="18" charset="0"/>
                <a:cs typeface="Times New Roman" panose="02020603050405020304" pitchFamily="18" charset="0"/>
              </a:rPr>
              <a:t>a</a:t>
            </a:r>
            <a:r>
              <a:rPr lang="en-GB" sz="1400" spc="-10" dirty="0">
                <a:solidFill>
                  <a:schemeClr val="tx1"/>
                </a:solidFill>
                <a:latin typeface="Times New Roman" panose="02020603050405020304" pitchFamily="18" charset="0"/>
                <a:cs typeface="Times New Roman" panose="02020603050405020304" pitchFamily="18" charset="0"/>
              </a:rPr>
              <a:t> </a:t>
            </a:r>
            <a:r>
              <a:rPr lang="en-GB" sz="1400" spc="10" dirty="0">
                <a:solidFill>
                  <a:schemeClr val="tx1"/>
                </a:solidFill>
                <a:latin typeface="Times New Roman" panose="02020603050405020304" pitchFamily="18" charset="0"/>
                <a:cs typeface="Times New Roman" panose="02020603050405020304" pitchFamily="18" charset="0"/>
              </a:rPr>
              <a:t>predeﬁned</a:t>
            </a:r>
            <a:r>
              <a:rPr lang="en-GB" sz="1400" spc="-10" dirty="0">
                <a:solidFill>
                  <a:schemeClr val="tx1"/>
                </a:solidFill>
                <a:latin typeface="Times New Roman" panose="02020603050405020304" pitchFamily="18" charset="0"/>
                <a:cs typeface="Times New Roman" panose="02020603050405020304" pitchFamily="18" charset="0"/>
              </a:rPr>
              <a:t> </a:t>
            </a:r>
            <a:r>
              <a:rPr lang="en-GB" sz="1400" spc="10" dirty="0">
                <a:solidFill>
                  <a:schemeClr val="tx1"/>
                </a:solidFill>
                <a:latin typeface="Times New Roman" panose="02020603050405020304" pitchFamily="18" charset="0"/>
                <a:cs typeface="Times New Roman" panose="02020603050405020304" pitchFamily="18" charset="0"/>
              </a:rPr>
              <a:t>set</a:t>
            </a:r>
            <a:r>
              <a:rPr lang="en-GB" sz="1400" spc="-5" dirty="0">
                <a:solidFill>
                  <a:schemeClr val="tx1"/>
                </a:solidFill>
                <a:latin typeface="Times New Roman" panose="02020603050405020304" pitchFamily="18" charset="0"/>
                <a:cs typeface="Times New Roman" panose="02020603050405020304" pitchFamily="18" charset="0"/>
              </a:rPr>
              <a:t> </a:t>
            </a:r>
            <a:r>
              <a:rPr lang="en-GB" sz="1400" spc="30" dirty="0">
                <a:solidFill>
                  <a:schemeClr val="tx1"/>
                </a:solidFill>
                <a:latin typeface="Times New Roman" panose="02020603050405020304" pitchFamily="18" charset="0"/>
                <a:cs typeface="Times New Roman" panose="02020603050405020304" pitchFamily="18" charset="0"/>
              </a:rPr>
              <a:t>of</a:t>
            </a:r>
            <a:r>
              <a:rPr lang="en-GB" sz="1400" spc="-10" dirty="0">
                <a:solidFill>
                  <a:schemeClr val="tx1"/>
                </a:solidFill>
                <a:latin typeface="Times New Roman" panose="02020603050405020304" pitchFamily="18" charset="0"/>
                <a:cs typeface="Times New Roman" panose="02020603050405020304" pitchFamily="18" charset="0"/>
              </a:rPr>
              <a:t> categories.</a:t>
            </a:r>
            <a:endParaRPr lang="en-GB" sz="1400" dirty="0">
              <a:solidFill>
                <a:schemeClr val="tx1"/>
              </a:solidFill>
              <a:latin typeface="Times New Roman" panose="02020603050405020304" pitchFamily="18" charset="0"/>
              <a:cs typeface="Times New Roman" panose="02020603050405020304" pitchFamily="18" charset="0"/>
            </a:endParaRPr>
          </a:p>
          <a:p>
            <a:pPr marL="340360" marR="159385" indent="-328295">
              <a:lnSpc>
                <a:spcPct val="114999"/>
              </a:lnSpc>
              <a:buFont typeface="Tahoma"/>
              <a:buChar char="●"/>
              <a:tabLst>
                <a:tab pos="340360" algn="l"/>
                <a:tab pos="340995" algn="l"/>
              </a:tabLst>
            </a:pPr>
            <a:r>
              <a:rPr lang="en-GB" sz="1400" dirty="0">
                <a:solidFill>
                  <a:schemeClr val="tx1"/>
                </a:solidFill>
                <a:latin typeface="Times New Roman" panose="02020603050405020304" pitchFamily="18" charset="0"/>
                <a:cs typeface="Times New Roman" panose="02020603050405020304" pitchFamily="18" charset="0"/>
              </a:rPr>
              <a:t>The</a:t>
            </a:r>
            <a:r>
              <a:rPr lang="en-GB" sz="1400" spc="-5" dirty="0">
                <a:solidFill>
                  <a:schemeClr val="tx1"/>
                </a:solidFill>
                <a:latin typeface="Times New Roman" panose="02020603050405020304" pitchFamily="18" charset="0"/>
                <a:cs typeface="Times New Roman" panose="02020603050405020304" pitchFamily="18" charset="0"/>
              </a:rPr>
              <a:t> categories </a:t>
            </a:r>
            <a:r>
              <a:rPr lang="en-GB" sz="1400" spc="-15" dirty="0">
                <a:solidFill>
                  <a:schemeClr val="tx1"/>
                </a:solidFill>
                <a:latin typeface="Times New Roman" panose="02020603050405020304" pitchFamily="18" charset="0"/>
                <a:cs typeface="Times New Roman" panose="02020603050405020304" pitchFamily="18" charset="0"/>
              </a:rPr>
              <a:t>cover</a:t>
            </a:r>
            <a:r>
              <a:rPr lang="en-GB" sz="1400" spc="-5" dirty="0">
                <a:solidFill>
                  <a:schemeClr val="tx1"/>
                </a:solidFill>
                <a:latin typeface="Times New Roman" panose="02020603050405020304" pitchFamily="18" charset="0"/>
                <a:cs typeface="Times New Roman" panose="02020603050405020304" pitchFamily="18" charset="0"/>
              </a:rPr>
              <a:t> </a:t>
            </a:r>
            <a:r>
              <a:rPr lang="en-GB" sz="1400" spc="-35" dirty="0">
                <a:solidFill>
                  <a:schemeClr val="tx1"/>
                </a:solidFill>
                <a:latin typeface="Times New Roman" panose="02020603050405020304" pitchFamily="18" charset="0"/>
                <a:cs typeface="Times New Roman" panose="02020603050405020304" pitchFamily="18" charset="0"/>
              </a:rPr>
              <a:t>a</a:t>
            </a:r>
            <a:r>
              <a:rPr lang="en-GB" sz="1400" dirty="0">
                <a:solidFill>
                  <a:schemeClr val="tx1"/>
                </a:solidFill>
                <a:latin typeface="Times New Roman" panose="02020603050405020304" pitchFamily="18" charset="0"/>
                <a:cs typeface="Times New Roman" panose="02020603050405020304" pitchFamily="18" charset="0"/>
              </a:rPr>
              <a:t> </a:t>
            </a:r>
            <a:r>
              <a:rPr lang="en-GB" sz="1400" spc="40" dirty="0">
                <a:solidFill>
                  <a:schemeClr val="tx1"/>
                </a:solidFill>
                <a:latin typeface="Times New Roman" panose="02020603050405020304" pitchFamily="18" charset="0"/>
                <a:cs typeface="Times New Roman" panose="02020603050405020304" pitchFamily="18" charset="0"/>
              </a:rPr>
              <a:t>wide</a:t>
            </a:r>
            <a:r>
              <a:rPr lang="en-GB" sz="1400" spc="-5" dirty="0">
                <a:solidFill>
                  <a:schemeClr val="tx1"/>
                </a:solidFill>
                <a:latin typeface="Times New Roman" panose="02020603050405020304" pitchFamily="18" charset="0"/>
                <a:cs typeface="Times New Roman" panose="02020603050405020304" pitchFamily="18" charset="0"/>
              </a:rPr>
              <a:t> </a:t>
            </a:r>
            <a:r>
              <a:rPr lang="en-GB" sz="1400" dirty="0">
                <a:solidFill>
                  <a:schemeClr val="tx1"/>
                </a:solidFill>
                <a:latin typeface="Times New Roman" panose="02020603050405020304" pitchFamily="18" charset="0"/>
                <a:cs typeface="Times New Roman" panose="02020603050405020304" pitchFamily="18" charset="0"/>
              </a:rPr>
              <a:t>range</a:t>
            </a:r>
            <a:r>
              <a:rPr lang="en-GB" sz="1400" spc="-5" dirty="0">
                <a:solidFill>
                  <a:schemeClr val="tx1"/>
                </a:solidFill>
                <a:latin typeface="Times New Roman" panose="02020603050405020304" pitchFamily="18" charset="0"/>
                <a:cs typeface="Times New Roman" panose="02020603050405020304" pitchFamily="18" charset="0"/>
              </a:rPr>
              <a:t> </a:t>
            </a:r>
            <a:r>
              <a:rPr lang="en-GB" sz="1400" spc="30" dirty="0">
                <a:solidFill>
                  <a:schemeClr val="tx1"/>
                </a:solidFill>
                <a:latin typeface="Times New Roman" panose="02020603050405020304" pitchFamily="18" charset="0"/>
                <a:cs typeface="Times New Roman" panose="02020603050405020304" pitchFamily="18" charset="0"/>
              </a:rPr>
              <a:t>of</a:t>
            </a:r>
            <a:r>
              <a:rPr lang="en-GB" sz="1400" spc="-5" dirty="0">
                <a:solidFill>
                  <a:schemeClr val="tx1"/>
                </a:solidFill>
                <a:latin typeface="Times New Roman" panose="02020603050405020304" pitchFamily="18" charset="0"/>
                <a:cs typeface="Times New Roman" panose="02020603050405020304" pitchFamily="18" charset="0"/>
              </a:rPr>
              <a:t> topics,</a:t>
            </a:r>
            <a:r>
              <a:rPr lang="en-GB" sz="1400" dirty="0">
                <a:solidFill>
                  <a:schemeClr val="tx1"/>
                </a:solidFill>
                <a:latin typeface="Times New Roman" panose="02020603050405020304" pitchFamily="18" charset="0"/>
                <a:cs typeface="Times New Roman" panose="02020603050405020304" pitchFamily="18" charset="0"/>
              </a:rPr>
              <a:t> </a:t>
            </a:r>
            <a:r>
              <a:rPr lang="en-GB" sz="1400" spc="15" dirty="0">
                <a:solidFill>
                  <a:schemeClr val="tx1"/>
                </a:solidFill>
                <a:latin typeface="Times New Roman" panose="02020603050405020304" pitchFamily="18" charset="0"/>
                <a:cs typeface="Times New Roman" panose="02020603050405020304" pitchFamily="18" charset="0"/>
              </a:rPr>
              <a:t>including</a:t>
            </a:r>
            <a:r>
              <a:rPr lang="en-GB" sz="1400" spc="-5" dirty="0">
                <a:solidFill>
                  <a:schemeClr val="tx1"/>
                </a:solidFill>
                <a:latin typeface="Times New Roman" panose="02020603050405020304" pitchFamily="18" charset="0"/>
                <a:cs typeface="Times New Roman" panose="02020603050405020304" pitchFamily="18" charset="0"/>
              </a:rPr>
              <a:t> </a:t>
            </a:r>
            <a:r>
              <a:rPr lang="en-GB" sz="1400" spc="-15" dirty="0">
                <a:solidFill>
                  <a:schemeClr val="tx1"/>
                </a:solidFill>
                <a:latin typeface="Times New Roman" panose="02020603050405020304" pitchFamily="18" charset="0"/>
                <a:cs typeface="Times New Roman" panose="02020603050405020304" pitchFamily="18" charset="0"/>
              </a:rPr>
              <a:t>business,</a:t>
            </a:r>
            <a:r>
              <a:rPr lang="en-GB" sz="1400" spc="-5" dirty="0">
                <a:solidFill>
                  <a:schemeClr val="tx1"/>
                </a:solidFill>
                <a:latin typeface="Times New Roman" panose="02020603050405020304" pitchFamily="18" charset="0"/>
                <a:cs typeface="Times New Roman" panose="02020603050405020304" pitchFamily="18" charset="0"/>
              </a:rPr>
              <a:t> </a:t>
            </a:r>
            <a:r>
              <a:rPr lang="en-GB" sz="1400" spc="-15" dirty="0">
                <a:solidFill>
                  <a:schemeClr val="tx1"/>
                </a:solidFill>
                <a:latin typeface="Times New Roman" panose="02020603050405020304" pitchFamily="18" charset="0"/>
                <a:cs typeface="Times New Roman" panose="02020603050405020304" pitchFamily="18" charset="0"/>
              </a:rPr>
              <a:t>ﬁnance,</a:t>
            </a:r>
            <a:r>
              <a:rPr lang="en-GB" sz="1400" spc="-5" dirty="0">
                <a:solidFill>
                  <a:schemeClr val="tx1"/>
                </a:solidFill>
                <a:latin typeface="Times New Roman" panose="02020603050405020304" pitchFamily="18" charset="0"/>
                <a:cs typeface="Times New Roman" panose="02020603050405020304" pitchFamily="18" charset="0"/>
              </a:rPr>
              <a:t> </a:t>
            </a:r>
            <a:r>
              <a:rPr lang="en-GB" sz="1400" spc="5" dirty="0">
                <a:solidFill>
                  <a:schemeClr val="tx1"/>
                </a:solidFill>
                <a:latin typeface="Times New Roman" panose="02020603050405020304" pitchFamily="18" charset="0"/>
                <a:cs typeface="Times New Roman" panose="02020603050405020304" pitchFamily="18" charset="0"/>
              </a:rPr>
              <a:t>politics,</a:t>
            </a:r>
            <a:r>
              <a:rPr lang="en-GB" sz="1400" dirty="0">
                <a:solidFill>
                  <a:schemeClr val="tx1"/>
                </a:solidFill>
                <a:latin typeface="Times New Roman" panose="02020603050405020304" pitchFamily="18" charset="0"/>
                <a:cs typeface="Times New Roman" panose="02020603050405020304" pitchFamily="18" charset="0"/>
              </a:rPr>
              <a:t> </a:t>
            </a:r>
            <a:r>
              <a:rPr lang="en-GB" sz="1400" spc="5" dirty="0">
                <a:solidFill>
                  <a:schemeClr val="tx1"/>
                </a:solidFill>
                <a:latin typeface="Times New Roman" panose="02020603050405020304" pitchFamily="18" charset="0"/>
                <a:cs typeface="Times New Roman" panose="02020603050405020304" pitchFamily="18" charset="0"/>
              </a:rPr>
              <a:t>and </a:t>
            </a:r>
            <a:r>
              <a:rPr lang="en-GB" sz="1400" spc="-330" dirty="0">
                <a:solidFill>
                  <a:schemeClr val="tx1"/>
                </a:solidFill>
                <a:latin typeface="Times New Roman" panose="02020603050405020304" pitchFamily="18" charset="0"/>
                <a:cs typeface="Times New Roman" panose="02020603050405020304" pitchFamily="18" charset="0"/>
              </a:rPr>
              <a:t> </a:t>
            </a:r>
            <a:r>
              <a:rPr lang="en-GB" sz="1400" spc="5" dirty="0">
                <a:solidFill>
                  <a:schemeClr val="tx1"/>
                </a:solidFill>
                <a:latin typeface="Times New Roman" panose="02020603050405020304" pitchFamily="18" charset="0"/>
                <a:cs typeface="Times New Roman" panose="02020603050405020304" pitchFamily="18" charset="0"/>
              </a:rPr>
              <a:t>sports.</a:t>
            </a:r>
          </a:p>
          <a:p>
            <a:pPr marL="12065" marR="68580">
              <a:lnSpc>
                <a:spcPct val="114999"/>
              </a:lnSpc>
              <a:tabLst>
                <a:tab pos="340360" algn="l"/>
                <a:tab pos="340995" algn="l"/>
              </a:tabLst>
            </a:pPr>
            <a:r>
              <a:rPr lang="en-GB" sz="1400" spc="-10" dirty="0">
                <a:solidFill>
                  <a:schemeClr val="tx1"/>
                </a:solidFill>
                <a:highlight>
                  <a:srgbClr val="FFFF00"/>
                </a:highligh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https://www.kaggle.com/boldy717/reutersnltk?select=reutersNLTK.xlsx</a:t>
            </a:r>
            <a:endParaRPr lang="en-IN" sz="1400" dirty="0">
              <a:solidFill>
                <a:schemeClr val="tx1"/>
              </a:solidFill>
              <a:highlight>
                <a:srgbClr val="FFFF00"/>
              </a:highlight>
              <a:latin typeface="Times New Roman" panose="02020603050405020304" pitchFamily="18" charset="0"/>
              <a:cs typeface="Times New Roman" panose="02020603050405020304" pitchFamily="18" charset="0"/>
            </a:endParaRPr>
          </a:p>
        </p:txBody>
      </p:sp>
      <p:pic>
        <p:nvPicPr>
          <p:cNvPr id="7" name="image7.png">
            <a:extLst>
              <a:ext uri="{FF2B5EF4-FFF2-40B4-BE49-F238E27FC236}">
                <a16:creationId xmlns:a16="http://schemas.microsoft.com/office/drawing/2014/main" id="{96DAE9CC-84EB-45F2-D0FA-6CBB2AD83AF1}"/>
              </a:ext>
            </a:extLst>
          </p:cNvPr>
          <p:cNvPicPr>
            <a:picLocks noGrp="1" noChangeAspect="1"/>
          </p:cNvPicPr>
          <p:nvPr>
            <p:ph sz="quarter" idx="1"/>
          </p:nvPr>
        </p:nvPicPr>
        <p:blipFill>
          <a:blip r:embed="rId3" cstate="print"/>
          <a:stretch>
            <a:fillRect/>
          </a:stretch>
        </p:blipFill>
        <p:spPr>
          <a:xfrm>
            <a:off x="6172200" y="361950"/>
            <a:ext cx="2779785" cy="4286250"/>
          </a:xfrm>
          <a:prstGeom prst="rect">
            <a:avLst/>
          </a:prstGeom>
        </p:spPr>
      </p:pic>
      <p:sp>
        <p:nvSpPr>
          <p:cNvPr id="3" name="Slide Number Placeholder 2">
            <a:extLst>
              <a:ext uri="{FF2B5EF4-FFF2-40B4-BE49-F238E27FC236}">
                <a16:creationId xmlns:a16="http://schemas.microsoft.com/office/drawing/2014/main" id="{FDA6DFD5-664C-1199-BB8A-DB91F00F7687}"/>
              </a:ext>
            </a:extLst>
          </p:cNvPr>
          <p:cNvSpPr>
            <a:spLocks noGrp="1"/>
          </p:cNvSpPr>
          <p:nvPr>
            <p:ph type="sldNum" sz="quarter" idx="12"/>
          </p:nvPr>
        </p:nvSpPr>
        <p:spPr/>
        <p:txBody>
          <a:bodyPr/>
          <a:lstStyle/>
          <a:p>
            <a:fld id="{B6F15528-21DE-4FAA-801E-634DDDAF4B2B}" type="slidenum">
              <a:rPr lang="en-IN" smtClean="0"/>
              <a:t>8</a:t>
            </a:fld>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775" y="521094"/>
            <a:ext cx="5694761" cy="443711"/>
          </a:xfrm>
          <a:prstGeom prst="rect">
            <a:avLst/>
          </a:prstGeom>
        </p:spPr>
        <p:txBody>
          <a:bodyPr vert="horz" wrap="square" lIns="0" tIns="12700" rIns="0" bIns="0" rtlCol="0">
            <a:spAutoFit/>
          </a:bodyPr>
          <a:lstStyle/>
          <a:p>
            <a:pPr marL="12700">
              <a:lnSpc>
                <a:spcPct val="100000"/>
              </a:lnSpc>
              <a:spcBef>
                <a:spcPts val="100"/>
              </a:spcBef>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28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Cleaning</a:t>
            </a:r>
            <a:r>
              <a:rPr lang="en-US" sz="28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&amp;</a:t>
            </a:r>
            <a:r>
              <a:rPr lang="en-US" sz="28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Preprocessing</a:t>
            </a:r>
            <a:endParaRPr sz="28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D3F26A60-63D3-3113-D558-87FAB072F46D}"/>
              </a:ext>
            </a:extLst>
          </p:cNvPr>
          <p:cNvSpPr>
            <a:spLocks noGrp="1"/>
          </p:cNvSpPr>
          <p:nvPr>
            <p:ph type="body" idx="2"/>
          </p:nvPr>
        </p:nvSpPr>
        <p:spPr>
          <a:xfrm>
            <a:off x="629840" y="1504950"/>
            <a:ext cx="5085160" cy="3295650"/>
          </a:xfrm>
        </p:spPr>
        <p:txBody>
          <a:bodyPr>
            <a:normAutofit/>
          </a:bodyPr>
          <a:lstStyle/>
          <a:p>
            <a:pPr marL="340995" indent="-328295">
              <a:lnSpc>
                <a:spcPct val="100000"/>
              </a:lnSpc>
              <a:spcBef>
                <a:spcPts val="334"/>
              </a:spcBef>
              <a:buFont typeface="Tahoma"/>
              <a:buChar char="●"/>
              <a:tabLst>
                <a:tab pos="340360" algn="l"/>
                <a:tab pos="340995" algn="l"/>
              </a:tabLst>
            </a:pPr>
            <a:r>
              <a:rPr lang="en-GB" sz="1600" dirty="0">
                <a:solidFill>
                  <a:schemeClr val="tx1"/>
                </a:solidFill>
                <a:latin typeface="Times New Roman" panose="02020603050405020304" pitchFamily="18" charset="0"/>
                <a:cs typeface="Times New Roman" panose="02020603050405020304" pitchFamily="18" charset="0"/>
              </a:rPr>
              <a:t>Original data needs a lot of pre-processing to extract relevant data for meaningful classification.</a:t>
            </a:r>
          </a:p>
          <a:p>
            <a:pPr marL="340360" marR="5080" indent="-328295">
              <a:lnSpc>
                <a:spcPct val="114999"/>
              </a:lnSpc>
              <a:buFont typeface="Tahoma"/>
              <a:buChar char="●"/>
              <a:tabLst>
                <a:tab pos="340360" algn="l"/>
                <a:tab pos="340995" algn="l"/>
              </a:tabLst>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Dataset is prepared for the classiﬁer</a:t>
            </a:r>
            <a:r>
              <a:rPr lang="en-US" sz="16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algorithms</a:t>
            </a:r>
            <a:r>
              <a:rPr lang="en-US" sz="16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after</a:t>
            </a:r>
            <a:r>
              <a:rPr lang="en-US" sz="16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deleting</a:t>
            </a:r>
            <a:r>
              <a:rPr lang="en-US" sz="16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punctuation</a:t>
            </a:r>
            <a:r>
              <a:rPr lang="en-US" sz="16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marks,</a:t>
            </a:r>
            <a:r>
              <a:rPr lang="en-US" sz="16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numerical</a:t>
            </a:r>
            <a:r>
              <a:rPr lang="en-US" sz="1600" spc="-23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values, special symbols, stop-words, and steaming.</a:t>
            </a:r>
            <a:endParaRPr lang="en-GB" sz="1600" dirty="0">
              <a:solidFill>
                <a:schemeClr val="tx1"/>
              </a:solidFill>
              <a:latin typeface="Times New Roman" panose="02020603050405020304" pitchFamily="18" charset="0"/>
              <a:cs typeface="Times New Roman" panose="02020603050405020304" pitchFamily="18" charset="0"/>
            </a:endParaRPr>
          </a:p>
          <a:p>
            <a:pPr marL="340360" marR="330200" indent="-328295">
              <a:lnSpc>
                <a:spcPct val="114999"/>
              </a:lnSpc>
              <a:buFont typeface="Tahoma"/>
              <a:buChar char="●"/>
              <a:tabLst>
                <a:tab pos="340360" algn="l"/>
                <a:tab pos="340995" algn="l"/>
              </a:tabLst>
            </a:pPr>
            <a:r>
              <a:rPr lang="en-GB" sz="1600" dirty="0">
                <a:solidFill>
                  <a:schemeClr val="tx1"/>
                </a:solidFill>
                <a:latin typeface="Times New Roman" panose="02020603050405020304" pitchFamily="18" charset="0"/>
                <a:cs typeface="Times New Roman" panose="02020603050405020304" pitchFamily="18" charset="0"/>
              </a:rPr>
              <a:t>Stemming:</a:t>
            </a:r>
            <a:r>
              <a:rPr lang="en-GB" sz="1600" spc="-5" dirty="0">
                <a:solidFill>
                  <a:schemeClr val="tx1"/>
                </a:solidFill>
                <a:latin typeface="Times New Roman" panose="02020603050405020304" pitchFamily="18" charset="0"/>
                <a:cs typeface="Times New Roman" panose="02020603050405020304" pitchFamily="18" charset="0"/>
              </a:rPr>
              <a:t> </a:t>
            </a:r>
            <a:r>
              <a:rPr lang="en-GB" sz="1600" spc="10" dirty="0">
                <a:solidFill>
                  <a:schemeClr val="tx1"/>
                </a:solidFill>
                <a:latin typeface="Times New Roman" panose="02020603050405020304" pitchFamily="18" charset="0"/>
                <a:cs typeface="Times New Roman" panose="02020603050405020304" pitchFamily="18" charset="0"/>
              </a:rPr>
              <a:t>Stemming</a:t>
            </a:r>
            <a:r>
              <a:rPr lang="en-GB" sz="1600" spc="-5" dirty="0">
                <a:solidFill>
                  <a:schemeClr val="tx1"/>
                </a:solidFill>
                <a:latin typeface="Times New Roman" panose="02020603050405020304" pitchFamily="18" charset="0"/>
                <a:cs typeface="Times New Roman" panose="02020603050405020304" pitchFamily="18" charset="0"/>
              </a:rPr>
              <a:t> </a:t>
            </a:r>
            <a:r>
              <a:rPr lang="en-GB" sz="1600" spc="-10" dirty="0">
                <a:solidFill>
                  <a:schemeClr val="tx1"/>
                </a:solidFill>
                <a:latin typeface="Times New Roman" panose="02020603050405020304" pitchFamily="18" charset="0"/>
                <a:cs typeface="Times New Roman" panose="02020603050405020304" pitchFamily="18" charset="0"/>
              </a:rPr>
              <a:t>is</a:t>
            </a:r>
            <a:r>
              <a:rPr lang="en-GB" sz="1600" spc="-5" dirty="0">
                <a:solidFill>
                  <a:schemeClr val="tx1"/>
                </a:solidFill>
                <a:latin typeface="Times New Roman" panose="02020603050405020304" pitchFamily="18" charset="0"/>
                <a:cs typeface="Times New Roman" panose="02020603050405020304" pitchFamily="18" charset="0"/>
              </a:rPr>
              <a:t> </a:t>
            </a:r>
            <a:r>
              <a:rPr lang="en-GB" sz="1600" spc="25" dirty="0">
                <a:solidFill>
                  <a:schemeClr val="tx1"/>
                </a:solidFill>
                <a:latin typeface="Times New Roman" panose="02020603050405020304" pitchFamily="18" charset="0"/>
                <a:cs typeface="Times New Roman" panose="02020603050405020304" pitchFamily="18" charset="0"/>
              </a:rPr>
              <a:t>the</a:t>
            </a:r>
            <a:r>
              <a:rPr lang="en-GB" sz="1600" spc="-5" dirty="0">
                <a:solidFill>
                  <a:schemeClr val="tx1"/>
                </a:solidFill>
                <a:latin typeface="Times New Roman" panose="02020603050405020304" pitchFamily="18" charset="0"/>
                <a:cs typeface="Times New Roman" panose="02020603050405020304" pitchFamily="18" charset="0"/>
              </a:rPr>
              <a:t> </a:t>
            </a:r>
            <a:r>
              <a:rPr lang="en-GB" sz="1600" spc="-15" dirty="0">
                <a:solidFill>
                  <a:schemeClr val="tx1"/>
                </a:solidFill>
                <a:latin typeface="Times New Roman" panose="02020603050405020304" pitchFamily="18" charset="0"/>
                <a:cs typeface="Times New Roman" panose="02020603050405020304" pitchFamily="18" charset="0"/>
              </a:rPr>
              <a:t>process</a:t>
            </a:r>
            <a:r>
              <a:rPr lang="en-GB" sz="1600" dirty="0">
                <a:solidFill>
                  <a:schemeClr val="tx1"/>
                </a:solidFill>
                <a:latin typeface="Times New Roman" panose="02020603050405020304" pitchFamily="18" charset="0"/>
                <a:cs typeface="Times New Roman" panose="02020603050405020304" pitchFamily="18" charset="0"/>
              </a:rPr>
              <a:t> </a:t>
            </a:r>
            <a:r>
              <a:rPr lang="en-GB" sz="1600" spc="30" dirty="0">
                <a:solidFill>
                  <a:schemeClr val="tx1"/>
                </a:solidFill>
                <a:latin typeface="Times New Roman" panose="02020603050405020304" pitchFamily="18" charset="0"/>
                <a:cs typeface="Times New Roman" panose="02020603050405020304" pitchFamily="18" charset="0"/>
              </a:rPr>
              <a:t>of</a:t>
            </a:r>
            <a:r>
              <a:rPr lang="en-GB" sz="1600" spc="-5" dirty="0">
                <a:solidFill>
                  <a:schemeClr val="tx1"/>
                </a:solidFill>
                <a:latin typeface="Times New Roman" panose="02020603050405020304" pitchFamily="18" charset="0"/>
                <a:cs typeface="Times New Roman" panose="02020603050405020304" pitchFamily="18" charset="0"/>
              </a:rPr>
              <a:t> </a:t>
            </a:r>
            <a:r>
              <a:rPr lang="en-GB" sz="1600" spc="15" dirty="0">
                <a:solidFill>
                  <a:schemeClr val="tx1"/>
                </a:solidFill>
                <a:latin typeface="Times New Roman" panose="02020603050405020304" pitchFamily="18" charset="0"/>
                <a:cs typeface="Times New Roman" panose="02020603050405020304" pitchFamily="18" charset="0"/>
              </a:rPr>
              <a:t>obtaining</a:t>
            </a:r>
            <a:r>
              <a:rPr lang="en-GB" sz="1600" spc="-5" dirty="0">
                <a:solidFill>
                  <a:schemeClr val="tx1"/>
                </a:solidFill>
                <a:latin typeface="Times New Roman" panose="02020603050405020304" pitchFamily="18" charset="0"/>
                <a:cs typeface="Times New Roman" panose="02020603050405020304" pitchFamily="18" charset="0"/>
              </a:rPr>
              <a:t> </a:t>
            </a:r>
            <a:r>
              <a:rPr lang="en-GB" sz="1600" spc="15" dirty="0">
                <a:solidFill>
                  <a:schemeClr val="tx1"/>
                </a:solidFill>
                <a:latin typeface="Times New Roman" panose="02020603050405020304" pitchFamily="18" charset="0"/>
                <a:cs typeface="Times New Roman" panose="02020603050405020304" pitchFamily="18" charset="0"/>
              </a:rPr>
              <a:t>or</a:t>
            </a:r>
            <a:r>
              <a:rPr lang="en-GB" sz="1600" spc="-5" dirty="0">
                <a:solidFill>
                  <a:schemeClr val="tx1"/>
                </a:solidFill>
                <a:latin typeface="Times New Roman" panose="02020603050405020304" pitchFamily="18" charset="0"/>
                <a:cs typeface="Times New Roman" panose="02020603050405020304" pitchFamily="18" charset="0"/>
              </a:rPr>
              <a:t> </a:t>
            </a:r>
            <a:r>
              <a:rPr lang="en-GB" sz="1600" spc="15" dirty="0">
                <a:solidFill>
                  <a:schemeClr val="tx1"/>
                </a:solidFill>
                <a:latin typeface="Times New Roman" panose="02020603050405020304" pitchFamily="18" charset="0"/>
                <a:cs typeface="Times New Roman" panose="02020603050405020304" pitchFamily="18" charset="0"/>
              </a:rPr>
              <a:t>extracting</a:t>
            </a:r>
            <a:r>
              <a:rPr lang="en-GB" sz="1600" dirty="0">
                <a:solidFill>
                  <a:schemeClr val="tx1"/>
                </a:solidFill>
                <a:latin typeface="Times New Roman" panose="02020603050405020304" pitchFamily="18" charset="0"/>
                <a:cs typeface="Times New Roman" panose="02020603050405020304" pitchFamily="18" charset="0"/>
              </a:rPr>
              <a:t> </a:t>
            </a:r>
            <a:r>
              <a:rPr lang="en-GB" sz="1600" spc="15" dirty="0">
                <a:solidFill>
                  <a:schemeClr val="tx1"/>
                </a:solidFill>
                <a:latin typeface="Times New Roman" panose="02020603050405020304" pitchFamily="18" charset="0"/>
                <a:cs typeface="Times New Roman" panose="02020603050405020304" pitchFamily="18" charset="0"/>
              </a:rPr>
              <a:t>just</a:t>
            </a:r>
            <a:r>
              <a:rPr lang="en-GB" sz="1600" spc="-5" dirty="0">
                <a:solidFill>
                  <a:schemeClr val="tx1"/>
                </a:solidFill>
                <a:latin typeface="Times New Roman" panose="02020603050405020304" pitchFamily="18" charset="0"/>
                <a:cs typeface="Times New Roman" panose="02020603050405020304" pitchFamily="18" charset="0"/>
              </a:rPr>
              <a:t> </a:t>
            </a:r>
            <a:r>
              <a:rPr lang="en-GB" sz="1600" spc="25" dirty="0">
                <a:solidFill>
                  <a:schemeClr val="tx1"/>
                </a:solidFill>
                <a:latin typeface="Times New Roman" panose="02020603050405020304" pitchFamily="18" charset="0"/>
                <a:cs typeface="Times New Roman" panose="02020603050405020304" pitchFamily="18" charset="0"/>
              </a:rPr>
              <a:t>the</a:t>
            </a:r>
            <a:r>
              <a:rPr lang="en-GB" sz="1600" spc="-5" dirty="0">
                <a:solidFill>
                  <a:schemeClr val="tx1"/>
                </a:solidFill>
                <a:latin typeface="Times New Roman" panose="02020603050405020304" pitchFamily="18" charset="0"/>
                <a:cs typeface="Times New Roman" panose="02020603050405020304" pitchFamily="18" charset="0"/>
              </a:rPr>
              <a:t> </a:t>
            </a:r>
            <a:r>
              <a:rPr lang="en-GB" sz="1600" spc="25" dirty="0">
                <a:solidFill>
                  <a:schemeClr val="tx1"/>
                </a:solidFill>
                <a:latin typeface="Times New Roman" panose="02020603050405020304" pitchFamily="18" charset="0"/>
                <a:cs typeface="Times New Roman" panose="02020603050405020304" pitchFamily="18" charset="0"/>
              </a:rPr>
              <a:t>root</a:t>
            </a:r>
            <a:r>
              <a:rPr lang="en-GB" sz="1600" spc="-5" dirty="0">
                <a:solidFill>
                  <a:schemeClr val="tx1"/>
                </a:solidFill>
                <a:latin typeface="Times New Roman" panose="02020603050405020304" pitchFamily="18" charset="0"/>
                <a:cs typeface="Times New Roman" panose="02020603050405020304" pitchFamily="18" charset="0"/>
              </a:rPr>
              <a:t> </a:t>
            </a:r>
            <a:r>
              <a:rPr lang="en-GB" sz="1600" spc="30" dirty="0">
                <a:solidFill>
                  <a:schemeClr val="tx1"/>
                </a:solidFill>
                <a:latin typeface="Times New Roman" panose="02020603050405020304" pitchFamily="18" charset="0"/>
                <a:cs typeface="Times New Roman" panose="02020603050405020304" pitchFamily="18" charset="0"/>
              </a:rPr>
              <a:t>of</a:t>
            </a:r>
            <a:r>
              <a:rPr lang="en-GB" sz="1600" dirty="0">
                <a:solidFill>
                  <a:schemeClr val="tx1"/>
                </a:solidFill>
                <a:latin typeface="Times New Roman" panose="02020603050405020304" pitchFamily="18" charset="0"/>
                <a:cs typeface="Times New Roman" panose="02020603050405020304" pitchFamily="18" charset="0"/>
              </a:rPr>
              <a:t> </a:t>
            </a:r>
            <a:r>
              <a:rPr lang="en-GB" sz="1600" spc="-5" dirty="0">
                <a:solidFill>
                  <a:schemeClr val="tx1"/>
                </a:solidFill>
                <a:latin typeface="Times New Roman" panose="02020603050405020304" pitchFamily="18" charset="0"/>
                <a:cs typeface="Times New Roman" panose="02020603050405020304" pitchFamily="18" charset="0"/>
              </a:rPr>
              <a:t>any </a:t>
            </a:r>
            <a:r>
              <a:rPr lang="en-GB" sz="1600" spc="-330" dirty="0">
                <a:solidFill>
                  <a:schemeClr val="tx1"/>
                </a:solidFill>
                <a:latin typeface="Times New Roman" panose="02020603050405020304" pitchFamily="18" charset="0"/>
                <a:cs typeface="Times New Roman" panose="02020603050405020304" pitchFamily="18" charset="0"/>
              </a:rPr>
              <a:t> </a:t>
            </a:r>
            <a:r>
              <a:rPr lang="en-GB" sz="1600" spc="5" dirty="0">
                <a:solidFill>
                  <a:schemeClr val="tx1"/>
                </a:solidFill>
                <a:latin typeface="Times New Roman" panose="02020603050405020304" pitchFamily="18" charset="0"/>
                <a:cs typeface="Times New Roman" panose="02020603050405020304" pitchFamily="18" charset="0"/>
              </a:rPr>
              <a:t>given </a:t>
            </a:r>
            <a:r>
              <a:rPr lang="en-GB" sz="1600" spc="25" dirty="0">
                <a:solidFill>
                  <a:schemeClr val="tx1"/>
                </a:solidFill>
                <a:latin typeface="Times New Roman" panose="02020603050405020304" pitchFamily="18" charset="0"/>
                <a:cs typeface="Times New Roman" panose="02020603050405020304" pitchFamily="18" charset="0"/>
              </a:rPr>
              <a:t>word. </a:t>
            </a:r>
            <a:r>
              <a:rPr lang="en-GB" sz="1600" spc="-25" dirty="0">
                <a:solidFill>
                  <a:schemeClr val="tx1"/>
                </a:solidFill>
                <a:latin typeface="Times New Roman" panose="02020603050405020304" pitchFamily="18" charset="0"/>
                <a:cs typeface="Times New Roman" panose="02020603050405020304" pitchFamily="18" charset="0"/>
              </a:rPr>
              <a:t>For </a:t>
            </a:r>
            <a:r>
              <a:rPr lang="en-GB" sz="1600" spc="-5" dirty="0">
                <a:solidFill>
                  <a:schemeClr val="tx1"/>
                </a:solidFill>
                <a:latin typeface="Times New Roman" panose="02020603050405020304" pitchFamily="18" charset="0"/>
                <a:cs typeface="Times New Roman" panose="02020603050405020304" pitchFamily="18" charset="0"/>
              </a:rPr>
              <a:t>example, ‘studies’ </a:t>
            </a:r>
            <a:r>
              <a:rPr lang="en-GB" sz="1600" spc="-15" dirty="0">
                <a:solidFill>
                  <a:schemeClr val="tx1"/>
                </a:solidFill>
                <a:latin typeface="Times New Roman" panose="02020603050405020304" pitchFamily="18" charset="0"/>
                <a:cs typeface="Times New Roman" panose="02020603050405020304" pitchFamily="18" charset="0"/>
              </a:rPr>
              <a:t>becomes </a:t>
            </a:r>
            <a:r>
              <a:rPr lang="en-GB" sz="1600" spc="-5" dirty="0">
                <a:solidFill>
                  <a:schemeClr val="tx1"/>
                </a:solidFill>
                <a:latin typeface="Times New Roman" panose="02020603050405020304" pitchFamily="18" charset="0"/>
                <a:cs typeface="Times New Roman" panose="02020603050405020304" pitchFamily="18" charset="0"/>
              </a:rPr>
              <a:t>‘</a:t>
            </a:r>
            <a:r>
              <a:rPr lang="en-GB" sz="1600" spc="-5" dirty="0" err="1">
                <a:solidFill>
                  <a:schemeClr val="tx1"/>
                </a:solidFill>
                <a:latin typeface="Times New Roman" panose="02020603050405020304" pitchFamily="18" charset="0"/>
                <a:cs typeface="Times New Roman" panose="02020603050405020304" pitchFamily="18" charset="0"/>
              </a:rPr>
              <a:t>studi</a:t>
            </a:r>
            <a:r>
              <a:rPr lang="en-GB" sz="1600" spc="-5" dirty="0">
                <a:solidFill>
                  <a:schemeClr val="tx1"/>
                </a:solidFill>
                <a:latin typeface="Times New Roman" panose="02020603050405020304" pitchFamily="18" charset="0"/>
                <a:cs typeface="Times New Roman" panose="02020603050405020304" pitchFamily="18" charset="0"/>
              </a:rPr>
              <a:t>’,</a:t>
            </a:r>
            <a:r>
              <a:rPr lang="en-GB" sz="1600" dirty="0">
                <a:solidFill>
                  <a:schemeClr val="tx1"/>
                </a:solidFill>
                <a:latin typeface="Times New Roman" panose="02020603050405020304" pitchFamily="18" charset="0"/>
                <a:cs typeface="Times New Roman" panose="02020603050405020304" pitchFamily="18" charset="0"/>
              </a:rPr>
              <a:t> </a:t>
            </a:r>
            <a:r>
              <a:rPr lang="en-GB" sz="1600" spc="15" dirty="0">
                <a:solidFill>
                  <a:schemeClr val="tx1"/>
                </a:solidFill>
                <a:latin typeface="Times New Roman" panose="02020603050405020304" pitchFamily="18" charset="0"/>
                <a:cs typeface="Times New Roman" panose="02020603050405020304" pitchFamily="18" charset="0"/>
              </a:rPr>
              <a:t>‘studying’ </a:t>
            </a:r>
            <a:r>
              <a:rPr lang="en-GB" sz="1600" spc="-15" dirty="0">
                <a:solidFill>
                  <a:schemeClr val="tx1"/>
                </a:solidFill>
                <a:latin typeface="Times New Roman" panose="02020603050405020304" pitchFamily="18" charset="0"/>
                <a:cs typeface="Times New Roman" panose="02020603050405020304" pitchFamily="18" charset="0"/>
              </a:rPr>
              <a:t>becomes </a:t>
            </a:r>
            <a:r>
              <a:rPr lang="en-GB" sz="1600" spc="-10" dirty="0">
                <a:solidFill>
                  <a:schemeClr val="tx1"/>
                </a:solidFill>
                <a:latin typeface="Times New Roman" panose="02020603050405020304" pitchFamily="18" charset="0"/>
                <a:cs typeface="Times New Roman" panose="02020603050405020304" pitchFamily="18" charset="0"/>
              </a:rPr>
              <a:t>‘study’, </a:t>
            </a:r>
            <a:r>
              <a:rPr lang="en-GB" sz="1600" spc="-5" dirty="0">
                <a:solidFill>
                  <a:schemeClr val="tx1"/>
                </a:solidFill>
                <a:latin typeface="Times New Roman" panose="02020603050405020304" pitchFamily="18" charset="0"/>
                <a:cs typeface="Times New Roman" panose="02020603050405020304" pitchFamily="18" charset="0"/>
              </a:rPr>
              <a:t> </a:t>
            </a:r>
            <a:r>
              <a:rPr lang="en-GB" sz="1600" spc="10" dirty="0">
                <a:solidFill>
                  <a:schemeClr val="tx1"/>
                </a:solidFill>
                <a:latin typeface="Times New Roman" panose="02020603050405020304" pitchFamily="18" charset="0"/>
                <a:cs typeface="Times New Roman" panose="02020603050405020304" pitchFamily="18" charset="0"/>
              </a:rPr>
              <a:t>‘studied’</a:t>
            </a:r>
            <a:r>
              <a:rPr lang="en-GB" sz="1600" spc="-15" dirty="0">
                <a:solidFill>
                  <a:schemeClr val="tx1"/>
                </a:solidFill>
                <a:latin typeface="Times New Roman" panose="02020603050405020304" pitchFamily="18" charset="0"/>
                <a:cs typeface="Times New Roman" panose="02020603050405020304" pitchFamily="18" charset="0"/>
              </a:rPr>
              <a:t> becomes</a:t>
            </a:r>
            <a:r>
              <a:rPr lang="en-GB" sz="1600" spc="-10" dirty="0">
                <a:solidFill>
                  <a:schemeClr val="tx1"/>
                </a:solidFill>
                <a:latin typeface="Times New Roman" panose="02020603050405020304" pitchFamily="18" charset="0"/>
                <a:cs typeface="Times New Roman" panose="02020603050405020304" pitchFamily="18" charset="0"/>
              </a:rPr>
              <a:t> </a:t>
            </a:r>
            <a:r>
              <a:rPr lang="en-GB" sz="1600" spc="-5" dirty="0">
                <a:solidFill>
                  <a:schemeClr val="tx1"/>
                </a:solidFill>
                <a:latin typeface="Times New Roman" panose="02020603050405020304" pitchFamily="18" charset="0"/>
                <a:cs typeface="Times New Roman" panose="02020603050405020304" pitchFamily="18" charset="0"/>
              </a:rPr>
              <a:t>‘</a:t>
            </a:r>
            <a:r>
              <a:rPr lang="en-GB" sz="1600" spc="-5" dirty="0" err="1">
                <a:solidFill>
                  <a:schemeClr val="tx1"/>
                </a:solidFill>
                <a:latin typeface="Times New Roman" panose="02020603050405020304" pitchFamily="18" charset="0"/>
                <a:cs typeface="Times New Roman" panose="02020603050405020304" pitchFamily="18" charset="0"/>
              </a:rPr>
              <a:t>studi</a:t>
            </a:r>
            <a:r>
              <a:rPr lang="en-GB" sz="1600" spc="-5" dirty="0">
                <a:solidFill>
                  <a:schemeClr val="tx1"/>
                </a:solidFill>
                <a:latin typeface="Times New Roman" panose="02020603050405020304" pitchFamily="18" charset="0"/>
                <a:cs typeface="Times New Roman" panose="02020603050405020304" pitchFamily="18" charset="0"/>
              </a:rPr>
              <a:t>’.</a:t>
            </a:r>
            <a:endParaRPr lang="en-GB" sz="1600"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endParaRPr>
          </a:p>
        </p:txBody>
      </p:sp>
      <p:pic>
        <p:nvPicPr>
          <p:cNvPr id="8" name="image7.png">
            <a:extLst>
              <a:ext uri="{FF2B5EF4-FFF2-40B4-BE49-F238E27FC236}">
                <a16:creationId xmlns:a16="http://schemas.microsoft.com/office/drawing/2014/main" id="{B8DA9479-C450-2360-E6D8-C0B3868CC091}"/>
              </a:ext>
            </a:extLst>
          </p:cNvPr>
          <p:cNvPicPr>
            <a:picLocks noGrp="1" noChangeAspect="1"/>
          </p:cNvPicPr>
          <p:nvPr>
            <p:ph sz="quarter" idx="1"/>
          </p:nvPr>
        </p:nvPicPr>
        <p:blipFill>
          <a:blip r:embed="rId2" cstate="print"/>
          <a:stretch>
            <a:fillRect/>
          </a:stretch>
        </p:blipFill>
        <p:spPr>
          <a:xfrm>
            <a:off x="7010401" y="742950"/>
            <a:ext cx="1503760" cy="2318701"/>
          </a:xfrm>
          <a:prstGeom prst="rect">
            <a:avLst/>
          </a:prstGeom>
        </p:spPr>
      </p:pic>
      <p:sp>
        <p:nvSpPr>
          <p:cNvPr id="3" name="Slide Number Placeholder 2">
            <a:extLst>
              <a:ext uri="{FF2B5EF4-FFF2-40B4-BE49-F238E27FC236}">
                <a16:creationId xmlns:a16="http://schemas.microsoft.com/office/drawing/2014/main" id="{52615CEE-7A13-54FF-9054-ED6432A424CE}"/>
              </a:ext>
            </a:extLst>
          </p:cNvPr>
          <p:cNvSpPr>
            <a:spLocks noGrp="1"/>
          </p:cNvSpPr>
          <p:nvPr>
            <p:ph type="sldNum" sz="quarter" idx="12"/>
          </p:nvPr>
        </p:nvSpPr>
        <p:spPr/>
        <p:txBody>
          <a:bodyPr/>
          <a:lstStyle/>
          <a:p>
            <a:fld id="{B6F15528-21DE-4FAA-801E-634DDDAF4B2B}" type="slidenum">
              <a:rPr lang="en-IN" smtClean="0"/>
              <a:t>9</a:t>
            </a:fld>
            <a:endParaRPr lang="en-IN"/>
          </a:p>
        </p:txBody>
      </p:sp>
      <p:pic>
        <p:nvPicPr>
          <p:cNvPr id="9" name="image8.png">
            <a:extLst>
              <a:ext uri="{FF2B5EF4-FFF2-40B4-BE49-F238E27FC236}">
                <a16:creationId xmlns:a16="http://schemas.microsoft.com/office/drawing/2014/main" id="{6AF72E31-0DD7-7AEC-D3B7-9EAA804A33F6}"/>
              </a:ext>
            </a:extLst>
          </p:cNvPr>
          <p:cNvPicPr>
            <a:picLocks noChangeAspect="1"/>
          </p:cNvPicPr>
          <p:nvPr/>
        </p:nvPicPr>
        <p:blipFill>
          <a:blip r:embed="rId3" cstate="print"/>
          <a:stretch>
            <a:fillRect/>
          </a:stretch>
        </p:blipFill>
        <p:spPr>
          <a:xfrm>
            <a:off x="6096000" y="3152775"/>
            <a:ext cx="2802255" cy="137858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Theme1" id="{5F9F07AD-7C09-463A-A4D7-D41DBE485C43}" vid="{CF0598EF-1AF3-4C7D-B29E-45C19AB217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517</TotalTime>
  <Words>1814</Words>
  <Application>Microsoft Office PowerPoint</Application>
  <PresentationFormat>On-screen Show (16:9)</PresentationFormat>
  <Paragraphs>241</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Bookman Old Style</vt:lpstr>
      <vt:lpstr>Calibri</vt:lpstr>
      <vt:lpstr>Gill Sans MT</vt:lpstr>
      <vt:lpstr>Microsoft Sans Serif</vt:lpstr>
      <vt:lpstr>Tahoma</vt:lpstr>
      <vt:lpstr>Times New Roman</vt:lpstr>
      <vt:lpstr>Wingdings</vt:lpstr>
      <vt:lpstr>Wingdings 3</vt:lpstr>
      <vt:lpstr>Theme1</vt:lpstr>
      <vt:lpstr>Classiﬁcation of Multi-Labeled Text Articles with Reuters Dataset using SVM</vt:lpstr>
      <vt:lpstr>Agenda</vt:lpstr>
      <vt:lpstr>What is Text Classification?</vt:lpstr>
      <vt:lpstr>Introduction</vt:lpstr>
      <vt:lpstr>Introduction</vt:lpstr>
      <vt:lpstr>Machine Learning Algorithms</vt:lpstr>
      <vt:lpstr>PowerPoint Presentation</vt:lpstr>
      <vt:lpstr>Dataset</vt:lpstr>
      <vt:lpstr>Data Cleaning &amp; Preprocessing</vt:lpstr>
      <vt:lpstr>Data Cleaning &amp; Preprocessing</vt:lpstr>
      <vt:lpstr>Feature Extraction</vt:lpstr>
      <vt:lpstr>Feature Extraction</vt:lpstr>
      <vt:lpstr>TF-IDF</vt:lpstr>
      <vt:lpstr>Classiﬁer </vt:lpstr>
      <vt:lpstr>Results</vt:lpstr>
      <vt:lpstr>Results</vt:lpstr>
      <vt:lpstr>RESULTS  FOR  SVM CLASSIFIER </vt:lpstr>
      <vt:lpstr>Future Work</vt:lpstr>
      <vt:lpstr>Summary</vt:lpstr>
      <vt:lpstr>Conclusion</vt:lpstr>
      <vt:lpstr>Questions??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Reuters Text Classification using Machine Learning Techniques</dc:title>
  <dc:creator>JAIVIK VAGHANI</dc:creator>
  <cp:lastModifiedBy>JAIVIK VAGHANI</cp:lastModifiedBy>
  <cp:revision>15</cp:revision>
  <dcterms:created xsi:type="dcterms:W3CDTF">2023-07-01T15:54:43Z</dcterms:created>
  <dcterms:modified xsi:type="dcterms:W3CDTF">2023-07-03T05:20:36Z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