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0" r:id="rId7"/>
    <p:sldId id="263" r:id="rId8"/>
    <p:sldId id="266" r:id="rId9"/>
    <p:sldId id="265" r:id="rId10"/>
    <p:sldId id="264" r:id="rId11"/>
    <p:sldId id="267" r:id="rId12"/>
    <p:sldId id="268" r:id="rId13"/>
    <p:sldId id="272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B25"/>
    <a:srgbClr val="49682A"/>
    <a:srgbClr val="A23B33"/>
    <a:srgbClr val="517131"/>
    <a:srgbClr val="97352D"/>
    <a:srgbClr val="7C7C7C"/>
    <a:srgbClr val="949494"/>
    <a:srgbClr val="3F5F29"/>
    <a:srgbClr val="8E312A"/>
    <a:srgbClr val="5E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205-9E48-280B-1567-E622FF09E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7070-0857-48FC-75C6-999CCE471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5511-2FA2-9CD9-6E6B-2A480E44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AF07-F774-4C53-ED93-48F42FE1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F1DB-343E-A45C-C273-9DC7073E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113D-3A05-F1B0-D359-D96A1026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E143E-AFD9-C067-CC5E-DD436A67E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CACD-B1CC-F9E1-B07B-2C3B85FF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D66A-C07C-B894-062F-A3CE6750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5663-BEF4-93EE-493F-382B302C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FD326-6253-9161-87BC-7223FB6E4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F6A1-B0F9-29B5-8E65-76E64D27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D66F3-D1B9-5BAC-7680-676A17F5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B91B-A755-2A94-9DC7-2C82533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FB04-5A8D-291D-4FBB-C0205DEC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FDF0-B382-F037-DDC6-AB932260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72AC-F1A0-B436-03CD-4FC416D1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4B1B-B338-E9B4-68E2-FDC9F77A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E2528-130C-41A5-569A-A5BEB73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6CFE-414E-2FBF-50C9-0AEB10E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0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FEB3-C8FF-CBF2-C72A-A64E7BF0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47A3-2FDA-CA38-A7EA-CFB1F49C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7806-82B9-A944-02D6-58AD3954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8E0-3855-0107-F16C-FB3FDEBD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FB64-1049-4D7D-20EC-7C43B4A9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4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0F37-EF2C-2125-5722-B34A8022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2672-DFD4-C02A-20DE-7C458554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2AE4B-8EE3-B868-8D3C-8839B205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36A25-D24E-E977-1FD3-006217A9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4C96-427F-50AC-C02D-3C53D651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4308-24C5-E68E-2A38-0AFF14C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DA20-5B95-1EBC-931B-C2022FDC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1D0E-AF33-6CD6-8E0A-C6ED52A3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9034-8A5D-5835-3DCC-4FA6459D6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8D0E3-1952-483F-FB12-BE697E209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FB3CE-614F-5115-BCD1-347B43EA1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DD17E-A280-41EF-955C-AD937A53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E0D34-701D-C5F1-EBCC-B0EA4A0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2D344-90B0-25AA-58B1-EE9EFD7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15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4E1D-007A-0196-6DF4-0E2C738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BE480-C6B7-AECD-51D9-7B0417B0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9E6FD-AB7B-EE2A-1A8F-5B2BD036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E952-00C7-6E08-5E96-54681607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94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AFD6-F53E-F317-A810-A99143EA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D87D-D8AD-46E2-D0F6-CF13E8B8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39B3-E92A-2E01-D6BF-73D354B0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6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ECBD-07F7-D61E-83E6-193CE373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4933-EDB6-E9B4-CFF8-CA24BE56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76D61-5D5C-A5A8-086B-987F257E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F0317-8AA9-3718-3213-0A6B2088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99F68-1FC3-8C75-818E-8FB75D4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1D437-CA63-7DC6-C39F-3502F86F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A5DB-E385-F3F3-549E-39A2E29C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9B106-6443-997D-0213-AA8E09118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5A8E8-9160-1B9A-FCC9-E4C3E9AE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56571-10F9-D57F-A175-78667909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739F-426A-107B-3572-38A24941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C992F-EE27-FE2B-4E29-2787A5EE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CCA4C-3904-FEDF-17B7-18CED038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5FD9-FA26-F421-ADD4-79AAA9E9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8D10-7AB9-E082-715A-19A9EDFDC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6B17-1917-4030-B9FB-23A3D3619D1D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C0D4-ADC1-E4D8-B64D-F3FEF7E6F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6E92-0319-CD75-3656-E5C6C005C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43DCD-B60F-4105-9826-2AAF7AD85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56EF3-5C95-4E34-2A32-E612C7DA95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2313775" y="982160"/>
            <a:ext cx="314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CCC35-CC92-0FD5-16EC-07B058DB329D}"/>
              </a:ext>
            </a:extLst>
          </p:cNvPr>
          <p:cNvSpPr/>
          <p:nvPr/>
        </p:nvSpPr>
        <p:spPr>
          <a:xfrm>
            <a:off x="2404217" y="2541886"/>
            <a:ext cx="3144852" cy="393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24456" y="2307880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291009"/>
            <a:ext cx="2307365" cy="309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E88434-A4F4-BD74-AC2F-365BF31C141C}"/>
              </a:ext>
            </a:extLst>
          </p:cNvPr>
          <p:cNvSpPr txBox="1"/>
          <p:nvPr/>
        </p:nvSpPr>
        <p:spPr>
          <a:xfrm>
            <a:off x="3117079" y="4229229"/>
            <a:ext cx="171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698FE-9797-9C3E-2D65-F49D906D00AC}"/>
              </a:ext>
            </a:extLst>
          </p:cNvPr>
          <p:cNvSpPr/>
          <p:nvPr/>
        </p:nvSpPr>
        <p:spPr>
          <a:xfrm>
            <a:off x="7188438" y="553340"/>
            <a:ext cx="3828516" cy="57513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9CC9A-3D7A-FB28-444B-A2D039E18A52}"/>
              </a:ext>
            </a:extLst>
          </p:cNvPr>
          <p:cNvSpPr/>
          <p:nvPr/>
        </p:nvSpPr>
        <p:spPr>
          <a:xfrm>
            <a:off x="7530270" y="1791993"/>
            <a:ext cx="3144852" cy="393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8B6FA-9D38-4AF7-D147-908662028903}"/>
              </a:ext>
            </a:extLst>
          </p:cNvPr>
          <p:cNvSpPr txBox="1"/>
          <p:nvPr/>
        </p:nvSpPr>
        <p:spPr>
          <a:xfrm>
            <a:off x="7503208" y="1019707"/>
            <a:ext cx="314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3F9AA-60A0-6E44-DA90-02DC29F99567}"/>
              </a:ext>
            </a:extLst>
          </p:cNvPr>
          <p:cNvSpPr txBox="1"/>
          <p:nvPr/>
        </p:nvSpPr>
        <p:spPr>
          <a:xfrm>
            <a:off x="7450509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CFC43-DF3A-A57C-26CE-6A2015218072}"/>
              </a:ext>
            </a:extLst>
          </p:cNvPr>
          <p:cNvSpPr/>
          <p:nvPr/>
        </p:nvSpPr>
        <p:spPr>
          <a:xfrm>
            <a:off x="7530270" y="2541886"/>
            <a:ext cx="3144852" cy="393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25027-AE8D-AD6F-C96D-DA5464C5C397}"/>
              </a:ext>
            </a:extLst>
          </p:cNvPr>
          <p:cNvSpPr txBox="1"/>
          <p:nvPr/>
        </p:nvSpPr>
        <p:spPr>
          <a:xfrm>
            <a:off x="7450509" y="2307880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1678DF-65CA-57E0-86FC-15027D4AED00}"/>
              </a:ext>
            </a:extLst>
          </p:cNvPr>
          <p:cNvSpPr/>
          <p:nvPr/>
        </p:nvSpPr>
        <p:spPr>
          <a:xfrm>
            <a:off x="7530270" y="3353893"/>
            <a:ext cx="3144852" cy="393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3EA68-1286-0FE8-B123-D9FAA09820C7}"/>
              </a:ext>
            </a:extLst>
          </p:cNvPr>
          <p:cNvSpPr txBox="1"/>
          <p:nvPr/>
        </p:nvSpPr>
        <p:spPr>
          <a:xfrm>
            <a:off x="7450508" y="3119887"/>
            <a:ext cx="191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04F37-EBCB-78E9-2550-723627FC9BA3}"/>
              </a:ext>
            </a:extLst>
          </p:cNvPr>
          <p:cNvSpPr/>
          <p:nvPr/>
        </p:nvSpPr>
        <p:spPr>
          <a:xfrm>
            <a:off x="8001713" y="4445802"/>
            <a:ext cx="2307365" cy="309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</p:spTree>
    <p:extLst>
      <p:ext uri="{BB962C8B-B14F-4D97-AF65-F5344CB8AC3E}">
        <p14:creationId xmlns:p14="http://schemas.microsoft.com/office/powerpoint/2010/main" val="347567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3070370" y="461060"/>
            <a:ext cx="6250765" cy="5056571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2E8E7-1DD8-21E8-0012-47B32F89D063}"/>
              </a:ext>
            </a:extLst>
          </p:cNvPr>
          <p:cNvSpPr txBox="1"/>
          <p:nvPr/>
        </p:nvSpPr>
        <p:spPr>
          <a:xfrm>
            <a:off x="5072139" y="6063361"/>
            <a:ext cx="2674621" cy="587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3214564" y="599930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8987549" y="599930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8986104" y="509494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3213119" y="509494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5191577" y="1578497"/>
            <a:ext cx="204812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764A3-6F8C-1C8C-ED96-9210C97862D1}"/>
              </a:ext>
            </a:extLst>
          </p:cNvPr>
          <p:cNvGrpSpPr/>
          <p:nvPr/>
        </p:nvGrpSpPr>
        <p:grpSpPr>
          <a:xfrm>
            <a:off x="3246696" y="1694773"/>
            <a:ext cx="6106571" cy="3052484"/>
            <a:chOff x="1144596" y="1787052"/>
            <a:chExt cx="5416467" cy="305248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F8A766-1E3B-3519-4A2B-3D0993512E0E}"/>
                </a:ext>
              </a:extLst>
            </p:cNvPr>
            <p:cNvSpPr/>
            <p:nvPr/>
          </p:nvSpPr>
          <p:spPr>
            <a:xfrm>
              <a:off x="1144596" y="1787052"/>
              <a:ext cx="5244975" cy="305248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9850" h="25400" prst="hardEdge"/>
              <a:bevelB h="44450" prst="cross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4D6A31-DAD2-4909-FC6D-B79EDE5EB86E}"/>
                </a:ext>
              </a:extLst>
            </p:cNvPr>
            <p:cNvSpPr txBox="1"/>
            <p:nvPr/>
          </p:nvSpPr>
          <p:spPr>
            <a:xfrm>
              <a:off x="1186456" y="1866744"/>
              <a:ext cx="5374607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1750" h="0" prst="coolSlant"/>
              </a:sp3d>
            </a:bodyPr>
            <a:lstStyle/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Choose a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generation speed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Slow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Medium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or </a:t>
              </a: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Fast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Click ‘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Generate Maze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 to generate a new maze using Prim’s algorithm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Once the Maze has generated, select a solving speed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Slow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Medium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or </a:t>
              </a: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Fast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a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pathfinder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to apply to the maze: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Depth-First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Search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Breadth-First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Search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A-Star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Search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pathfinder 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 be selected after the process has finished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 maze 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can be generated at any time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1B47EA-6225-6B37-6F34-9F35CEB26CCD}"/>
              </a:ext>
            </a:extLst>
          </p:cNvPr>
          <p:cNvSpPr txBox="1"/>
          <p:nvPr/>
        </p:nvSpPr>
        <p:spPr>
          <a:xfrm>
            <a:off x="4436560" y="662979"/>
            <a:ext cx="3590658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USE THE VISUALISER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F2843-0C3D-F3AA-F1CC-12BCFFF76CB4}"/>
              </a:ext>
            </a:extLst>
          </p:cNvPr>
          <p:cNvCxnSpPr>
            <a:cxnSpLocks/>
          </p:cNvCxnSpPr>
          <p:nvPr/>
        </p:nvCxnSpPr>
        <p:spPr>
          <a:xfrm flipH="1" flipV="1">
            <a:off x="4696798" y="1155810"/>
            <a:ext cx="3070181" cy="562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A122-8CAA-C3D0-EBD5-B12414FADDEA}"/>
              </a:ext>
            </a:extLst>
          </p:cNvPr>
          <p:cNvSpPr/>
          <p:nvPr/>
        </p:nvSpPr>
        <p:spPr>
          <a:xfrm>
            <a:off x="5235881" y="6180591"/>
            <a:ext cx="2307365" cy="309785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67786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3613517" y="1460120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851375" y="1938696"/>
            <a:ext cx="2566399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3747401" y="159898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3751461" y="480761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6109150" y="480761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>
            <a:cxnSpLocks/>
          </p:cNvCxnSpPr>
          <p:nvPr/>
        </p:nvCxnSpPr>
        <p:spPr>
          <a:xfrm flipH="1">
            <a:off x="4040357" y="2446320"/>
            <a:ext cx="212603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0592E-60FD-A2E9-4C06-EE78F2D61E6B}"/>
              </a:ext>
            </a:extLst>
          </p:cNvPr>
          <p:cNvSpPr/>
          <p:nvPr/>
        </p:nvSpPr>
        <p:spPr>
          <a:xfrm>
            <a:off x="6007258" y="1598989"/>
            <a:ext cx="318273" cy="268052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FA2F0D-C491-B59D-9C66-A2A327FC6A50}"/>
              </a:ext>
            </a:extLst>
          </p:cNvPr>
          <p:cNvSpPr/>
          <p:nvPr/>
        </p:nvSpPr>
        <p:spPr>
          <a:xfrm>
            <a:off x="3933781" y="4001989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6739A-70ED-C057-ABBA-628AC056D45E}"/>
              </a:ext>
            </a:extLst>
          </p:cNvPr>
          <p:cNvSpPr/>
          <p:nvPr/>
        </p:nvSpPr>
        <p:spPr>
          <a:xfrm>
            <a:off x="4418820" y="4798602"/>
            <a:ext cx="1303404" cy="255373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7E242D-07DC-3057-A946-C7755E57DF4A}"/>
              </a:ext>
            </a:extLst>
          </p:cNvPr>
          <p:cNvSpPr/>
          <p:nvPr/>
        </p:nvSpPr>
        <p:spPr>
          <a:xfrm>
            <a:off x="3933781" y="3414911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39429-74AF-ACD8-F597-5F8D777DD818}"/>
              </a:ext>
            </a:extLst>
          </p:cNvPr>
          <p:cNvSpPr/>
          <p:nvPr/>
        </p:nvSpPr>
        <p:spPr>
          <a:xfrm>
            <a:off x="3933781" y="2814680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VISUALISE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3F48D-E197-5711-A142-08F60985A1C8}"/>
              </a:ext>
            </a:extLst>
          </p:cNvPr>
          <p:cNvSpPr/>
          <p:nvPr/>
        </p:nvSpPr>
        <p:spPr>
          <a:xfrm>
            <a:off x="6933890" y="1460120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A90BBC-ADE7-696F-1A15-074672D6E26F}"/>
              </a:ext>
            </a:extLst>
          </p:cNvPr>
          <p:cNvSpPr txBox="1"/>
          <p:nvPr/>
        </p:nvSpPr>
        <p:spPr>
          <a:xfrm>
            <a:off x="7086597" y="1937149"/>
            <a:ext cx="2566399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0B9E67-56A5-6785-032D-A42B733A4490}"/>
              </a:ext>
            </a:extLst>
          </p:cNvPr>
          <p:cNvSpPr/>
          <p:nvPr/>
        </p:nvSpPr>
        <p:spPr>
          <a:xfrm>
            <a:off x="7067774" y="159898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E889A-D3E6-4E8E-D96C-49D2E636BE82}"/>
              </a:ext>
            </a:extLst>
          </p:cNvPr>
          <p:cNvSpPr/>
          <p:nvPr/>
        </p:nvSpPr>
        <p:spPr>
          <a:xfrm>
            <a:off x="7071834" y="480761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5C8E50-4438-AB51-599F-E45AB5D53637}"/>
              </a:ext>
            </a:extLst>
          </p:cNvPr>
          <p:cNvSpPr/>
          <p:nvPr/>
        </p:nvSpPr>
        <p:spPr>
          <a:xfrm>
            <a:off x="9429523" y="480761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F15FA8-D9AB-CE9F-D042-C269C2B733CE}"/>
              </a:ext>
            </a:extLst>
          </p:cNvPr>
          <p:cNvCxnSpPr>
            <a:cxnSpLocks/>
          </p:cNvCxnSpPr>
          <p:nvPr/>
        </p:nvCxnSpPr>
        <p:spPr>
          <a:xfrm flipH="1">
            <a:off x="7275579" y="2444773"/>
            <a:ext cx="21694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52A69F3-00D0-C9AA-76E7-D7FAC1F721E1}"/>
              </a:ext>
            </a:extLst>
          </p:cNvPr>
          <p:cNvSpPr/>
          <p:nvPr/>
        </p:nvSpPr>
        <p:spPr>
          <a:xfrm>
            <a:off x="9429523" y="162420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FED5AB-912A-D797-D24D-C21D83A9A15C}"/>
              </a:ext>
            </a:extLst>
          </p:cNvPr>
          <p:cNvSpPr txBox="1"/>
          <p:nvPr/>
        </p:nvSpPr>
        <p:spPr>
          <a:xfrm>
            <a:off x="8128474" y="3766590"/>
            <a:ext cx="442913" cy="41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27064-5BD7-BA77-CC58-12F2AE2F2C83}"/>
              </a:ext>
            </a:extLst>
          </p:cNvPr>
          <p:cNvSpPr/>
          <p:nvPr/>
        </p:nvSpPr>
        <p:spPr>
          <a:xfrm>
            <a:off x="8190795" y="3812195"/>
            <a:ext cx="318273" cy="268052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066AC3-58EF-735E-D169-FBE24EBF54C8}"/>
              </a:ext>
            </a:extLst>
          </p:cNvPr>
          <p:cNvSpPr txBox="1"/>
          <p:nvPr/>
        </p:nvSpPr>
        <p:spPr>
          <a:xfrm>
            <a:off x="7192327" y="2885186"/>
            <a:ext cx="2408237" cy="457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186476-2212-927B-74AF-6067F53D4AB8}"/>
              </a:ext>
            </a:extLst>
          </p:cNvPr>
          <p:cNvSpPr/>
          <p:nvPr/>
        </p:nvSpPr>
        <p:spPr>
          <a:xfrm>
            <a:off x="7287780" y="2935702"/>
            <a:ext cx="2226256" cy="309022"/>
          </a:xfrm>
          <a:prstGeom prst="rect">
            <a:avLst/>
          </a:prstGeom>
          <a:solidFill>
            <a:srgbClr val="49682A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D64EF5-E977-5885-092A-4AC74D80ADA4}"/>
              </a:ext>
            </a:extLst>
          </p:cNvPr>
          <p:cNvSpPr txBox="1"/>
          <p:nvPr/>
        </p:nvSpPr>
        <p:spPr>
          <a:xfrm>
            <a:off x="7535412" y="4660524"/>
            <a:ext cx="1532503" cy="457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32FCF5-7D61-4C57-7FFB-7E19083C6CB0}"/>
              </a:ext>
            </a:extLst>
          </p:cNvPr>
          <p:cNvSpPr/>
          <p:nvPr/>
        </p:nvSpPr>
        <p:spPr>
          <a:xfrm>
            <a:off x="7653643" y="4758285"/>
            <a:ext cx="1303404" cy="255373"/>
          </a:xfrm>
          <a:prstGeom prst="rect">
            <a:avLst/>
          </a:prstGeom>
          <a:solidFill>
            <a:srgbClr val="97352D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88615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843897" y="1376300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2996605" y="1769047"/>
            <a:ext cx="2566399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GAME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977781" y="151516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2981841" y="472379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339530" y="472379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>
            <a:cxnSpLocks/>
          </p:cNvCxnSpPr>
          <p:nvPr/>
        </p:nvCxnSpPr>
        <p:spPr>
          <a:xfrm flipH="1">
            <a:off x="3185587" y="2276671"/>
            <a:ext cx="212603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0592E-60FD-A2E9-4C06-EE78F2D61E6B}"/>
              </a:ext>
            </a:extLst>
          </p:cNvPr>
          <p:cNvSpPr/>
          <p:nvPr/>
        </p:nvSpPr>
        <p:spPr>
          <a:xfrm>
            <a:off x="5237638" y="1515169"/>
            <a:ext cx="318273" cy="268052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6739A-70ED-C057-ABBA-628AC056D45E}"/>
              </a:ext>
            </a:extLst>
          </p:cNvPr>
          <p:cNvSpPr/>
          <p:nvPr/>
        </p:nvSpPr>
        <p:spPr>
          <a:xfrm>
            <a:off x="3649200" y="4714782"/>
            <a:ext cx="1303404" cy="255373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7E242D-07DC-3057-A946-C7755E57DF4A}"/>
              </a:ext>
            </a:extLst>
          </p:cNvPr>
          <p:cNvSpPr/>
          <p:nvPr/>
        </p:nvSpPr>
        <p:spPr>
          <a:xfrm>
            <a:off x="3164161" y="3177596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20X20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39429-74AF-ACD8-F597-5F8D777DD818}"/>
              </a:ext>
            </a:extLst>
          </p:cNvPr>
          <p:cNvSpPr/>
          <p:nvPr/>
        </p:nvSpPr>
        <p:spPr>
          <a:xfrm>
            <a:off x="3164161" y="2573331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01C0-C56C-A59C-09F0-6F16DBB9C73A}"/>
              </a:ext>
            </a:extLst>
          </p:cNvPr>
          <p:cNvSpPr/>
          <p:nvPr/>
        </p:nvSpPr>
        <p:spPr>
          <a:xfrm>
            <a:off x="3170518" y="3648564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30X30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0D499-E541-B661-993A-47AEA0A11075}"/>
              </a:ext>
            </a:extLst>
          </p:cNvPr>
          <p:cNvSpPr/>
          <p:nvPr/>
        </p:nvSpPr>
        <p:spPr>
          <a:xfrm>
            <a:off x="3170518" y="4119532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40X40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D26FB-E318-DBCA-2362-76B2381E3CCD}"/>
              </a:ext>
            </a:extLst>
          </p:cNvPr>
          <p:cNvSpPr/>
          <p:nvPr/>
        </p:nvSpPr>
        <p:spPr>
          <a:xfrm>
            <a:off x="6751207" y="1368736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FD7B3-1FF0-5612-6721-95D13D9A5676}"/>
              </a:ext>
            </a:extLst>
          </p:cNvPr>
          <p:cNvSpPr txBox="1"/>
          <p:nvPr/>
        </p:nvSpPr>
        <p:spPr>
          <a:xfrm>
            <a:off x="6903915" y="1761483"/>
            <a:ext cx="2566399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GAME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7F7035-8517-0B59-88FE-CFE7058EF20A}"/>
              </a:ext>
            </a:extLst>
          </p:cNvPr>
          <p:cNvSpPr/>
          <p:nvPr/>
        </p:nvSpPr>
        <p:spPr>
          <a:xfrm>
            <a:off x="6885091" y="150760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B989E4-066B-6B51-61C3-79667EF61718}"/>
              </a:ext>
            </a:extLst>
          </p:cNvPr>
          <p:cNvSpPr/>
          <p:nvPr/>
        </p:nvSpPr>
        <p:spPr>
          <a:xfrm>
            <a:off x="6889151" y="471623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81A38B-AF42-FEF6-D41C-C22554F8FB21}"/>
              </a:ext>
            </a:extLst>
          </p:cNvPr>
          <p:cNvSpPr/>
          <p:nvPr/>
        </p:nvSpPr>
        <p:spPr>
          <a:xfrm>
            <a:off x="9246840" y="471623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940DC2-B412-6CF2-D62A-4A792CB15DF2}"/>
              </a:ext>
            </a:extLst>
          </p:cNvPr>
          <p:cNvCxnSpPr>
            <a:cxnSpLocks/>
          </p:cNvCxnSpPr>
          <p:nvPr/>
        </p:nvCxnSpPr>
        <p:spPr>
          <a:xfrm flipH="1">
            <a:off x="7092897" y="2269107"/>
            <a:ext cx="212603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E066AC3-58EF-735E-D169-FBE24EBF54C8}"/>
              </a:ext>
            </a:extLst>
          </p:cNvPr>
          <p:cNvSpPr txBox="1"/>
          <p:nvPr/>
        </p:nvSpPr>
        <p:spPr>
          <a:xfrm>
            <a:off x="6989065" y="2772977"/>
            <a:ext cx="2408237" cy="457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9FAF17-5764-3903-EA6F-95497713825D}"/>
              </a:ext>
            </a:extLst>
          </p:cNvPr>
          <p:cNvSpPr/>
          <p:nvPr/>
        </p:nvSpPr>
        <p:spPr>
          <a:xfrm>
            <a:off x="7092897" y="2847272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80X80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D2B73D-BC69-D3D1-2AD5-29BA9787560E}"/>
              </a:ext>
            </a:extLst>
          </p:cNvPr>
          <p:cNvSpPr txBox="1"/>
          <p:nvPr/>
        </p:nvSpPr>
        <p:spPr>
          <a:xfrm>
            <a:off x="6951797" y="3787687"/>
            <a:ext cx="1552123" cy="457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8163DE-A38F-5DAE-54EE-068903C16ADA}"/>
              </a:ext>
            </a:extLst>
          </p:cNvPr>
          <p:cNvSpPr/>
          <p:nvPr/>
        </p:nvSpPr>
        <p:spPr>
          <a:xfrm>
            <a:off x="7092897" y="3859551"/>
            <a:ext cx="1303404" cy="255373"/>
          </a:xfrm>
          <a:prstGeom prst="rect">
            <a:avLst/>
          </a:prstGeom>
          <a:solidFill>
            <a:srgbClr val="A23B33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11553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568979" y="1376300"/>
            <a:ext cx="3146734" cy="334749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2669932" y="1769018"/>
            <a:ext cx="2944827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759500" y="150760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2759500" y="427359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316913" y="4264581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>
            <a:cxnSpLocks/>
          </p:cNvCxnSpPr>
          <p:nvPr/>
        </p:nvCxnSpPr>
        <p:spPr>
          <a:xfrm flipH="1">
            <a:off x="2811255" y="2269078"/>
            <a:ext cx="2637274" cy="756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0592E-60FD-A2E9-4C06-EE78F2D61E6B}"/>
              </a:ext>
            </a:extLst>
          </p:cNvPr>
          <p:cNvSpPr/>
          <p:nvPr/>
        </p:nvSpPr>
        <p:spPr>
          <a:xfrm>
            <a:off x="5237638" y="1515169"/>
            <a:ext cx="318273" cy="268052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6739A-70ED-C057-ABBA-628AC056D45E}"/>
              </a:ext>
            </a:extLst>
          </p:cNvPr>
          <p:cNvSpPr/>
          <p:nvPr/>
        </p:nvSpPr>
        <p:spPr>
          <a:xfrm>
            <a:off x="3490644" y="4248547"/>
            <a:ext cx="1303404" cy="255373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7E242D-07DC-3057-A946-C7755E57DF4A}"/>
              </a:ext>
            </a:extLst>
          </p:cNvPr>
          <p:cNvSpPr/>
          <p:nvPr/>
        </p:nvSpPr>
        <p:spPr>
          <a:xfrm>
            <a:off x="3011382" y="2604294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20X20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01C0-C56C-A59C-09F0-6F16DBB9C73A}"/>
              </a:ext>
            </a:extLst>
          </p:cNvPr>
          <p:cNvSpPr/>
          <p:nvPr/>
        </p:nvSpPr>
        <p:spPr>
          <a:xfrm>
            <a:off x="3017739" y="3075262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30X30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0D499-E541-B661-993A-47AEA0A11075}"/>
              </a:ext>
            </a:extLst>
          </p:cNvPr>
          <p:cNvSpPr/>
          <p:nvPr/>
        </p:nvSpPr>
        <p:spPr>
          <a:xfrm>
            <a:off x="3017739" y="3546230"/>
            <a:ext cx="2226256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40X40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6091D4-FF86-70A6-A082-72DBB3ADA780}"/>
              </a:ext>
            </a:extLst>
          </p:cNvPr>
          <p:cNvSpPr/>
          <p:nvPr/>
        </p:nvSpPr>
        <p:spPr>
          <a:xfrm>
            <a:off x="6637378" y="1401513"/>
            <a:ext cx="3146734" cy="334749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C8C9B-1EAC-ADB4-20BB-7B45105DFD81}"/>
              </a:ext>
            </a:extLst>
          </p:cNvPr>
          <p:cNvSpPr txBox="1"/>
          <p:nvPr/>
        </p:nvSpPr>
        <p:spPr>
          <a:xfrm>
            <a:off x="6738331" y="1794231"/>
            <a:ext cx="2944827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LEADERBOARD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5A3114-F6DC-B417-B60F-E0B843426ADA}"/>
              </a:ext>
            </a:extLst>
          </p:cNvPr>
          <p:cNvSpPr/>
          <p:nvPr/>
        </p:nvSpPr>
        <p:spPr>
          <a:xfrm>
            <a:off x="6827899" y="153281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5AA3F8-59DE-0499-DB63-F79539AC6526}"/>
              </a:ext>
            </a:extLst>
          </p:cNvPr>
          <p:cNvSpPr/>
          <p:nvPr/>
        </p:nvSpPr>
        <p:spPr>
          <a:xfrm>
            <a:off x="6827899" y="429880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72E455-5EBE-C430-A8AF-7E6FEF637E4D}"/>
              </a:ext>
            </a:extLst>
          </p:cNvPr>
          <p:cNvSpPr/>
          <p:nvPr/>
        </p:nvSpPr>
        <p:spPr>
          <a:xfrm>
            <a:off x="9385312" y="4289794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CB4C1-0E73-BC73-A1C9-F87DECC4AF36}"/>
              </a:ext>
            </a:extLst>
          </p:cNvPr>
          <p:cNvCxnSpPr>
            <a:cxnSpLocks/>
          </p:cNvCxnSpPr>
          <p:nvPr/>
        </p:nvCxnSpPr>
        <p:spPr>
          <a:xfrm flipH="1">
            <a:off x="6879654" y="2294291"/>
            <a:ext cx="2637274" cy="756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626477" y="815339"/>
            <a:ext cx="2703581" cy="339601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1034515" y="1135237"/>
            <a:ext cx="190172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SOLVED!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764421" y="96319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758610" y="376662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2988415" y="376662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>
            <a:cxnSpLocks/>
          </p:cNvCxnSpPr>
          <p:nvPr/>
        </p:nvCxnSpPr>
        <p:spPr>
          <a:xfrm flipH="1">
            <a:off x="1123278" y="1648377"/>
            <a:ext cx="165294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E39429-74AF-ACD8-F597-5F8D777DD818}"/>
              </a:ext>
            </a:extLst>
          </p:cNvPr>
          <p:cNvSpPr/>
          <p:nvPr/>
        </p:nvSpPr>
        <p:spPr>
          <a:xfrm>
            <a:off x="842948" y="2833238"/>
            <a:ext cx="2279162" cy="309022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GAME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3F48D-E197-5711-A142-08F60985A1C8}"/>
              </a:ext>
            </a:extLst>
          </p:cNvPr>
          <p:cNvSpPr/>
          <p:nvPr/>
        </p:nvSpPr>
        <p:spPr>
          <a:xfrm>
            <a:off x="7257802" y="553340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0B9E67-56A5-6785-032D-A42B733A4490}"/>
              </a:ext>
            </a:extLst>
          </p:cNvPr>
          <p:cNvSpPr/>
          <p:nvPr/>
        </p:nvSpPr>
        <p:spPr>
          <a:xfrm>
            <a:off x="7391686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E889A-D3E6-4E8E-D96C-49D2E636BE82}"/>
              </a:ext>
            </a:extLst>
          </p:cNvPr>
          <p:cNvSpPr/>
          <p:nvPr/>
        </p:nvSpPr>
        <p:spPr>
          <a:xfrm>
            <a:off x="7395746" y="390083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5C8E50-4438-AB51-599F-E45AB5D53637}"/>
              </a:ext>
            </a:extLst>
          </p:cNvPr>
          <p:cNvSpPr/>
          <p:nvPr/>
        </p:nvSpPr>
        <p:spPr>
          <a:xfrm>
            <a:off x="9753435" y="390083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2A69F3-00D0-C9AA-76E7-D7FAC1F721E1}"/>
              </a:ext>
            </a:extLst>
          </p:cNvPr>
          <p:cNvSpPr/>
          <p:nvPr/>
        </p:nvSpPr>
        <p:spPr>
          <a:xfrm>
            <a:off x="9753435" y="7174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131EA-3B4B-E6D3-13EA-E741950E9D23}"/>
              </a:ext>
            </a:extLst>
          </p:cNvPr>
          <p:cNvSpPr/>
          <p:nvPr/>
        </p:nvSpPr>
        <p:spPr>
          <a:xfrm>
            <a:off x="2988415" y="95476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04FF8-FF85-A311-A27C-546A2E26B9A4}"/>
              </a:ext>
            </a:extLst>
          </p:cNvPr>
          <p:cNvSpPr/>
          <p:nvPr/>
        </p:nvSpPr>
        <p:spPr>
          <a:xfrm>
            <a:off x="1301489" y="3361815"/>
            <a:ext cx="1303404" cy="255373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MENU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1F2D2-D298-EB23-BD2C-92DCB172C33D}"/>
              </a:ext>
            </a:extLst>
          </p:cNvPr>
          <p:cNvSpPr txBox="1"/>
          <p:nvPr/>
        </p:nvSpPr>
        <p:spPr>
          <a:xfrm>
            <a:off x="788971" y="1747924"/>
            <a:ext cx="1464437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461BF-9913-56E6-0131-E22BD4152736}"/>
              </a:ext>
            </a:extLst>
          </p:cNvPr>
          <p:cNvSpPr txBox="1"/>
          <p:nvPr/>
        </p:nvSpPr>
        <p:spPr>
          <a:xfrm>
            <a:off x="1889759" y="1832367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00:32:14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7E2D3-CC5C-4D01-D8BF-39E1E66AD87B}"/>
              </a:ext>
            </a:extLst>
          </p:cNvPr>
          <p:cNvSpPr txBox="1"/>
          <p:nvPr/>
        </p:nvSpPr>
        <p:spPr>
          <a:xfrm>
            <a:off x="1862862" y="2286284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40x40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A8DC1C-4895-5BDB-B569-C6ABF3AC7B2D}"/>
              </a:ext>
            </a:extLst>
          </p:cNvPr>
          <p:cNvSpPr/>
          <p:nvPr/>
        </p:nvSpPr>
        <p:spPr>
          <a:xfrm>
            <a:off x="3994313" y="815422"/>
            <a:ext cx="2703581" cy="339601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8BCCB-EFE0-5C0E-796D-E9B39D1F7441}"/>
              </a:ext>
            </a:extLst>
          </p:cNvPr>
          <p:cNvSpPr txBox="1"/>
          <p:nvPr/>
        </p:nvSpPr>
        <p:spPr>
          <a:xfrm>
            <a:off x="4402351" y="1135320"/>
            <a:ext cx="190172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SOLVED!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7BA84A-007C-8CE8-C9EF-C31FB0884C70}"/>
              </a:ext>
            </a:extLst>
          </p:cNvPr>
          <p:cNvSpPr/>
          <p:nvPr/>
        </p:nvSpPr>
        <p:spPr>
          <a:xfrm>
            <a:off x="4132257" y="963280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4156DB-9E90-CE5C-ECCD-2A3C9F227F37}"/>
              </a:ext>
            </a:extLst>
          </p:cNvPr>
          <p:cNvSpPr/>
          <p:nvPr/>
        </p:nvSpPr>
        <p:spPr>
          <a:xfrm>
            <a:off x="4126446" y="376670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BC4C3-24D0-0BCD-9408-0FD5953074D3}"/>
              </a:ext>
            </a:extLst>
          </p:cNvPr>
          <p:cNvSpPr/>
          <p:nvPr/>
        </p:nvSpPr>
        <p:spPr>
          <a:xfrm>
            <a:off x="6356251" y="376670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5B6EA4-4A19-7670-22B3-853BEF1EDF1A}"/>
              </a:ext>
            </a:extLst>
          </p:cNvPr>
          <p:cNvCxnSpPr>
            <a:cxnSpLocks/>
          </p:cNvCxnSpPr>
          <p:nvPr/>
        </p:nvCxnSpPr>
        <p:spPr>
          <a:xfrm flipH="1">
            <a:off x="4491114" y="1648460"/>
            <a:ext cx="165294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428DDB-C0AF-017A-A087-C11B10B41F31}"/>
              </a:ext>
            </a:extLst>
          </p:cNvPr>
          <p:cNvSpPr/>
          <p:nvPr/>
        </p:nvSpPr>
        <p:spPr>
          <a:xfrm>
            <a:off x="6356251" y="95484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80B0C1-40C5-BD4A-9E3C-803A6AF8F503}"/>
              </a:ext>
            </a:extLst>
          </p:cNvPr>
          <p:cNvSpPr txBox="1"/>
          <p:nvPr/>
        </p:nvSpPr>
        <p:spPr>
          <a:xfrm>
            <a:off x="4166309" y="1798432"/>
            <a:ext cx="1464437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MAZE: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75F7F-0C33-2A4E-C30A-FF9D450831BC}"/>
              </a:ext>
            </a:extLst>
          </p:cNvPr>
          <p:cNvSpPr/>
          <p:nvPr/>
        </p:nvSpPr>
        <p:spPr>
          <a:xfrm>
            <a:off x="7552659" y="2099761"/>
            <a:ext cx="2279162" cy="309022"/>
          </a:xfrm>
          <a:prstGeom prst="rect">
            <a:avLst/>
          </a:prstGeom>
          <a:solidFill>
            <a:srgbClr val="517131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GAME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14CFB-9110-74EB-39DC-0C902D3F7970}"/>
              </a:ext>
            </a:extLst>
          </p:cNvPr>
          <p:cNvSpPr txBox="1"/>
          <p:nvPr/>
        </p:nvSpPr>
        <p:spPr>
          <a:xfrm>
            <a:off x="7460456" y="1981201"/>
            <a:ext cx="2481263" cy="566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5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627144" y="836094"/>
            <a:ext cx="2703581" cy="390186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1034515" y="1135237"/>
            <a:ext cx="190172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80x80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764421" y="96319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760638" y="4359570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2988415" y="433838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>
            <a:cxnSpLocks/>
          </p:cNvCxnSpPr>
          <p:nvPr/>
        </p:nvCxnSpPr>
        <p:spPr>
          <a:xfrm flipH="1" flipV="1">
            <a:off x="1244569" y="1648377"/>
            <a:ext cx="1481615" cy="8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3F48D-E197-5711-A142-08F60985A1C8}"/>
              </a:ext>
            </a:extLst>
          </p:cNvPr>
          <p:cNvSpPr/>
          <p:nvPr/>
        </p:nvSpPr>
        <p:spPr>
          <a:xfrm>
            <a:off x="7257802" y="553340"/>
            <a:ext cx="2871815" cy="382816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40B9E67-56A5-6785-032D-A42B733A4490}"/>
              </a:ext>
            </a:extLst>
          </p:cNvPr>
          <p:cNvSpPr/>
          <p:nvPr/>
        </p:nvSpPr>
        <p:spPr>
          <a:xfrm>
            <a:off x="7391686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E889A-D3E6-4E8E-D96C-49D2E636BE82}"/>
              </a:ext>
            </a:extLst>
          </p:cNvPr>
          <p:cNvSpPr/>
          <p:nvPr/>
        </p:nvSpPr>
        <p:spPr>
          <a:xfrm>
            <a:off x="7395746" y="390083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5C8E50-4438-AB51-599F-E45AB5D53637}"/>
              </a:ext>
            </a:extLst>
          </p:cNvPr>
          <p:cNvSpPr/>
          <p:nvPr/>
        </p:nvSpPr>
        <p:spPr>
          <a:xfrm>
            <a:off x="9753435" y="390083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2A69F3-00D0-C9AA-76E7-D7FAC1F721E1}"/>
              </a:ext>
            </a:extLst>
          </p:cNvPr>
          <p:cNvSpPr/>
          <p:nvPr/>
        </p:nvSpPr>
        <p:spPr>
          <a:xfrm>
            <a:off x="9753435" y="7174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131EA-3B4B-E6D3-13EA-E741950E9D23}"/>
              </a:ext>
            </a:extLst>
          </p:cNvPr>
          <p:cNvSpPr/>
          <p:nvPr/>
        </p:nvSpPr>
        <p:spPr>
          <a:xfrm>
            <a:off x="2988415" y="95476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75F7F-0C33-2A4E-C30A-FF9D450831BC}"/>
              </a:ext>
            </a:extLst>
          </p:cNvPr>
          <p:cNvSpPr/>
          <p:nvPr/>
        </p:nvSpPr>
        <p:spPr>
          <a:xfrm>
            <a:off x="7552659" y="2099761"/>
            <a:ext cx="2279162" cy="309022"/>
          </a:xfrm>
          <a:prstGeom prst="rect">
            <a:avLst/>
          </a:prstGeom>
          <a:solidFill>
            <a:srgbClr val="517131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GAME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014CFB-9110-74EB-39DC-0C902D3F7970}"/>
              </a:ext>
            </a:extLst>
          </p:cNvPr>
          <p:cNvSpPr txBox="1"/>
          <p:nvPr/>
        </p:nvSpPr>
        <p:spPr>
          <a:xfrm>
            <a:off x="7847849" y="2957163"/>
            <a:ext cx="1661912" cy="566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204FF8-FF85-A311-A27C-546A2E26B9A4}"/>
              </a:ext>
            </a:extLst>
          </p:cNvPr>
          <p:cNvSpPr/>
          <p:nvPr/>
        </p:nvSpPr>
        <p:spPr>
          <a:xfrm>
            <a:off x="8040537" y="3091552"/>
            <a:ext cx="1303404" cy="255373"/>
          </a:xfrm>
          <a:prstGeom prst="rect">
            <a:avLst/>
          </a:prstGeom>
          <a:solidFill>
            <a:srgbClr val="A23B33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BDA71-E13F-94B8-D5CD-4534DD980DB0}"/>
              </a:ext>
            </a:extLst>
          </p:cNvPr>
          <p:cNvSpPr/>
          <p:nvPr/>
        </p:nvSpPr>
        <p:spPr>
          <a:xfrm>
            <a:off x="3886094" y="815339"/>
            <a:ext cx="2703581" cy="3396017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A35CB-5206-F175-A725-244EAFD3AF9B}"/>
              </a:ext>
            </a:extLst>
          </p:cNvPr>
          <p:cNvSpPr txBox="1"/>
          <p:nvPr/>
        </p:nvSpPr>
        <p:spPr>
          <a:xfrm>
            <a:off x="4294132" y="1135237"/>
            <a:ext cx="1901725" cy="5847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40x40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A6E30A-9A3C-6E92-3CEE-3183A02B218A}"/>
              </a:ext>
            </a:extLst>
          </p:cNvPr>
          <p:cNvSpPr/>
          <p:nvPr/>
        </p:nvSpPr>
        <p:spPr>
          <a:xfrm>
            <a:off x="4024038" y="96319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790B00-5B02-E93F-7236-F5675D39868B}"/>
              </a:ext>
            </a:extLst>
          </p:cNvPr>
          <p:cNvSpPr/>
          <p:nvPr/>
        </p:nvSpPr>
        <p:spPr>
          <a:xfrm>
            <a:off x="4018227" y="376662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BCA775-C24A-DC72-8D61-7D00A51C1EE3}"/>
              </a:ext>
            </a:extLst>
          </p:cNvPr>
          <p:cNvSpPr/>
          <p:nvPr/>
        </p:nvSpPr>
        <p:spPr>
          <a:xfrm>
            <a:off x="6248032" y="3766623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ECF35C-8C96-FFC7-C279-5BA5B8D7015A}"/>
              </a:ext>
            </a:extLst>
          </p:cNvPr>
          <p:cNvCxnSpPr>
            <a:cxnSpLocks/>
          </p:cNvCxnSpPr>
          <p:nvPr/>
        </p:nvCxnSpPr>
        <p:spPr>
          <a:xfrm flipH="1" flipV="1">
            <a:off x="4504186" y="1648377"/>
            <a:ext cx="1481615" cy="83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0C5CFB-B38F-F301-D7E2-5940EB6858C0}"/>
              </a:ext>
            </a:extLst>
          </p:cNvPr>
          <p:cNvSpPr/>
          <p:nvPr/>
        </p:nvSpPr>
        <p:spPr>
          <a:xfrm>
            <a:off x="6248032" y="95476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06B2BE-3D7E-A07F-DCC1-23D494359BD0}"/>
              </a:ext>
            </a:extLst>
          </p:cNvPr>
          <p:cNvCxnSpPr>
            <a:cxnSpLocks/>
          </p:cNvCxnSpPr>
          <p:nvPr/>
        </p:nvCxnSpPr>
        <p:spPr>
          <a:xfrm flipV="1">
            <a:off x="5699990" y="4296144"/>
            <a:ext cx="0" cy="2238547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F2E698-46C7-754F-AED5-21A0607FCF02}"/>
              </a:ext>
            </a:extLst>
          </p:cNvPr>
          <p:cNvSpPr txBox="1"/>
          <p:nvPr/>
        </p:nvSpPr>
        <p:spPr>
          <a:xfrm>
            <a:off x="4531744" y="4263341"/>
            <a:ext cx="1201814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ACF4B1-0406-5206-C63E-30D92218858F}"/>
              </a:ext>
            </a:extLst>
          </p:cNvPr>
          <p:cNvSpPr txBox="1"/>
          <p:nvPr/>
        </p:nvSpPr>
        <p:spPr>
          <a:xfrm>
            <a:off x="5680479" y="4268193"/>
            <a:ext cx="1223018" cy="3385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15351-ACD2-E978-835B-2B7C104AC594}"/>
              </a:ext>
            </a:extLst>
          </p:cNvPr>
          <p:cNvCxnSpPr>
            <a:cxnSpLocks/>
          </p:cNvCxnSpPr>
          <p:nvPr/>
        </p:nvCxnSpPr>
        <p:spPr>
          <a:xfrm>
            <a:off x="4577972" y="4575732"/>
            <a:ext cx="2311526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21F17-4675-EDF6-4B34-1124FC7989CE}"/>
              </a:ext>
            </a:extLst>
          </p:cNvPr>
          <p:cNvCxnSpPr>
            <a:cxnSpLocks/>
          </p:cNvCxnSpPr>
          <p:nvPr/>
        </p:nvCxnSpPr>
        <p:spPr>
          <a:xfrm>
            <a:off x="4568026" y="5011028"/>
            <a:ext cx="2333779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C49456-8FA3-696D-2565-2A230DF760A6}"/>
              </a:ext>
            </a:extLst>
          </p:cNvPr>
          <p:cNvCxnSpPr>
            <a:cxnSpLocks/>
          </p:cNvCxnSpPr>
          <p:nvPr/>
        </p:nvCxnSpPr>
        <p:spPr>
          <a:xfrm>
            <a:off x="4577972" y="5430731"/>
            <a:ext cx="2333779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47FEC-A06E-7F0F-FA9C-DA84732C380E}"/>
              </a:ext>
            </a:extLst>
          </p:cNvPr>
          <p:cNvCxnSpPr>
            <a:cxnSpLocks/>
          </p:cNvCxnSpPr>
          <p:nvPr/>
        </p:nvCxnSpPr>
        <p:spPr>
          <a:xfrm>
            <a:off x="4577972" y="5822896"/>
            <a:ext cx="2333779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41229F0-F755-B41E-8775-34201B05FC22}"/>
              </a:ext>
            </a:extLst>
          </p:cNvPr>
          <p:cNvSpPr/>
          <p:nvPr/>
        </p:nvSpPr>
        <p:spPr>
          <a:xfrm>
            <a:off x="1685011" y="4995728"/>
            <a:ext cx="1303404" cy="255373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FFB889-C0CD-D4B4-4E57-C69480BD9C65}"/>
              </a:ext>
            </a:extLst>
          </p:cNvPr>
          <p:cNvCxnSpPr>
            <a:cxnSpLocks/>
          </p:cNvCxnSpPr>
          <p:nvPr/>
        </p:nvCxnSpPr>
        <p:spPr>
          <a:xfrm>
            <a:off x="4586404" y="6200615"/>
            <a:ext cx="2333779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BD3A88-F399-4F8D-F9F7-7E39618D738A}"/>
              </a:ext>
            </a:extLst>
          </p:cNvPr>
          <p:cNvCxnSpPr>
            <a:cxnSpLocks/>
          </p:cNvCxnSpPr>
          <p:nvPr/>
        </p:nvCxnSpPr>
        <p:spPr>
          <a:xfrm flipV="1">
            <a:off x="4586404" y="6554743"/>
            <a:ext cx="2325347" cy="1126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07D639-6E9A-8E6D-7786-50605BED43B5}"/>
              </a:ext>
            </a:extLst>
          </p:cNvPr>
          <p:cNvCxnSpPr>
            <a:cxnSpLocks/>
          </p:cNvCxnSpPr>
          <p:nvPr/>
        </p:nvCxnSpPr>
        <p:spPr>
          <a:xfrm flipH="1" flipV="1">
            <a:off x="4583131" y="4296144"/>
            <a:ext cx="3272" cy="2269859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906650-311E-1533-7542-8BFC2D892BF2}"/>
              </a:ext>
            </a:extLst>
          </p:cNvPr>
          <p:cNvCxnSpPr>
            <a:cxnSpLocks/>
          </p:cNvCxnSpPr>
          <p:nvPr/>
        </p:nvCxnSpPr>
        <p:spPr>
          <a:xfrm flipH="1" flipV="1">
            <a:off x="6889498" y="4296144"/>
            <a:ext cx="22253" cy="2269859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052F07-E48D-7049-4D8A-76EF5C8D4F1E}"/>
              </a:ext>
            </a:extLst>
          </p:cNvPr>
          <p:cNvCxnSpPr>
            <a:cxnSpLocks/>
          </p:cNvCxnSpPr>
          <p:nvPr/>
        </p:nvCxnSpPr>
        <p:spPr>
          <a:xfrm>
            <a:off x="4554231" y="4296144"/>
            <a:ext cx="2358653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2C966A8-D6CB-A615-25DA-5B898F8AD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52362"/>
              </p:ext>
            </p:extLst>
          </p:nvPr>
        </p:nvGraphicFramePr>
        <p:xfrm>
          <a:off x="910101" y="1887523"/>
          <a:ext cx="2078314" cy="226950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{2A488322-F2BA-4B5B-9748-0D474271808F}</a:tableStyleId>
              </a:tblPr>
              <a:tblGrid>
                <a:gridCol w="1039157">
                  <a:extLst>
                    <a:ext uri="{9D8B030D-6E8A-4147-A177-3AD203B41FA5}">
                      <a16:colId xmlns:a16="http://schemas.microsoft.com/office/drawing/2014/main" val="1395811245"/>
                    </a:ext>
                  </a:extLst>
                </a:gridCol>
                <a:gridCol w="1039157">
                  <a:extLst>
                    <a:ext uri="{9D8B030D-6E8A-4147-A177-3AD203B41FA5}">
                      <a16:colId xmlns:a16="http://schemas.microsoft.com/office/drawing/2014/main" val="2397628041"/>
                    </a:ext>
                  </a:extLst>
                </a:gridCol>
              </a:tblGrid>
              <a:tr h="28595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968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968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24274"/>
                  </a:ext>
                </a:extLst>
              </a:tr>
              <a:tr h="3929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0433239"/>
                  </a:ext>
                </a:extLst>
              </a:tr>
              <a:tr h="3929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24997"/>
                  </a:ext>
                </a:extLst>
              </a:tr>
              <a:tr h="3929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915049"/>
                  </a:ext>
                </a:extLst>
              </a:tr>
              <a:tr h="3929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258849"/>
                  </a:ext>
                </a:extLst>
              </a:tr>
              <a:tr h="392940"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08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7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637563" y="553339"/>
            <a:ext cx="7046753" cy="5612452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3764A3-6F8C-1C8C-ED96-9210C97862D1}"/>
              </a:ext>
            </a:extLst>
          </p:cNvPr>
          <p:cNvGrpSpPr/>
          <p:nvPr/>
        </p:nvGrpSpPr>
        <p:grpSpPr>
          <a:xfrm>
            <a:off x="813888" y="1787052"/>
            <a:ext cx="6694259" cy="3637516"/>
            <a:chOff x="1144596" y="1787052"/>
            <a:chExt cx="5888493" cy="36375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F8A766-1E3B-3519-4A2B-3D0993512E0E}"/>
                </a:ext>
              </a:extLst>
            </p:cNvPr>
            <p:cNvSpPr/>
            <p:nvPr/>
          </p:nvSpPr>
          <p:spPr>
            <a:xfrm>
              <a:off x="1144596" y="1787052"/>
              <a:ext cx="5888493" cy="363751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9850" h="25400" prst="hardEdge"/>
              <a:bevelB h="44450" prst="cross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4D6A31-DAD2-4909-FC6D-B79EDE5EB86E}"/>
                </a:ext>
              </a:extLst>
            </p:cNvPr>
            <p:cNvSpPr txBox="1"/>
            <p:nvPr/>
          </p:nvSpPr>
          <p:spPr>
            <a:xfrm>
              <a:off x="1144596" y="1866744"/>
              <a:ext cx="588849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1750" h="0" prst="coolSlant"/>
              </a:sp3d>
            </a:bodyPr>
            <a:lstStyle/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 the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arrow keys 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 move through the maze: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endParaRPr lang="en-GB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endParaRPr lang="en-GB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endParaRPr lang="en-GB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Maze choices: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20x20 - Easy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40x40 - Medium</a:t>
              </a:r>
            </a:p>
            <a:p>
              <a:pPr marL="742950" lvl="1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80x80 - Hard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end square is coloured </a:t>
              </a:r>
              <a:r>
                <a:rPr lang="en-GB" sz="1400" b="1" dirty="0">
                  <a:solidFill>
                    <a:srgbClr val="97352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this is your </a:t>
              </a:r>
              <a:r>
                <a:rPr lang="en-GB" sz="1400" b="1" dirty="0">
                  <a:solidFill>
                    <a:srgbClr val="97352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target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You will have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 seconds 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before the timer starts and you can play the maze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fastest scores 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 added to the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leaderboards</a:t>
              </a:r>
              <a:endPara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Once you have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solved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the maze, you will have the option to play a new game or return to the main menu</a:t>
              </a:r>
            </a:p>
            <a:p>
              <a:pPr marL="285750" indent="-285750">
                <a:buClr>
                  <a:srgbClr val="49682A"/>
                </a:buClr>
                <a:buFont typeface="Arial" panose="020B0604020202020204" pitchFamily="34" charset="0"/>
                <a:buChar char="•"/>
              </a:pP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You can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the menu,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close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the program or start a </a:t>
              </a:r>
              <a:r>
                <a:rPr lang="en-GB" sz="1400" b="1" dirty="0">
                  <a:solidFill>
                    <a:srgbClr val="49682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game at any time</a:t>
              </a:r>
            </a:p>
          </p:txBody>
        </p:sp>
      </p:grpSp>
      <p:pic>
        <p:nvPicPr>
          <p:cNvPr id="1026" name="Picture 2" descr="Pin on Business Card Design Creative">
            <a:extLst>
              <a:ext uri="{FF2B5EF4-FFF2-40B4-BE49-F238E27FC236}">
                <a16:creationId xmlns:a16="http://schemas.microsoft.com/office/drawing/2014/main" id="{8949D1D6-D635-84BE-5BA0-943333A4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8" y="1955633"/>
            <a:ext cx="954107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12E8E7-1DD8-21E8-0012-47B32F89D063}"/>
              </a:ext>
            </a:extLst>
          </p:cNvPr>
          <p:cNvSpPr txBox="1"/>
          <p:nvPr/>
        </p:nvSpPr>
        <p:spPr>
          <a:xfrm>
            <a:off x="8301901" y="3756388"/>
            <a:ext cx="2674621" cy="587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78175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7331732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7331732" y="576914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813888" y="5769146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3125664" y="1655791"/>
            <a:ext cx="204812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1B47EA-6225-6B37-6F34-9F35CEB26CCD}"/>
              </a:ext>
            </a:extLst>
          </p:cNvPr>
          <p:cNvSpPr txBox="1"/>
          <p:nvPr/>
        </p:nvSpPr>
        <p:spPr>
          <a:xfrm>
            <a:off x="2370647" y="740273"/>
            <a:ext cx="3590658" cy="95410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TO PLAY THE MAZE GAME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F2843-0C3D-F3AA-F1CC-12BCFFF76CB4}"/>
              </a:ext>
            </a:extLst>
          </p:cNvPr>
          <p:cNvCxnSpPr>
            <a:cxnSpLocks/>
          </p:cNvCxnSpPr>
          <p:nvPr/>
        </p:nvCxnSpPr>
        <p:spPr>
          <a:xfrm flipH="1" flipV="1">
            <a:off x="2630885" y="1233104"/>
            <a:ext cx="3070181" cy="562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A122-8CAA-C3D0-EBD5-B12414FADDEA}"/>
              </a:ext>
            </a:extLst>
          </p:cNvPr>
          <p:cNvSpPr/>
          <p:nvPr/>
        </p:nvSpPr>
        <p:spPr>
          <a:xfrm>
            <a:off x="8821316" y="5269675"/>
            <a:ext cx="2307365" cy="309785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6586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56EF3-5C95-4E34-2A32-E612C7DA9538}"/>
              </a:ext>
            </a:extLst>
          </p:cNvPr>
          <p:cNvSpPr/>
          <p:nvPr/>
        </p:nvSpPr>
        <p:spPr>
          <a:xfrm>
            <a:off x="0" y="973"/>
            <a:ext cx="12192000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951577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717571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0243" y="2554753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450593"/>
            <a:ext cx="2307365" cy="3097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49069" y="592844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196269" y="592844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4217" y="280591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8" y="4181918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6810" y="1984627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7049" y="1750621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72836" y="2587803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7141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2555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6810" y="283896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97049" y="3410454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701023" y="3661620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E28542-1FEB-C342-109B-3ED091F8ADD4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8480DB-3896-B743-F6CB-F1226B927704}"/>
              </a:ext>
            </a:extLst>
          </p:cNvPr>
          <p:cNvCxnSpPr>
            <a:cxnSpLocks/>
          </p:cNvCxnSpPr>
          <p:nvPr/>
        </p:nvCxnSpPr>
        <p:spPr>
          <a:xfrm flipH="1">
            <a:off x="8342475" y="1469912"/>
            <a:ext cx="178714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02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291009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58251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204739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42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8" y="4168562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5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02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29100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58251" y="5937168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204739" y="5937168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42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8" y="4168562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32478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35897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45286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35099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34857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4008460" y="3291009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4008460" y="4538055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33817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67345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6743751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3390239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35897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4076408" y="4168562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4481886" y="1446262"/>
            <a:ext cx="1360508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27F508-A72F-D515-E26B-08BF709A8F88}"/>
              </a:ext>
            </a:extLst>
          </p:cNvPr>
          <p:cNvSpPr txBox="1"/>
          <p:nvPr/>
        </p:nvSpPr>
        <p:spPr>
          <a:xfrm>
            <a:off x="10253858" y="2581278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18812-5B7E-3025-5912-97FBFF0407B8}"/>
              </a:ext>
            </a:extLst>
          </p:cNvPr>
          <p:cNvSpPr txBox="1"/>
          <p:nvPr/>
        </p:nvSpPr>
        <p:spPr>
          <a:xfrm>
            <a:off x="10253858" y="3455972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499E1A-064A-6189-9A7A-55C9CFAAC04A}"/>
              </a:ext>
            </a:extLst>
          </p:cNvPr>
          <p:cNvSpPr txBox="1"/>
          <p:nvPr/>
        </p:nvSpPr>
        <p:spPr>
          <a:xfrm>
            <a:off x="6181482" y="2596220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9383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32478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35897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45286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35099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34857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4008460" y="329100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4008460" y="4538055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3381769" y="692209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6734569" y="69772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6743751" y="5937168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3390239" y="5937168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35897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4076408" y="4168562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4481886" y="1446262"/>
            <a:ext cx="136050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78B16-14EE-291C-3E60-568A78656A7B}"/>
              </a:ext>
            </a:extLst>
          </p:cNvPr>
          <p:cNvSpPr txBox="1"/>
          <p:nvPr/>
        </p:nvSpPr>
        <p:spPr>
          <a:xfrm>
            <a:off x="10253858" y="2581278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6C1FB-5061-84E8-0B56-1B1ADC86EA46}"/>
              </a:ext>
            </a:extLst>
          </p:cNvPr>
          <p:cNvSpPr txBox="1"/>
          <p:nvPr/>
        </p:nvSpPr>
        <p:spPr>
          <a:xfrm>
            <a:off x="10253858" y="3455972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A57CF-68A2-AFAC-D623-CEF4253142CD}"/>
              </a:ext>
            </a:extLst>
          </p:cNvPr>
          <p:cNvSpPr txBox="1"/>
          <p:nvPr/>
        </p:nvSpPr>
        <p:spPr>
          <a:xfrm>
            <a:off x="6181482" y="2596220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9856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02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29100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58251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204739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42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7" y="4198971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78B16-14EE-291C-3E60-568A78656A7B}"/>
              </a:ext>
            </a:extLst>
          </p:cNvPr>
          <p:cNvSpPr txBox="1"/>
          <p:nvPr/>
        </p:nvSpPr>
        <p:spPr>
          <a:xfrm>
            <a:off x="10253858" y="2581278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6C1FB-5061-84E8-0B56-1B1ADC86EA46}"/>
              </a:ext>
            </a:extLst>
          </p:cNvPr>
          <p:cNvSpPr txBox="1"/>
          <p:nvPr/>
        </p:nvSpPr>
        <p:spPr>
          <a:xfrm>
            <a:off x="10253858" y="3455972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A57CF-68A2-AFAC-D623-CEF4253142CD}"/>
              </a:ext>
            </a:extLst>
          </p:cNvPr>
          <p:cNvSpPr txBox="1"/>
          <p:nvPr/>
        </p:nvSpPr>
        <p:spPr>
          <a:xfrm>
            <a:off x="4995982" y="2596220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BC2DE-E9E2-C5CF-BDD1-721ED5E83D41}"/>
              </a:ext>
            </a:extLst>
          </p:cNvPr>
          <p:cNvSpPr/>
          <p:nvPr/>
        </p:nvSpPr>
        <p:spPr>
          <a:xfrm>
            <a:off x="5388534" y="651631"/>
            <a:ext cx="385279" cy="309785"/>
          </a:xfrm>
          <a:prstGeom prst="rect">
            <a:avLst/>
          </a:prstGeom>
          <a:solidFill>
            <a:srgbClr val="7D2B25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171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164015-579E-EC18-9293-EEF697ED8122}"/>
              </a:ext>
            </a:extLst>
          </p:cNvPr>
          <p:cNvSpPr txBox="1"/>
          <p:nvPr/>
        </p:nvSpPr>
        <p:spPr>
          <a:xfrm>
            <a:off x="7985759" y="4395723"/>
            <a:ext cx="2674621" cy="587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1579" y="2192466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56" y="3823817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5411738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58251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204739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5553" y="2443632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7" y="4795655"/>
            <a:ext cx="21714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ACCOUNT?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78B16-14EE-291C-3E60-568A78656A7B}"/>
              </a:ext>
            </a:extLst>
          </p:cNvPr>
          <p:cNvSpPr txBox="1"/>
          <p:nvPr/>
        </p:nvSpPr>
        <p:spPr>
          <a:xfrm>
            <a:off x="10253858" y="2581278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6C1FB-5061-84E8-0B56-1B1ADC86EA46}"/>
              </a:ext>
            </a:extLst>
          </p:cNvPr>
          <p:cNvSpPr txBox="1"/>
          <p:nvPr/>
        </p:nvSpPr>
        <p:spPr>
          <a:xfrm>
            <a:off x="10253858" y="3455972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A57CF-68A2-AFAC-D623-CEF4253142CD}"/>
              </a:ext>
            </a:extLst>
          </p:cNvPr>
          <p:cNvSpPr txBox="1"/>
          <p:nvPr/>
        </p:nvSpPr>
        <p:spPr>
          <a:xfrm>
            <a:off x="5062372" y="2360601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35FF7D-1693-A751-9686-0CF51011C22A}"/>
              </a:ext>
            </a:extLst>
          </p:cNvPr>
          <p:cNvGrpSpPr/>
          <p:nvPr/>
        </p:nvGrpSpPr>
        <p:grpSpPr>
          <a:xfrm>
            <a:off x="2061525" y="3200116"/>
            <a:ext cx="368821" cy="309785"/>
            <a:chOff x="2822956" y="3275986"/>
            <a:chExt cx="368821" cy="309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6CA9E-1B4E-F3F3-9A4A-E4515D61EE5F}"/>
                </a:ext>
              </a:extLst>
            </p:cNvPr>
            <p:cNvSpPr/>
            <p:nvPr/>
          </p:nvSpPr>
          <p:spPr>
            <a:xfrm>
              <a:off x="2822956" y="3275986"/>
              <a:ext cx="368821" cy="30978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h="4445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1750" h="6350" prst="artDeco"/>
              </a:sp3d>
            </a:bodyPr>
            <a:lstStyle/>
            <a:p>
              <a:pPr algn="ctr"/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28" name="Picture 4" descr="Free Information SVG, PNG Icon, Symbol. Download Image.">
              <a:extLst>
                <a:ext uri="{FF2B5EF4-FFF2-40B4-BE49-F238E27FC236}">
                  <a16:creationId xmlns:a16="http://schemas.microsoft.com/office/drawing/2014/main" id="{DF20DC4A-EAAB-FFB0-A69B-5C29BB60D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907" y="3330789"/>
              <a:ext cx="217105" cy="217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CA6417-F875-9524-0176-E468346E2A7C}"/>
              </a:ext>
            </a:extLst>
          </p:cNvPr>
          <p:cNvSpPr txBox="1"/>
          <p:nvPr/>
        </p:nvSpPr>
        <p:spPr>
          <a:xfrm>
            <a:off x="2534320" y="3118501"/>
            <a:ext cx="31448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1200" b="1" dirty="0">
                <a:solidFill>
                  <a:srgbClr val="3F5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200" b="1" dirty="0">
                <a:solidFill>
                  <a:srgbClr val="3F5F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THE TEXT BOXES AND CLICK SUBMIT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3AC6DE-DB6D-5243-6192-61D03F0595A1}"/>
              </a:ext>
            </a:extLst>
          </p:cNvPr>
          <p:cNvGrpSpPr/>
          <p:nvPr/>
        </p:nvGrpSpPr>
        <p:grpSpPr>
          <a:xfrm>
            <a:off x="1252211" y="3260292"/>
            <a:ext cx="368821" cy="309785"/>
            <a:chOff x="2822956" y="3275986"/>
            <a:chExt cx="368821" cy="3097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1BA255-97E0-0E59-2D40-FDA413DC6D4C}"/>
                </a:ext>
              </a:extLst>
            </p:cNvPr>
            <p:cNvSpPr/>
            <p:nvPr/>
          </p:nvSpPr>
          <p:spPr>
            <a:xfrm>
              <a:off x="2822956" y="3275986"/>
              <a:ext cx="368821" cy="309785"/>
            </a:xfrm>
            <a:prstGeom prst="rect">
              <a:avLst/>
            </a:prstGeom>
            <a:solidFill>
              <a:srgbClr val="49682A"/>
            </a:solidFill>
            <a:scene3d>
              <a:camera prst="orthographicFront"/>
              <a:lightRig rig="threePt" dir="t"/>
            </a:scene3d>
            <a:sp3d>
              <a:bevelT h="4445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3d extrusionH="57150">
                <a:bevelT w="31750" h="6350" prst="artDeco"/>
              </a:sp3d>
            </a:bodyPr>
            <a:lstStyle/>
            <a:p>
              <a:pPr algn="ctr"/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3" name="Picture 4" descr="Free Information SVG, PNG Icon, Symbol. Download Image.">
              <a:extLst>
                <a:ext uri="{FF2B5EF4-FFF2-40B4-BE49-F238E27FC236}">
                  <a16:creationId xmlns:a16="http://schemas.microsoft.com/office/drawing/2014/main" id="{736DDE06-5937-462E-3154-75BFC3E64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907" y="3330789"/>
              <a:ext cx="217105" cy="217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D6D6C6-B9F4-11D0-DBD3-B29EC1D82E4D}"/>
              </a:ext>
            </a:extLst>
          </p:cNvPr>
          <p:cNvGrpSpPr/>
          <p:nvPr/>
        </p:nvGrpSpPr>
        <p:grpSpPr>
          <a:xfrm>
            <a:off x="7616741" y="3205913"/>
            <a:ext cx="1946397" cy="318785"/>
            <a:chOff x="7616741" y="3205913"/>
            <a:chExt cx="1946397" cy="31878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352564-656E-6FFF-39E1-51FD1303639B}"/>
                </a:ext>
              </a:extLst>
            </p:cNvPr>
            <p:cNvSpPr txBox="1"/>
            <p:nvPr/>
          </p:nvSpPr>
          <p:spPr>
            <a:xfrm>
              <a:off x="7616741" y="3205913"/>
              <a:ext cx="1036286" cy="3187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1750" h="0" prst="coolSlant"/>
              </a:sp3d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CONFIRM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38FA32-49E1-2A5F-E5D3-17190682736A}"/>
                </a:ext>
              </a:extLst>
            </p:cNvPr>
            <p:cNvSpPr txBox="1"/>
            <p:nvPr/>
          </p:nvSpPr>
          <p:spPr>
            <a:xfrm>
              <a:off x="8454895" y="3205913"/>
              <a:ext cx="1108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31750" h="0" prst="coolSlant"/>
              </a:sp3d>
            </a:bodyPr>
            <a:lstStyle/>
            <a:p>
              <a:pPr algn="ctr"/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87AE37-7A7F-5BE5-552B-62143676030E}"/>
              </a:ext>
            </a:extLst>
          </p:cNvPr>
          <p:cNvSpPr txBox="1"/>
          <p:nvPr/>
        </p:nvSpPr>
        <p:spPr>
          <a:xfrm>
            <a:off x="7985759" y="5148107"/>
            <a:ext cx="2674621" cy="587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0765B1-3CAE-6435-B7C7-5B1BB380F45E}"/>
              </a:ext>
            </a:extLst>
          </p:cNvPr>
          <p:cNvSpPr/>
          <p:nvPr/>
        </p:nvSpPr>
        <p:spPr>
          <a:xfrm>
            <a:off x="8147409" y="5284203"/>
            <a:ext cx="2307365" cy="309785"/>
          </a:xfrm>
          <a:prstGeom prst="rect">
            <a:avLst/>
          </a:prstGeom>
          <a:solidFill>
            <a:srgbClr val="49682A"/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pic>
        <p:nvPicPr>
          <p:cNvPr id="1026" name="Picture 2" descr="green-tick-png-green-tick-png-file-570 - Blackstone Career ...">
            <a:extLst>
              <a:ext uri="{FF2B5EF4-FFF2-40B4-BE49-F238E27FC236}">
                <a16:creationId xmlns:a16="http://schemas.microsoft.com/office/drawing/2014/main" id="{4DF405C1-E701-589D-24A1-F815EE3B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76" y="1483773"/>
            <a:ext cx="129404" cy="13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4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CDEF7D-E602-103A-A700-C333CBE666AB}"/>
              </a:ext>
            </a:extLst>
          </p:cNvPr>
          <p:cNvSpPr/>
          <p:nvPr/>
        </p:nvSpPr>
        <p:spPr>
          <a:xfrm>
            <a:off x="2062385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7E3C1-F7F9-22BF-4BB6-85C132AE83A4}"/>
              </a:ext>
            </a:extLst>
          </p:cNvPr>
          <p:cNvSpPr/>
          <p:nvPr/>
        </p:nvSpPr>
        <p:spPr>
          <a:xfrm>
            <a:off x="2404217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AFB3E-494D-C5EC-4D1E-529D4BBB57B9}"/>
              </a:ext>
            </a:extLst>
          </p:cNvPr>
          <p:cNvSpPr txBox="1"/>
          <p:nvPr/>
        </p:nvSpPr>
        <p:spPr>
          <a:xfrm>
            <a:off x="3343185" y="992103"/>
            <a:ext cx="126691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4C7A3-6C4F-889D-08FC-FE1FB02C6802}"/>
              </a:ext>
            </a:extLst>
          </p:cNvPr>
          <p:cNvSpPr txBox="1"/>
          <p:nvPr/>
        </p:nvSpPr>
        <p:spPr>
          <a:xfrm>
            <a:off x="2324456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B4F57-517E-4C54-18D6-6B94642C0CEA}"/>
              </a:ext>
            </a:extLst>
          </p:cNvPr>
          <p:cNvSpPr txBox="1"/>
          <p:nvPr/>
        </p:nvSpPr>
        <p:spPr>
          <a:xfrm>
            <a:off x="2300243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5FEB7-263B-1286-7357-330CB4D2B4E6}"/>
              </a:ext>
            </a:extLst>
          </p:cNvPr>
          <p:cNvSpPr/>
          <p:nvPr/>
        </p:nvSpPr>
        <p:spPr>
          <a:xfrm>
            <a:off x="2822960" y="3291009"/>
            <a:ext cx="2307365" cy="30978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317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FC38-7C40-D772-3E95-DACF9A17A527}"/>
              </a:ext>
            </a:extLst>
          </p:cNvPr>
          <p:cNvSpPr/>
          <p:nvPr/>
        </p:nvSpPr>
        <p:spPr>
          <a:xfrm>
            <a:off x="2822960" y="4538055"/>
            <a:ext cx="2307365" cy="30978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1EDBC-993C-DB4D-D66F-256694546D0E}"/>
              </a:ext>
            </a:extLst>
          </p:cNvPr>
          <p:cNvSpPr/>
          <p:nvPr/>
        </p:nvSpPr>
        <p:spPr>
          <a:xfrm>
            <a:off x="2196269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8ACF70-2F19-60D8-F492-AE6921B6AB82}"/>
              </a:ext>
            </a:extLst>
          </p:cNvPr>
          <p:cNvSpPr/>
          <p:nvPr/>
        </p:nvSpPr>
        <p:spPr>
          <a:xfrm>
            <a:off x="5549069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111F47-23AA-D784-7690-A3F931121005}"/>
              </a:ext>
            </a:extLst>
          </p:cNvPr>
          <p:cNvSpPr/>
          <p:nvPr/>
        </p:nvSpPr>
        <p:spPr>
          <a:xfrm>
            <a:off x="5558251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B30652-F57F-CE92-2C1A-439C50FAB8C7}"/>
              </a:ext>
            </a:extLst>
          </p:cNvPr>
          <p:cNvSpPr/>
          <p:nvPr/>
        </p:nvSpPr>
        <p:spPr>
          <a:xfrm>
            <a:off x="2204739" y="5937168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F3B7B-4278-73E2-E515-3BAFAD44739B}"/>
              </a:ext>
            </a:extLst>
          </p:cNvPr>
          <p:cNvSpPr/>
          <p:nvPr/>
        </p:nvSpPr>
        <p:spPr>
          <a:xfrm>
            <a:off x="2404217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4EF33-87A5-9D49-C323-4CD76433718B}"/>
              </a:ext>
            </a:extLst>
          </p:cNvPr>
          <p:cNvSpPr txBox="1"/>
          <p:nvPr/>
        </p:nvSpPr>
        <p:spPr>
          <a:xfrm>
            <a:off x="2890907" y="4198971"/>
            <a:ext cx="217146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 BELOW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22D68-88FA-8752-9241-BC44CA5B5314}"/>
              </a:ext>
            </a:extLst>
          </p:cNvPr>
          <p:cNvSpPr/>
          <p:nvPr/>
        </p:nvSpPr>
        <p:spPr>
          <a:xfrm>
            <a:off x="7329443" y="553340"/>
            <a:ext cx="3828516" cy="5751320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95250" h="57150" prst="angl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F8A766-1E3B-3519-4A2B-3D0993512E0E}"/>
              </a:ext>
            </a:extLst>
          </p:cNvPr>
          <p:cNvSpPr/>
          <p:nvPr/>
        </p:nvSpPr>
        <p:spPr>
          <a:xfrm>
            <a:off x="7671275" y="1791993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username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0B9F7D-C783-A0B5-1DE0-E5210328D8A6}"/>
              </a:ext>
            </a:extLst>
          </p:cNvPr>
          <p:cNvSpPr txBox="1"/>
          <p:nvPr/>
        </p:nvSpPr>
        <p:spPr>
          <a:xfrm>
            <a:off x="8342475" y="992103"/>
            <a:ext cx="178714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1933A-B650-C956-165A-FA551E481680}"/>
              </a:ext>
            </a:extLst>
          </p:cNvPr>
          <p:cNvSpPr txBox="1"/>
          <p:nvPr/>
        </p:nvSpPr>
        <p:spPr>
          <a:xfrm>
            <a:off x="7591514" y="1557987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0A9003-DADA-11E7-1AC2-A0DBAE7EFBED}"/>
              </a:ext>
            </a:extLst>
          </p:cNvPr>
          <p:cNvSpPr txBox="1"/>
          <p:nvPr/>
        </p:nvSpPr>
        <p:spPr>
          <a:xfrm>
            <a:off x="7567301" y="2395169"/>
            <a:ext cx="108674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48D930-A611-D83F-D6B9-3A2171C8F70C}"/>
              </a:ext>
            </a:extLst>
          </p:cNvPr>
          <p:cNvSpPr/>
          <p:nvPr/>
        </p:nvSpPr>
        <p:spPr>
          <a:xfrm>
            <a:off x="8147409" y="4531819"/>
            <a:ext cx="2307365" cy="309785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h="4445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6350" prst="artDeco"/>
            </a:sp3d>
          </a:bodyPr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ACCOUNT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1C060-8BA3-1D6B-A1F3-AD48563E7CA1}"/>
              </a:ext>
            </a:extLst>
          </p:cNvPr>
          <p:cNvSpPr/>
          <p:nvPr/>
        </p:nvSpPr>
        <p:spPr>
          <a:xfrm>
            <a:off x="7463327" y="692209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BE4924D-3B5E-B8F4-EC78-91395E1D71A2}"/>
              </a:ext>
            </a:extLst>
          </p:cNvPr>
          <p:cNvSpPr/>
          <p:nvPr/>
        </p:nvSpPr>
        <p:spPr>
          <a:xfrm>
            <a:off x="10816127" y="69772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23314F-DEF4-FEB6-6895-9414C2BEB763}"/>
              </a:ext>
            </a:extLst>
          </p:cNvPr>
          <p:cNvSpPr/>
          <p:nvPr/>
        </p:nvSpPr>
        <p:spPr>
          <a:xfrm>
            <a:off x="10816127" y="5956162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B3C33D-4C8D-65F9-97E9-6C310D6BDCF9}"/>
              </a:ext>
            </a:extLst>
          </p:cNvPr>
          <p:cNvSpPr/>
          <p:nvPr/>
        </p:nvSpPr>
        <p:spPr>
          <a:xfrm>
            <a:off x="7463327" y="5960777"/>
            <a:ext cx="207948" cy="2373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C83D75-EB4A-70C5-F17B-F6A4BB22A202}"/>
              </a:ext>
            </a:extLst>
          </p:cNvPr>
          <p:cNvSpPr/>
          <p:nvPr/>
        </p:nvSpPr>
        <p:spPr>
          <a:xfrm>
            <a:off x="7671275" y="2646335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your password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352564-656E-6FFF-39E1-51FD1303639B}"/>
              </a:ext>
            </a:extLst>
          </p:cNvPr>
          <p:cNvSpPr txBox="1"/>
          <p:nvPr/>
        </p:nvSpPr>
        <p:spPr>
          <a:xfrm>
            <a:off x="7567301" y="3269863"/>
            <a:ext cx="191270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1750" h="0" prst="coolSlant"/>
            </a:sp3d>
          </a:bodyPr>
          <a:lstStyle/>
          <a:p>
            <a:pPr algn="ctr"/>
            <a:r>
              <a:rPr lang="en-GB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PASSWORD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EE3EB6-502D-B725-C1CA-3DC27230FA92}"/>
              </a:ext>
            </a:extLst>
          </p:cNvPr>
          <p:cNvSpPr/>
          <p:nvPr/>
        </p:nvSpPr>
        <p:spPr>
          <a:xfrm>
            <a:off x="7671275" y="3521029"/>
            <a:ext cx="3144852" cy="39310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9850" h="25400" prst="hardEdge"/>
            <a:bevelB h="4445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Confirm your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1914A-8784-BB2A-FE63-669A493DDD6E}"/>
              </a:ext>
            </a:extLst>
          </p:cNvPr>
          <p:cNvCxnSpPr/>
          <p:nvPr/>
        </p:nvCxnSpPr>
        <p:spPr>
          <a:xfrm flipH="1">
            <a:off x="3296386" y="1446262"/>
            <a:ext cx="1360508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42FC4E-9EF7-B0DE-0ADF-A9B8B6719476}"/>
              </a:ext>
            </a:extLst>
          </p:cNvPr>
          <p:cNvCxnSpPr>
            <a:cxnSpLocks/>
          </p:cNvCxnSpPr>
          <p:nvPr/>
        </p:nvCxnSpPr>
        <p:spPr>
          <a:xfrm flipH="1">
            <a:off x="8454895" y="1446262"/>
            <a:ext cx="1594269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978B16-14EE-291C-3E60-568A78656A7B}"/>
              </a:ext>
            </a:extLst>
          </p:cNvPr>
          <p:cNvSpPr txBox="1"/>
          <p:nvPr/>
        </p:nvSpPr>
        <p:spPr>
          <a:xfrm>
            <a:off x="10253858" y="2581278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6C1FB-5061-84E8-0B56-1B1ADC86EA46}"/>
              </a:ext>
            </a:extLst>
          </p:cNvPr>
          <p:cNvSpPr txBox="1"/>
          <p:nvPr/>
        </p:nvSpPr>
        <p:spPr>
          <a:xfrm>
            <a:off x="10253858" y="3455972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A57CF-68A2-AFAC-D623-CEF4253142CD}"/>
              </a:ext>
            </a:extLst>
          </p:cNvPr>
          <p:cNvSpPr txBox="1"/>
          <p:nvPr/>
        </p:nvSpPr>
        <p:spPr>
          <a:xfrm>
            <a:off x="4995982" y="2596220"/>
            <a:ext cx="56226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clear"/>
        </p:spPr>
        <p:txBody>
          <a:bodyPr wrap="square" rtlCol="0">
            <a:spAutoFit/>
            <a:sp3d extrusionH="57150">
              <a:bevelT w="31750" h="19050" prst="riblet"/>
            </a:sp3d>
          </a:bodyPr>
          <a:lstStyle/>
          <a:p>
            <a:pPr algn="ctr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Webdings" panose="05030102010509060703" pitchFamily="18" charset="2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580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569</Words>
  <Application>Microsoft Office PowerPoint</Application>
  <PresentationFormat>Widescreen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Thomas Telford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Jaivir Sohal</dc:creator>
  <cp:lastModifiedBy>Jai S</cp:lastModifiedBy>
  <cp:revision>20</cp:revision>
  <dcterms:created xsi:type="dcterms:W3CDTF">2023-10-26T07:48:34Z</dcterms:created>
  <dcterms:modified xsi:type="dcterms:W3CDTF">2024-01-11T00:30:10Z</dcterms:modified>
</cp:coreProperties>
</file>