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.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endParaRPr altLang="en-US" lang="zh-CN"/>
          </a:p>
          <a:p>
            <a:r>
              <a:rPr dirty="0" sz="2400" lang="en-US"/>
              <a:t>REGISTER NO: 3122198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 BACHELOR OF COMMERCE</a:t>
            </a:r>
          </a:p>
          <a:p>
            <a:r>
              <a:rPr dirty="0" sz="2400" lang="en-US"/>
              <a:t>COLLEGE: PERI COLLEGE OF ARTS AND SCIENCE</a:t>
            </a:r>
          </a:p>
          <a:p>
            <a:r>
              <a:rPr dirty="0" sz="2400" lang="en-US"/>
              <a:t>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749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3048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7048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40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781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6593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501139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2024-03-26T10:07:22Z</dcterms:created>
  <dcterms:modified xsi:type="dcterms:W3CDTF">2024-09-30T08:18:37Z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d0085f285d7948b3a1a9302b7d2bb0b6</vt:lpwstr>
  </property>
</Properties>
</file>