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1"/>
  </p:sldMasterIdLst>
  <p:notesMasterIdLst>
    <p:notesMasterId r:id="rId25"/>
  </p:notesMasterIdLst>
  <p:sldIdLst>
    <p:sldId id="256" r:id="rId2"/>
    <p:sldId id="257" r:id="rId3"/>
    <p:sldId id="258" r:id="rId4"/>
    <p:sldId id="259" r:id="rId5"/>
    <p:sldId id="260" r:id="rId6"/>
    <p:sldId id="261" r:id="rId7"/>
    <p:sldId id="263" r:id="rId8"/>
    <p:sldId id="264" r:id="rId9"/>
    <p:sldId id="265" r:id="rId10"/>
    <p:sldId id="271" r:id="rId11"/>
    <p:sldId id="272" r:id="rId12"/>
    <p:sldId id="275" r:id="rId13"/>
    <p:sldId id="274" r:id="rId14"/>
    <p:sldId id="276" r:id="rId15"/>
    <p:sldId id="277" r:id="rId16"/>
    <p:sldId id="278" r:id="rId17"/>
    <p:sldId id="279" r:id="rId18"/>
    <p:sldId id="280" r:id="rId19"/>
    <p:sldId id="281" r:id="rId20"/>
    <p:sldId id="266" r:id="rId21"/>
    <p:sldId id="267" r:id="rId22"/>
    <p:sldId id="268"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vrat Lohiya" userId="dc665e3aef428f2e" providerId="LiveId" clId="{FD9C3335-380A-4784-8254-7C34F64B4604}"/>
    <pc:docChg chg="custSel addSld modSld">
      <pc:chgData name="Jaivrat Lohiya" userId="dc665e3aef428f2e" providerId="LiveId" clId="{FD9C3335-380A-4784-8254-7C34F64B4604}" dt="2022-01-06T10:44:01.031" v="4471" actId="20577"/>
      <pc:docMkLst>
        <pc:docMk/>
      </pc:docMkLst>
      <pc:sldChg chg="modSp mod">
        <pc:chgData name="Jaivrat Lohiya" userId="dc665e3aef428f2e" providerId="LiveId" clId="{FD9C3335-380A-4784-8254-7C34F64B4604}" dt="2022-01-06T10:39:36.885" v="4387" actId="27636"/>
        <pc:sldMkLst>
          <pc:docMk/>
          <pc:sldMk cId="1747492890" sldId="258"/>
        </pc:sldMkLst>
        <pc:spChg chg="mod">
          <ac:chgData name="Jaivrat Lohiya" userId="dc665e3aef428f2e" providerId="LiveId" clId="{FD9C3335-380A-4784-8254-7C34F64B4604}" dt="2022-01-06T10:39:36.885" v="4387" actId="27636"/>
          <ac:spMkLst>
            <pc:docMk/>
            <pc:sldMk cId="1747492890" sldId="258"/>
            <ac:spMk id="3" creationId="{B323BAEF-91E2-41D8-A2C9-F1B4E3F66AB7}"/>
          </ac:spMkLst>
        </pc:spChg>
      </pc:sldChg>
      <pc:sldChg chg="modSp mod">
        <pc:chgData name="Jaivrat Lohiya" userId="dc665e3aef428f2e" providerId="LiveId" clId="{FD9C3335-380A-4784-8254-7C34F64B4604}" dt="2022-01-06T08:39:26.688" v="40" actId="20577"/>
        <pc:sldMkLst>
          <pc:docMk/>
          <pc:sldMk cId="3713110022" sldId="261"/>
        </pc:sldMkLst>
        <pc:spChg chg="mod">
          <ac:chgData name="Jaivrat Lohiya" userId="dc665e3aef428f2e" providerId="LiveId" clId="{FD9C3335-380A-4784-8254-7C34F64B4604}" dt="2022-01-06T08:39:26.688" v="40" actId="20577"/>
          <ac:spMkLst>
            <pc:docMk/>
            <pc:sldMk cId="3713110022" sldId="261"/>
            <ac:spMk id="3" creationId="{36419DF9-ECB5-4650-B3CF-BB9C1830DA6C}"/>
          </ac:spMkLst>
        </pc:spChg>
      </pc:sldChg>
      <pc:sldChg chg="modSp mod">
        <pc:chgData name="Jaivrat Lohiya" userId="dc665e3aef428f2e" providerId="LiveId" clId="{FD9C3335-380A-4784-8254-7C34F64B4604}" dt="2022-01-06T08:40:24.858" v="44" actId="1076"/>
        <pc:sldMkLst>
          <pc:docMk/>
          <pc:sldMk cId="400376540" sldId="263"/>
        </pc:sldMkLst>
        <pc:spChg chg="mod">
          <ac:chgData name="Jaivrat Lohiya" userId="dc665e3aef428f2e" providerId="LiveId" clId="{FD9C3335-380A-4784-8254-7C34F64B4604}" dt="2022-01-06T08:40:21.162" v="42" actId="1076"/>
          <ac:spMkLst>
            <pc:docMk/>
            <pc:sldMk cId="400376540" sldId="263"/>
            <ac:spMk id="2" creationId="{30596014-2F63-4A43-BDCE-2B14E7CEA9B4}"/>
          </ac:spMkLst>
        </pc:spChg>
        <pc:picChg chg="mod">
          <ac:chgData name="Jaivrat Lohiya" userId="dc665e3aef428f2e" providerId="LiveId" clId="{FD9C3335-380A-4784-8254-7C34F64B4604}" dt="2022-01-06T08:40:24.858" v="44" actId="1076"/>
          <ac:picMkLst>
            <pc:docMk/>
            <pc:sldMk cId="400376540" sldId="263"/>
            <ac:picMk id="4" creationId="{80844610-C420-448E-A8AE-A2F3FB8C728C}"/>
          </ac:picMkLst>
        </pc:picChg>
      </pc:sldChg>
      <pc:sldChg chg="modSp mod">
        <pc:chgData name="Jaivrat Lohiya" userId="dc665e3aef428f2e" providerId="LiveId" clId="{FD9C3335-380A-4784-8254-7C34F64B4604}" dt="2022-01-06T10:41:34.914" v="4411" actId="20577"/>
        <pc:sldMkLst>
          <pc:docMk/>
          <pc:sldMk cId="3165860556" sldId="264"/>
        </pc:sldMkLst>
        <pc:spChg chg="mod">
          <ac:chgData name="Jaivrat Lohiya" userId="dc665e3aef428f2e" providerId="LiveId" clId="{FD9C3335-380A-4784-8254-7C34F64B4604}" dt="2022-01-06T10:41:34.914" v="4411" actId="20577"/>
          <ac:spMkLst>
            <pc:docMk/>
            <pc:sldMk cId="3165860556" sldId="264"/>
            <ac:spMk id="5" creationId="{623F18FE-6DC1-407C-9086-EFC688D65F37}"/>
          </ac:spMkLst>
        </pc:spChg>
      </pc:sldChg>
      <pc:sldChg chg="modSp mod">
        <pc:chgData name="Jaivrat Lohiya" userId="dc665e3aef428f2e" providerId="LiveId" clId="{FD9C3335-380A-4784-8254-7C34F64B4604}" dt="2022-01-06T10:43:39.433" v="4469" actId="20577"/>
        <pc:sldMkLst>
          <pc:docMk/>
          <pc:sldMk cId="4291709200" sldId="266"/>
        </pc:sldMkLst>
        <pc:spChg chg="mod">
          <ac:chgData name="Jaivrat Lohiya" userId="dc665e3aef428f2e" providerId="LiveId" clId="{FD9C3335-380A-4784-8254-7C34F64B4604}" dt="2022-01-06T10:43:39.433" v="4469" actId="20577"/>
          <ac:spMkLst>
            <pc:docMk/>
            <pc:sldMk cId="4291709200" sldId="266"/>
            <ac:spMk id="3" creationId="{6201A99A-2B61-48AC-8A95-7F03A3FD884C}"/>
          </ac:spMkLst>
        </pc:spChg>
      </pc:sldChg>
      <pc:sldChg chg="modSp mod">
        <pc:chgData name="Jaivrat Lohiya" userId="dc665e3aef428f2e" providerId="LiveId" clId="{FD9C3335-380A-4784-8254-7C34F64B4604}" dt="2022-01-06T09:14:29.865" v="4006" actId="20577"/>
        <pc:sldMkLst>
          <pc:docMk/>
          <pc:sldMk cId="4267672645" sldId="267"/>
        </pc:sldMkLst>
        <pc:spChg chg="mod">
          <ac:chgData name="Jaivrat Lohiya" userId="dc665e3aef428f2e" providerId="LiveId" clId="{FD9C3335-380A-4784-8254-7C34F64B4604}" dt="2022-01-06T09:14:29.865" v="4006" actId="20577"/>
          <ac:spMkLst>
            <pc:docMk/>
            <pc:sldMk cId="4267672645" sldId="267"/>
            <ac:spMk id="3" creationId="{916B3CC3-4744-4065-A1F6-47269EB926C3}"/>
          </ac:spMkLst>
        </pc:spChg>
      </pc:sldChg>
      <pc:sldChg chg="modSp mod">
        <pc:chgData name="Jaivrat Lohiya" userId="dc665e3aef428f2e" providerId="LiveId" clId="{FD9C3335-380A-4784-8254-7C34F64B4604}" dt="2022-01-06T10:44:01.031" v="4471" actId="20577"/>
        <pc:sldMkLst>
          <pc:docMk/>
          <pc:sldMk cId="513689029" sldId="268"/>
        </pc:sldMkLst>
        <pc:spChg chg="mod">
          <ac:chgData name="Jaivrat Lohiya" userId="dc665e3aef428f2e" providerId="LiveId" clId="{FD9C3335-380A-4784-8254-7C34F64B4604}" dt="2022-01-06T10:44:01.031" v="4471" actId="20577"/>
          <ac:spMkLst>
            <pc:docMk/>
            <pc:sldMk cId="513689029" sldId="268"/>
            <ac:spMk id="3" creationId="{1F0EFF9F-7D6B-4A7A-9365-6CA283904C80}"/>
          </ac:spMkLst>
        </pc:spChg>
      </pc:sldChg>
      <pc:sldChg chg="new">
        <pc:chgData name="Jaivrat Lohiya" userId="dc665e3aef428f2e" providerId="LiveId" clId="{FD9C3335-380A-4784-8254-7C34F64B4604}" dt="2022-01-06T09:17:56.495" v="4031" actId="680"/>
        <pc:sldMkLst>
          <pc:docMk/>
          <pc:sldMk cId="3736280130"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C4FF97-F739-4B1A-B340-880CE297BA4F}" type="datetimeFigureOut">
              <a:rPr lang="en-IN" smtClean="0"/>
              <a:t>06-01-2022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74BE13-650B-4F23-8EA0-729349840D3B}" type="slidenum">
              <a:rPr lang="en-IN" smtClean="0"/>
              <a:t>‹#›</a:t>
            </a:fld>
            <a:endParaRPr lang="en-IN"/>
          </a:p>
        </p:txBody>
      </p:sp>
    </p:spTree>
    <p:extLst>
      <p:ext uri="{BB962C8B-B14F-4D97-AF65-F5344CB8AC3E}">
        <p14:creationId xmlns:p14="http://schemas.microsoft.com/office/powerpoint/2010/main" val="4221545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74BE13-650B-4F23-8EA0-729349840D3B}" type="slidenum">
              <a:rPr lang="en-IN" smtClean="0"/>
              <a:t>7</a:t>
            </a:fld>
            <a:endParaRPr lang="en-IN"/>
          </a:p>
        </p:txBody>
      </p:sp>
    </p:spTree>
    <p:extLst>
      <p:ext uri="{BB962C8B-B14F-4D97-AF65-F5344CB8AC3E}">
        <p14:creationId xmlns:p14="http://schemas.microsoft.com/office/powerpoint/2010/main" val="3016518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DB27DCD-A0CE-43C9-979F-6FF8F1995C3E}" type="datetimeFigureOut">
              <a:rPr lang="en-IN" smtClean="0"/>
              <a:t>06-01-2022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713410E-3E35-4642-A24E-D9D71634DC20}" type="slidenum">
              <a:rPr lang="en-IN" smtClean="0"/>
              <a:t>‹#›</a:t>
            </a:fld>
            <a:endParaRPr lang="en-IN"/>
          </a:p>
        </p:txBody>
      </p:sp>
    </p:spTree>
    <p:extLst>
      <p:ext uri="{BB962C8B-B14F-4D97-AF65-F5344CB8AC3E}">
        <p14:creationId xmlns:p14="http://schemas.microsoft.com/office/powerpoint/2010/main" val="2259023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B27DCD-A0CE-43C9-979F-6FF8F1995C3E}" type="datetimeFigureOut">
              <a:rPr lang="en-IN" smtClean="0"/>
              <a:t>06-01-2022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13410E-3E35-4642-A24E-D9D71634DC20}" type="slidenum">
              <a:rPr lang="en-IN" smtClean="0"/>
              <a:t>‹#›</a:t>
            </a:fld>
            <a:endParaRPr lang="en-IN"/>
          </a:p>
        </p:txBody>
      </p:sp>
    </p:spTree>
    <p:extLst>
      <p:ext uri="{BB962C8B-B14F-4D97-AF65-F5344CB8AC3E}">
        <p14:creationId xmlns:p14="http://schemas.microsoft.com/office/powerpoint/2010/main" val="1740232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B27DCD-A0CE-43C9-979F-6FF8F1995C3E}" type="datetimeFigureOut">
              <a:rPr lang="en-IN" smtClean="0"/>
              <a:t>06-01-2022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13410E-3E35-4642-A24E-D9D71634DC20}" type="slidenum">
              <a:rPr lang="en-IN" smtClean="0"/>
              <a:t>‹#›</a:t>
            </a:fld>
            <a:endParaRPr lang="en-IN"/>
          </a:p>
        </p:txBody>
      </p:sp>
    </p:spTree>
    <p:extLst>
      <p:ext uri="{BB962C8B-B14F-4D97-AF65-F5344CB8AC3E}">
        <p14:creationId xmlns:p14="http://schemas.microsoft.com/office/powerpoint/2010/main" val="1006963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B27DCD-A0CE-43C9-979F-6FF8F1995C3E}" type="datetimeFigureOut">
              <a:rPr lang="en-IN" smtClean="0"/>
              <a:t>06-01-2022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13410E-3E35-4642-A24E-D9D71634DC20}" type="slidenum">
              <a:rPr lang="en-IN" smtClean="0"/>
              <a:t>‹#›</a:t>
            </a:fld>
            <a:endParaRPr lang="en-IN"/>
          </a:p>
        </p:txBody>
      </p:sp>
    </p:spTree>
    <p:extLst>
      <p:ext uri="{BB962C8B-B14F-4D97-AF65-F5344CB8AC3E}">
        <p14:creationId xmlns:p14="http://schemas.microsoft.com/office/powerpoint/2010/main" val="299745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B27DCD-A0CE-43C9-979F-6FF8F1995C3E}" type="datetimeFigureOut">
              <a:rPr lang="en-IN" smtClean="0"/>
              <a:t>06-01-2022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13410E-3E35-4642-A24E-D9D71634DC20}" type="slidenum">
              <a:rPr lang="en-IN" smtClean="0"/>
              <a:t>‹#›</a:t>
            </a:fld>
            <a:endParaRPr lang="en-IN"/>
          </a:p>
        </p:txBody>
      </p:sp>
    </p:spTree>
    <p:extLst>
      <p:ext uri="{BB962C8B-B14F-4D97-AF65-F5344CB8AC3E}">
        <p14:creationId xmlns:p14="http://schemas.microsoft.com/office/powerpoint/2010/main" val="253802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DB27DCD-A0CE-43C9-979F-6FF8F1995C3E}" type="datetimeFigureOut">
              <a:rPr lang="en-IN" smtClean="0"/>
              <a:t>06-01-2022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13410E-3E35-4642-A24E-D9D71634DC20}" type="slidenum">
              <a:rPr lang="en-IN" smtClean="0"/>
              <a:t>‹#›</a:t>
            </a:fld>
            <a:endParaRPr lang="en-IN"/>
          </a:p>
        </p:txBody>
      </p:sp>
    </p:spTree>
    <p:extLst>
      <p:ext uri="{BB962C8B-B14F-4D97-AF65-F5344CB8AC3E}">
        <p14:creationId xmlns:p14="http://schemas.microsoft.com/office/powerpoint/2010/main" val="745260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DB27DCD-A0CE-43C9-979F-6FF8F1995C3E}" type="datetimeFigureOut">
              <a:rPr lang="en-IN" smtClean="0"/>
              <a:t>06-01-2022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3713410E-3E35-4642-A24E-D9D71634DC20}" type="slidenum">
              <a:rPr lang="en-IN" smtClean="0"/>
              <a:t>‹#›</a:t>
            </a:fld>
            <a:endParaRPr lang="en-IN"/>
          </a:p>
        </p:txBody>
      </p:sp>
    </p:spTree>
    <p:extLst>
      <p:ext uri="{BB962C8B-B14F-4D97-AF65-F5344CB8AC3E}">
        <p14:creationId xmlns:p14="http://schemas.microsoft.com/office/powerpoint/2010/main" val="2550170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DB27DCD-A0CE-43C9-979F-6FF8F1995C3E}" type="datetimeFigureOut">
              <a:rPr lang="en-IN" smtClean="0"/>
              <a:t>06-01-2022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3410E-3E35-4642-A24E-D9D71634DC20}" type="slidenum">
              <a:rPr lang="en-IN" smtClean="0"/>
              <a:t>‹#›</a:t>
            </a:fld>
            <a:endParaRPr lang="en-IN"/>
          </a:p>
        </p:txBody>
      </p:sp>
    </p:spTree>
    <p:extLst>
      <p:ext uri="{BB962C8B-B14F-4D97-AF65-F5344CB8AC3E}">
        <p14:creationId xmlns:p14="http://schemas.microsoft.com/office/powerpoint/2010/main" val="2537213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DB27DCD-A0CE-43C9-979F-6FF8F1995C3E}" type="datetimeFigureOut">
              <a:rPr lang="en-IN" smtClean="0"/>
              <a:t>06-01-2022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13410E-3E35-4642-A24E-D9D71634DC20}" type="slidenum">
              <a:rPr lang="en-IN" smtClean="0"/>
              <a:t>‹#›</a:t>
            </a:fld>
            <a:endParaRPr lang="en-IN"/>
          </a:p>
        </p:txBody>
      </p:sp>
    </p:spTree>
    <p:extLst>
      <p:ext uri="{BB962C8B-B14F-4D97-AF65-F5344CB8AC3E}">
        <p14:creationId xmlns:p14="http://schemas.microsoft.com/office/powerpoint/2010/main" val="2894560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B27DCD-A0CE-43C9-979F-6FF8F1995C3E}" type="datetimeFigureOut">
              <a:rPr lang="en-IN" smtClean="0"/>
              <a:t>06-01-2022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3410E-3E35-4642-A24E-D9D71634DC20}" type="slidenum">
              <a:rPr lang="en-IN" smtClean="0"/>
              <a:t>‹#›</a:t>
            </a:fld>
            <a:endParaRPr lang="en-IN"/>
          </a:p>
        </p:txBody>
      </p:sp>
    </p:spTree>
    <p:extLst>
      <p:ext uri="{BB962C8B-B14F-4D97-AF65-F5344CB8AC3E}">
        <p14:creationId xmlns:p14="http://schemas.microsoft.com/office/powerpoint/2010/main" val="2395225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B27DCD-A0CE-43C9-979F-6FF8F1995C3E}" type="datetimeFigureOut">
              <a:rPr lang="en-IN" smtClean="0"/>
              <a:t>06-01-2022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13410E-3E35-4642-A24E-D9D71634DC20}" type="slidenum">
              <a:rPr lang="en-IN" smtClean="0"/>
              <a:t>‹#›</a:t>
            </a:fld>
            <a:endParaRPr lang="en-IN"/>
          </a:p>
        </p:txBody>
      </p:sp>
    </p:spTree>
    <p:extLst>
      <p:ext uri="{BB962C8B-B14F-4D97-AF65-F5344CB8AC3E}">
        <p14:creationId xmlns:p14="http://schemas.microsoft.com/office/powerpoint/2010/main" val="2478584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B27DCD-A0CE-43C9-979F-6FF8F1995C3E}" type="datetimeFigureOut">
              <a:rPr lang="en-IN" smtClean="0"/>
              <a:t>06-01-2022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3410E-3E35-4642-A24E-D9D71634DC20}" type="slidenum">
              <a:rPr lang="en-IN" smtClean="0"/>
              <a:t>‹#›</a:t>
            </a:fld>
            <a:endParaRPr lang="en-IN"/>
          </a:p>
        </p:txBody>
      </p:sp>
    </p:spTree>
    <p:extLst>
      <p:ext uri="{BB962C8B-B14F-4D97-AF65-F5344CB8AC3E}">
        <p14:creationId xmlns:p14="http://schemas.microsoft.com/office/powerpoint/2010/main" val="161041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B27DCD-A0CE-43C9-979F-6FF8F1995C3E}" type="datetimeFigureOut">
              <a:rPr lang="en-IN" smtClean="0"/>
              <a:t>06-01-2022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13410E-3E35-4642-A24E-D9D71634DC20}" type="slidenum">
              <a:rPr lang="en-IN" smtClean="0"/>
              <a:t>‹#›</a:t>
            </a:fld>
            <a:endParaRPr lang="en-IN"/>
          </a:p>
        </p:txBody>
      </p:sp>
    </p:spTree>
    <p:extLst>
      <p:ext uri="{BB962C8B-B14F-4D97-AF65-F5344CB8AC3E}">
        <p14:creationId xmlns:p14="http://schemas.microsoft.com/office/powerpoint/2010/main" val="579902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B27DCD-A0CE-43C9-979F-6FF8F1995C3E}" type="datetimeFigureOut">
              <a:rPr lang="en-IN" smtClean="0"/>
              <a:t>06-01-2022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3410E-3E35-4642-A24E-D9D71634DC20}" type="slidenum">
              <a:rPr lang="en-IN" smtClean="0"/>
              <a:t>‹#›</a:t>
            </a:fld>
            <a:endParaRPr lang="en-IN"/>
          </a:p>
        </p:txBody>
      </p:sp>
    </p:spTree>
    <p:extLst>
      <p:ext uri="{BB962C8B-B14F-4D97-AF65-F5344CB8AC3E}">
        <p14:creationId xmlns:p14="http://schemas.microsoft.com/office/powerpoint/2010/main" val="1880617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B27DCD-A0CE-43C9-979F-6FF8F1995C3E}" type="datetimeFigureOut">
              <a:rPr lang="en-IN" smtClean="0"/>
              <a:t>06-01-2022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713410E-3E35-4642-A24E-D9D71634DC20}" type="slidenum">
              <a:rPr lang="en-IN" smtClean="0"/>
              <a:t>‹#›</a:t>
            </a:fld>
            <a:endParaRPr lang="en-IN"/>
          </a:p>
        </p:txBody>
      </p:sp>
    </p:spTree>
    <p:extLst>
      <p:ext uri="{BB962C8B-B14F-4D97-AF65-F5344CB8AC3E}">
        <p14:creationId xmlns:p14="http://schemas.microsoft.com/office/powerpoint/2010/main" val="22673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B27DCD-A0CE-43C9-979F-6FF8F1995C3E}" type="datetimeFigureOut">
              <a:rPr lang="en-IN" smtClean="0"/>
              <a:t>06-01-2022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13410E-3E35-4642-A24E-D9D71634DC20}" type="slidenum">
              <a:rPr lang="en-IN" smtClean="0"/>
              <a:t>‹#›</a:t>
            </a:fld>
            <a:endParaRPr lang="en-IN"/>
          </a:p>
        </p:txBody>
      </p:sp>
    </p:spTree>
    <p:extLst>
      <p:ext uri="{BB962C8B-B14F-4D97-AF65-F5344CB8AC3E}">
        <p14:creationId xmlns:p14="http://schemas.microsoft.com/office/powerpoint/2010/main" val="260846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B27DCD-A0CE-43C9-979F-6FF8F1995C3E}" type="datetimeFigureOut">
              <a:rPr lang="en-IN" smtClean="0"/>
              <a:t>06-01-2022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13410E-3E35-4642-A24E-D9D71634DC20}" type="slidenum">
              <a:rPr lang="en-IN" smtClean="0"/>
              <a:t>‹#›</a:t>
            </a:fld>
            <a:endParaRPr lang="en-IN"/>
          </a:p>
        </p:txBody>
      </p:sp>
    </p:spTree>
    <p:extLst>
      <p:ext uri="{BB962C8B-B14F-4D97-AF65-F5344CB8AC3E}">
        <p14:creationId xmlns:p14="http://schemas.microsoft.com/office/powerpoint/2010/main" val="344837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DB27DCD-A0CE-43C9-979F-6FF8F1995C3E}" type="datetimeFigureOut">
              <a:rPr lang="en-IN" smtClean="0"/>
              <a:t>06-01-2022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713410E-3E35-4642-A24E-D9D71634DC20}" type="slidenum">
              <a:rPr lang="en-IN" smtClean="0"/>
              <a:t>‹#›</a:t>
            </a:fld>
            <a:endParaRPr lang="en-IN"/>
          </a:p>
        </p:txBody>
      </p:sp>
    </p:spTree>
    <p:extLst>
      <p:ext uri="{BB962C8B-B14F-4D97-AF65-F5344CB8AC3E}">
        <p14:creationId xmlns:p14="http://schemas.microsoft.com/office/powerpoint/2010/main" val="265797564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735D9-D3E4-4D8D-BFE7-631ED79573A5}"/>
              </a:ext>
            </a:extLst>
          </p:cNvPr>
          <p:cNvSpPr>
            <a:spLocks noGrp="1"/>
          </p:cNvSpPr>
          <p:nvPr>
            <p:ph type="ctrTitle"/>
          </p:nvPr>
        </p:nvSpPr>
        <p:spPr>
          <a:xfrm>
            <a:off x="1154955" y="1219200"/>
            <a:ext cx="8825658" cy="2377440"/>
          </a:xfrm>
        </p:spPr>
        <p:txBody>
          <a:bodyPr/>
          <a:lstStyle/>
          <a:p>
            <a:r>
              <a:rPr lang="en-US" sz="6600" b="1" dirty="0"/>
              <a:t>SNAKE GAME</a:t>
            </a:r>
            <a:br>
              <a:rPr lang="en-US" sz="6600" b="1" dirty="0"/>
            </a:br>
            <a:r>
              <a:rPr lang="en-US" sz="6600" b="1" dirty="0"/>
              <a:t>USING CSS,HTML</a:t>
            </a:r>
            <a:br>
              <a:rPr lang="en-US" sz="6600" b="1" dirty="0"/>
            </a:br>
            <a:r>
              <a:rPr lang="en-US" sz="6600" b="1" dirty="0"/>
              <a:t>AND JAVASCRIPT</a:t>
            </a:r>
            <a:endParaRPr lang="en-IN" sz="6600" b="1" dirty="0"/>
          </a:p>
        </p:txBody>
      </p:sp>
      <p:sp>
        <p:nvSpPr>
          <p:cNvPr id="3" name="Subtitle 2">
            <a:extLst>
              <a:ext uri="{FF2B5EF4-FFF2-40B4-BE49-F238E27FC236}">
                <a16:creationId xmlns:a16="http://schemas.microsoft.com/office/drawing/2014/main" id="{0E8A73C5-2F11-42FA-912E-D5297AF0E00B}"/>
              </a:ext>
            </a:extLst>
          </p:cNvPr>
          <p:cNvSpPr>
            <a:spLocks noGrp="1"/>
          </p:cNvSpPr>
          <p:nvPr>
            <p:ph type="subTitle" idx="1"/>
          </p:nvPr>
        </p:nvSpPr>
        <p:spPr>
          <a:xfrm flipH="1">
            <a:off x="9831497" y="4604660"/>
            <a:ext cx="149115" cy="130359"/>
          </a:xfrm>
        </p:spPr>
        <p:txBody>
          <a:bodyPr>
            <a:normAutofit fontScale="25000" lnSpcReduction="20000"/>
          </a:bodyPr>
          <a:lstStyle/>
          <a:p>
            <a:endParaRPr lang="en-IN" dirty="0"/>
          </a:p>
        </p:txBody>
      </p:sp>
      <p:pic>
        <p:nvPicPr>
          <p:cNvPr id="4" name="Picture 3">
            <a:extLst>
              <a:ext uri="{FF2B5EF4-FFF2-40B4-BE49-F238E27FC236}">
                <a16:creationId xmlns:a16="http://schemas.microsoft.com/office/drawing/2014/main" id="{01DB17BA-01D3-42D3-A7C2-799E51D6F328}"/>
              </a:ext>
            </a:extLst>
          </p:cNvPr>
          <p:cNvPicPr>
            <a:picLocks noChangeAspect="1"/>
          </p:cNvPicPr>
          <p:nvPr/>
        </p:nvPicPr>
        <p:blipFill>
          <a:blip r:embed="rId2"/>
          <a:stretch>
            <a:fillRect/>
          </a:stretch>
        </p:blipFill>
        <p:spPr>
          <a:xfrm>
            <a:off x="8566101" y="2357578"/>
            <a:ext cx="2832314" cy="3443781"/>
          </a:xfrm>
          <a:prstGeom prst="rect">
            <a:avLst/>
          </a:prstGeom>
        </p:spPr>
      </p:pic>
    </p:spTree>
    <p:extLst>
      <p:ext uri="{BB962C8B-B14F-4D97-AF65-F5344CB8AC3E}">
        <p14:creationId xmlns:p14="http://schemas.microsoft.com/office/powerpoint/2010/main" val="1206512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4544-F630-4D7A-865C-71E64F303B77}"/>
              </a:ext>
            </a:extLst>
          </p:cNvPr>
          <p:cNvSpPr>
            <a:spLocks noGrp="1"/>
          </p:cNvSpPr>
          <p:nvPr>
            <p:ph type="ctrTitle"/>
          </p:nvPr>
        </p:nvSpPr>
        <p:spPr>
          <a:xfrm>
            <a:off x="1154955" y="986699"/>
            <a:ext cx="8825658" cy="766757"/>
          </a:xfrm>
        </p:spPr>
        <p:txBody>
          <a:bodyPr/>
          <a:lstStyle/>
          <a:p>
            <a:r>
              <a:rPr lang="en-US" dirty="0"/>
              <a:t>Code files :</a:t>
            </a:r>
            <a:endParaRPr lang="en-IN" dirty="0"/>
          </a:p>
        </p:txBody>
      </p:sp>
      <p:sp>
        <p:nvSpPr>
          <p:cNvPr id="3" name="Subtitle 2">
            <a:extLst>
              <a:ext uri="{FF2B5EF4-FFF2-40B4-BE49-F238E27FC236}">
                <a16:creationId xmlns:a16="http://schemas.microsoft.com/office/drawing/2014/main" id="{EA3D3A6F-458D-4A22-9410-493D049D4570}"/>
              </a:ext>
            </a:extLst>
          </p:cNvPr>
          <p:cNvSpPr>
            <a:spLocks noGrp="1"/>
          </p:cNvSpPr>
          <p:nvPr>
            <p:ph type="subTitle" idx="1"/>
          </p:nvPr>
        </p:nvSpPr>
        <p:spPr>
          <a:xfrm>
            <a:off x="826182" y="1873270"/>
            <a:ext cx="8825658" cy="861420"/>
          </a:xfrm>
        </p:spPr>
        <p:txBody>
          <a:bodyPr>
            <a:normAutofit fontScale="92500" lnSpcReduction="20000"/>
          </a:bodyPr>
          <a:lstStyle/>
          <a:p>
            <a:r>
              <a:rPr lang="en-US" sz="6500" dirty="0"/>
              <a:t>1.</a:t>
            </a:r>
            <a:r>
              <a:rPr lang="en-US" dirty="0"/>
              <a:t> </a:t>
            </a:r>
            <a:r>
              <a:rPr lang="en-US" sz="5800" dirty="0">
                <a:latin typeface="Comic Sans MS" panose="030F0702030302020204" pitchFamily="66" charset="0"/>
              </a:rPr>
              <a:t>The Structure</a:t>
            </a:r>
            <a:r>
              <a:rPr lang="en-US" dirty="0"/>
              <a:t> </a:t>
            </a:r>
          </a:p>
        </p:txBody>
      </p:sp>
      <p:pic>
        <p:nvPicPr>
          <p:cNvPr id="4" name="Picture 3" descr="structure">
            <a:extLst>
              <a:ext uri="{FF2B5EF4-FFF2-40B4-BE49-F238E27FC236}">
                <a16:creationId xmlns:a16="http://schemas.microsoft.com/office/drawing/2014/main" id="{7866F2AB-3A34-454F-90D7-153EA49BBEA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962363" y="2854504"/>
            <a:ext cx="7613151" cy="3320265"/>
          </a:xfrm>
          <a:prstGeom prst="rect">
            <a:avLst/>
          </a:prstGeom>
        </p:spPr>
      </p:pic>
    </p:spTree>
    <p:extLst>
      <p:ext uri="{BB962C8B-B14F-4D97-AF65-F5344CB8AC3E}">
        <p14:creationId xmlns:p14="http://schemas.microsoft.com/office/powerpoint/2010/main" val="3320773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1224-3A59-4DEB-AA34-57E96832917A}"/>
              </a:ext>
            </a:extLst>
          </p:cNvPr>
          <p:cNvSpPr>
            <a:spLocks noGrp="1"/>
          </p:cNvSpPr>
          <p:nvPr>
            <p:ph type="ctrTitle"/>
          </p:nvPr>
        </p:nvSpPr>
        <p:spPr>
          <a:xfrm>
            <a:off x="1031665" y="766866"/>
            <a:ext cx="8825658" cy="959192"/>
          </a:xfrm>
        </p:spPr>
        <p:txBody>
          <a:bodyPr/>
          <a:lstStyle/>
          <a:p>
            <a:r>
              <a:rPr lang="en-IN" dirty="0">
                <a:solidFill>
                  <a:schemeClr val="accent4"/>
                </a:solidFill>
                <a:latin typeface="Comic Sans MS" panose="030F0702030302020204" pitchFamily="66" charset="0"/>
              </a:rPr>
              <a:t>2.STYLING</a:t>
            </a:r>
          </a:p>
        </p:txBody>
      </p:sp>
      <p:sp>
        <p:nvSpPr>
          <p:cNvPr id="3" name="Subtitle 2">
            <a:extLst>
              <a:ext uri="{FF2B5EF4-FFF2-40B4-BE49-F238E27FC236}">
                <a16:creationId xmlns:a16="http://schemas.microsoft.com/office/drawing/2014/main" id="{56404A3E-3F8F-410C-A6C6-25AC10E79A0B}"/>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045004EE-CE8C-4BAC-B985-51F2326E83DB}"/>
              </a:ext>
            </a:extLst>
          </p:cNvPr>
          <p:cNvPicPr>
            <a:picLocks noChangeAspect="1"/>
          </p:cNvPicPr>
          <p:nvPr/>
        </p:nvPicPr>
        <p:blipFill rotWithShape="1">
          <a:blip r:embed="rId2"/>
          <a:srcRect l="5179" t="12561" r="38152" b="12355"/>
          <a:stretch/>
        </p:blipFill>
        <p:spPr>
          <a:xfrm>
            <a:off x="934948" y="1726059"/>
            <a:ext cx="9585789" cy="43650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15651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08B5C-B580-4664-9A6B-6980EF16F93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1235979D-0336-4CB3-9C96-8C40CC16511D}"/>
              </a:ext>
            </a:extLst>
          </p:cNvPr>
          <p:cNvSpPr>
            <a:spLocks noGrp="1"/>
          </p:cNvSpPr>
          <p:nvPr>
            <p:ph type="subTitle" idx="1"/>
          </p:nvPr>
        </p:nvSpPr>
        <p:spPr/>
        <p:txBody>
          <a:bodyPr/>
          <a:lstStyle/>
          <a:p>
            <a:endParaRPr lang="en-IN" dirty="0"/>
          </a:p>
        </p:txBody>
      </p:sp>
      <p:pic>
        <p:nvPicPr>
          <p:cNvPr id="4" name="Picture 3">
            <a:extLst>
              <a:ext uri="{FF2B5EF4-FFF2-40B4-BE49-F238E27FC236}">
                <a16:creationId xmlns:a16="http://schemas.microsoft.com/office/drawing/2014/main" id="{816D3B42-DEC1-4452-986C-268B17560AD7}"/>
              </a:ext>
            </a:extLst>
          </p:cNvPr>
          <p:cNvPicPr>
            <a:picLocks noChangeAspect="1"/>
          </p:cNvPicPr>
          <p:nvPr/>
        </p:nvPicPr>
        <p:blipFill rotWithShape="1">
          <a:blip r:embed="rId2"/>
          <a:srcRect l="4467" t="13643" r="43454" b="4187"/>
          <a:stretch/>
        </p:blipFill>
        <p:spPr>
          <a:xfrm>
            <a:off x="708918" y="723487"/>
            <a:ext cx="6935055" cy="54110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31441C9D-0A68-49FD-A780-C68DA1D04138}"/>
              </a:ext>
            </a:extLst>
          </p:cNvPr>
          <p:cNvPicPr>
            <a:picLocks noChangeAspect="1"/>
          </p:cNvPicPr>
          <p:nvPr/>
        </p:nvPicPr>
        <p:blipFill rotWithShape="1">
          <a:blip r:embed="rId3"/>
          <a:srcRect l="5139" t="19205" r="53401" b="29141"/>
          <a:stretch/>
        </p:blipFill>
        <p:spPr>
          <a:xfrm>
            <a:off x="6585734" y="1530849"/>
            <a:ext cx="5054885" cy="3338997"/>
          </a:xfrm>
          <a:prstGeom prst="rect">
            <a:avLst/>
          </a:prstGeom>
        </p:spPr>
      </p:pic>
    </p:spTree>
    <p:extLst>
      <p:ext uri="{BB962C8B-B14F-4D97-AF65-F5344CB8AC3E}">
        <p14:creationId xmlns:p14="http://schemas.microsoft.com/office/powerpoint/2010/main" val="1568579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359B-F1D0-4DCE-939B-B2D3CDDDB35A}"/>
              </a:ext>
            </a:extLst>
          </p:cNvPr>
          <p:cNvSpPr>
            <a:spLocks noGrp="1"/>
          </p:cNvSpPr>
          <p:nvPr>
            <p:ph type="ctrTitle"/>
          </p:nvPr>
        </p:nvSpPr>
        <p:spPr>
          <a:xfrm>
            <a:off x="815908" y="712721"/>
            <a:ext cx="8825658" cy="861420"/>
          </a:xfrm>
        </p:spPr>
        <p:txBody>
          <a:bodyPr/>
          <a:lstStyle/>
          <a:p>
            <a:r>
              <a:rPr lang="en-IN" sz="4400" dirty="0">
                <a:solidFill>
                  <a:schemeClr val="accent4"/>
                </a:solidFill>
              </a:rPr>
              <a:t>3. MAIN ALGORITHMIC PART</a:t>
            </a:r>
          </a:p>
        </p:txBody>
      </p:sp>
      <p:sp>
        <p:nvSpPr>
          <p:cNvPr id="3" name="Subtitle 2">
            <a:extLst>
              <a:ext uri="{FF2B5EF4-FFF2-40B4-BE49-F238E27FC236}">
                <a16:creationId xmlns:a16="http://schemas.microsoft.com/office/drawing/2014/main" id="{8815D557-B3E9-46CE-BA2E-578578DDB00B}"/>
              </a:ext>
            </a:extLst>
          </p:cNvPr>
          <p:cNvSpPr>
            <a:spLocks noGrp="1"/>
          </p:cNvSpPr>
          <p:nvPr>
            <p:ph type="subTitle" idx="1"/>
          </p:nvPr>
        </p:nvSpPr>
        <p:spPr/>
        <p:txBody>
          <a:bodyPr/>
          <a:lstStyle/>
          <a:p>
            <a:endParaRPr lang="en-IN" dirty="0"/>
          </a:p>
        </p:txBody>
      </p:sp>
      <p:pic>
        <p:nvPicPr>
          <p:cNvPr id="7" name="Picture 6">
            <a:extLst>
              <a:ext uri="{FF2B5EF4-FFF2-40B4-BE49-F238E27FC236}">
                <a16:creationId xmlns:a16="http://schemas.microsoft.com/office/drawing/2014/main" id="{77AFF01A-DF70-4ADC-8022-E2EB08F1752B}"/>
              </a:ext>
            </a:extLst>
          </p:cNvPr>
          <p:cNvPicPr>
            <a:picLocks noChangeAspect="1"/>
          </p:cNvPicPr>
          <p:nvPr/>
        </p:nvPicPr>
        <p:blipFill rotWithShape="1">
          <a:blip r:embed="rId2"/>
          <a:srcRect l="5392" t="13325" r="54832" b="4981"/>
          <a:stretch/>
        </p:blipFill>
        <p:spPr>
          <a:xfrm>
            <a:off x="815908" y="1624650"/>
            <a:ext cx="4849402" cy="4520629"/>
          </a:xfrm>
          <a:prstGeom prst="rect">
            <a:avLst/>
          </a:prstGeom>
        </p:spPr>
      </p:pic>
      <p:pic>
        <p:nvPicPr>
          <p:cNvPr id="9" name="Picture 8">
            <a:extLst>
              <a:ext uri="{FF2B5EF4-FFF2-40B4-BE49-F238E27FC236}">
                <a16:creationId xmlns:a16="http://schemas.microsoft.com/office/drawing/2014/main" id="{C9429034-B0A9-443F-BCA4-3945555D2C34}"/>
              </a:ext>
            </a:extLst>
          </p:cNvPr>
          <p:cNvPicPr>
            <a:picLocks noChangeAspect="1"/>
          </p:cNvPicPr>
          <p:nvPr/>
        </p:nvPicPr>
        <p:blipFill rotWithShape="1">
          <a:blip r:embed="rId3"/>
          <a:srcRect l="4888" t="14280" r="40589" b="3868"/>
          <a:stretch/>
        </p:blipFill>
        <p:spPr>
          <a:xfrm>
            <a:off x="5784350" y="1574141"/>
            <a:ext cx="5591741" cy="45711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88399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72F0E-7B97-4BF1-9DD1-F2BD5F3A4DF2}"/>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07ACD5FD-AF80-4C05-B5C2-3E3BE2A063BE}"/>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BBA56D24-6A58-47A8-A812-DE11461B1834}"/>
              </a:ext>
            </a:extLst>
          </p:cNvPr>
          <p:cNvPicPr>
            <a:picLocks noChangeAspect="1"/>
          </p:cNvPicPr>
          <p:nvPr/>
        </p:nvPicPr>
        <p:blipFill rotWithShape="1">
          <a:blip r:embed="rId2"/>
          <a:srcRect l="4551" t="17307" r="29805" b="4505"/>
          <a:stretch/>
        </p:blipFill>
        <p:spPr>
          <a:xfrm>
            <a:off x="708918" y="740442"/>
            <a:ext cx="10685122" cy="53923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44057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6D3BC-2FDD-4695-AFB7-F70D0AA4E37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57E4594-C2F0-4CD8-BE36-3FA8FC1316A7}"/>
              </a:ext>
            </a:extLst>
          </p:cNvPr>
          <p:cNvSpPr>
            <a:spLocks noGrp="1"/>
          </p:cNvSpPr>
          <p:nvPr>
            <p:ph type="subTitle" idx="1"/>
          </p:nvPr>
        </p:nvSpPr>
        <p:spPr/>
        <p:txBody>
          <a:bodyPr/>
          <a:lstStyle/>
          <a:p>
            <a:endParaRPr lang="en-IN"/>
          </a:p>
        </p:txBody>
      </p:sp>
      <p:pic>
        <p:nvPicPr>
          <p:cNvPr id="7" name="Picture 6">
            <a:extLst>
              <a:ext uri="{FF2B5EF4-FFF2-40B4-BE49-F238E27FC236}">
                <a16:creationId xmlns:a16="http://schemas.microsoft.com/office/drawing/2014/main" id="{B8E9A052-C1A5-4F77-B8A4-2892B4C4F122}"/>
              </a:ext>
            </a:extLst>
          </p:cNvPr>
          <p:cNvPicPr>
            <a:picLocks noChangeAspect="1"/>
          </p:cNvPicPr>
          <p:nvPr/>
        </p:nvPicPr>
        <p:blipFill rotWithShape="1">
          <a:blip r:embed="rId2"/>
          <a:srcRect l="4971" t="17458" r="18138" b="4344"/>
          <a:stretch/>
        </p:blipFill>
        <p:spPr>
          <a:xfrm>
            <a:off x="883577" y="750013"/>
            <a:ext cx="10387173" cy="54144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00820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1BF01-8E09-4D05-8A38-83C296E7420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22DBA9D-5D0F-4507-AEBD-7688E8089F6D}"/>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19A8F02D-D229-4394-B289-BE1B07C16199}"/>
              </a:ext>
            </a:extLst>
          </p:cNvPr>
          <p:cNvPicPr>
            <a:picLocks noChangeAspect="1"/>
          </p:cNvPicPr>
          <p:nvPr/>
        </p:nvPicPr>
        <p:blipFill rotWithShape="1">
          <a:blip r:embed="rId2"/>
          <a:srcRect l="4297" t="12054" r="41602" b="3551"/>
          <a:stretch/>
        </p:blipFill>
        <p:spPr>
          <a:xfrm>
            <a:off x="986319" y="845050"/>
            <a:ext cx="10050726" cy="5167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54382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730F2-DD4C-4B41-8BCC-276FE6EFE261}"/>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69F336C-655C-46C1-8A01-882FCF517FA3}"/>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C028785E-BA6D-43DB-B515-530C40862473}"/>
              </a:ext>
            </a:extLst>
          </p:cNvPr>
          <p:cNvPicPr>
            <a:picLocks noChangeAspect="1"/>
          </p:cNvPicPr>
          <p:nvPr/>
        </p:nvPicPr>
        <p:blipFill rotWithShape="1">
          <a:blip r:embed="rId2"/>
          <a:srcRect l="4382" t="16133" r="56433" b="3710"/>
          <a:stretch/>
        </p:blipFill>
        <p:spPr>
          <a:xfrm>
            <a:off x="698642" y="847757"/>
            <a:ext cx="4777483" cy="5181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276A33F1-0AE0-44B7-AFD2-7764AB41E57C}"/>
              </a:ext>
            </a:extLst>
          </p:cNvPr>
          <p:cNvPicPr>
            <a:picLocks noChangeAspect="1"/>
          </p:cNvPicPr>
          <p:nvPr/>
        </p:nvPicPr>
        <p:blipFill rotWithShape="1">
          <a:blip r:embed="rId3"/>
          <a:srcRect l="3877" t="63233" r="67219" b="3550"/>
          <a:stretch/>
        </p:blipFill>
        <p:spPr>
          <a:xfrm>
            <a:off x="6096000" y="1952811"/>
            <a:ext cx="4845291" cy="29523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5795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3F44A-24A4-44A0-AC37-280FC4F111AF}"/>
              </a:ext>
            </a:extLst>
          </p:cNvPr>
          <p:cNvSpPr>
            <a:spLocks noGrp="1"/>
          </p:cNvSpPr>
          <p:nvPr>
            <p:ph type="ctrTitle"/>
          </p:nvPr>
        </p:nvSpPr>
        <p:spPr>
          <a:xfrm>
            <a:off x="959746" y="949027"/>
            <a:ext cx="8825658" cy="861420"/>
          </a:xfrm>
        </p:spPr>
        <p:txBody>
          <a:bodyPr/>
          <a:lstStyle/>
          <a:p>
            <a:r>
              <a:rPr lang="en-IN" dirty="0">
                <a:solidFill>
                  <a:schemeClr val="accent4"/>
                </a:solidFill>
              </a:rPr>
              <a:t>Outputs :</a:t>
            </a:r>
          </a:p>
        </p:txBody>
      </p:sp>
      <p:sp>
        <p:nvSpPr>
          <p:cNvPr id="3" name="Subtitle 2">
            <a:extLst>
              <a:ext uri="{FF2B5EF4-FFF2-40B4-BE49-F238E27FC236}">
                <a16:creationId xmlns:a16="http://schemas.microsoft.com/office/drawing/2014/main" id="{528839FF-4804-46FA-8E0E-A8F61A91E3C2}"/>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7A2EE9F9-5CEE-4713-B83C-95098DFF94CD}"/>
              </a:ext>
            </a:extLst>
          </p:cNvPr>
          <p:cNvPicPr>
            <a:picLocks noChangeAspect="1"/>
          </p:cNvPicPr>
          <p:nvPr/>
        </p:nvPicPr>
        <p:blipFill rotWithShape="1">
          <a:blip r:embed="rId2"/>
          <a:srcRect t="-151"/>
          <a:stretch/>
        </p:blipFill>
        <p:spPr>
          <a:xfrm>
            <a:off x="959746" y="1810448"/>
            <a:ext cx="9571265" cy="44259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49791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DDA20-6B92-480F-85BC-4909EBD1516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A5B8073-CF5F-4F10-922E-A49A68613C72}"/>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61D3E531-A937-4A38-8CFE-E2A7A958C544}"/>
              </a:ext>
            </a:extLst>
          </p:cNvPr>
          <p:cNvPicPr>
            <a:picLocks noChangeAspect="1"/>
          </p:cNvPicPr>
          <p:nvPr/>
        </p:nvPicPr>
        <p:blipFill>
          <a:blip r:embed="rId2"/>
          <a:stretch>
            <a:fillRect/>
          </a:stretch>
        </p:blipFill>
        <p:spPr>
          <a:xfrm>
            <a:off x="0" y="225425"/>
            <a:ext cx="12192000" cy="640714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956822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152DD-B074-46B2-9A55-313F4AD4B7B5}"/>
              </a:ext>
            </a:extLst>
          </p:cNvPr>
          <p:cNvSpPr>
            <a:spLocks noGrp="1"/>
          </p:cNvSpPr>
          <p:nvPr>
            <p:ph type="ctrTitle"/>
          </p:nvPr>
        </p:nvSpPr>
        <p:spPr>
          <a:xfrm>
            <a:off x="3027680" y="-694267"/>
            <a:ext cx="6651418" cy="2096347"/>
          </a:xfrm>
        </p:spPr>
        <p:txBody>
          <a:bodyPr/>
          <a:lstStyle/>
          <a:p>
            <a:r>
              <a:rPr lang="en-US" b="1" dirty="0"/>
              <a:t>CONTENTS</a:t>
            </a:r>
            <a:endParaRPr lang="en-IN" b="1" dirty="0"/>
          </a:p>
        </p:txBody>
      </p:sp>
      <p:sp>
        <p:nvSpPr>
          <p:cNvPr id="3" name="Subtitle 2">
            <a:extLst>
              <a:ext uri="{FF2B5EF4-FFF2-40B4-BE49-F238E27FC236}">
                <a16:creationId xmlns:a16="http://schemas.microsoft.com/office/drawing/2014/main" id="{FDA381A9-37EE-4055-A345-B6C630B2384A}"/>
              </a:ext>
            </a:extLst>
          </p:cNvPr>
          <p:cNvSpPr>
            <a:spLocks noGrp="1"/>
          </p:cNvSpPr>
          <p:nvPr>
            <p:ph type="subTitle" idx="1"/>
          </p:nvPr>
        </p:nvSpPr>
        <p:spPr>
          <a:xfrm>
            <a:off x="1107440" y="1475381"/>
            <a:ext cx="8822373" cy="4437739"/>
          </a:xfrm>
        </p:spPr>
        <p:txBody>
          <a:bodyPr>
            <a:noAutofit/>
          </a:bodyPr>
          <a:lstStyle/>
          <a:p>
            <a:pPr marL="342900" indent="-342900">
              <a:buFont typeface="Wingdings" panose="05000000000000000000" pitchFamily="2" charset="2"/>
              <a:buChar char="q"/>
            </a:pPr>
            <a:r>
              <a:rPr lang="en-US" sz="2000" b="1" cap="none" dirty="0">
                <a:solidFill>
                  <a:schemeClr val="bg1"/>
                </a:solidFill>
              </a:rPr>
              <a:t>Introduction of project</a:t>
            </a:r>
          </a:p>
          <a:p>
            <a:pPr marL="342900" indent="-342900">
              <a:buFont typeface="Wingdings" panose="05000000000000000000" pitchFamily="2" charset="2"/>
              <a:buChar char="q"/>
            </a:pPr>
            <a:r>
              <a:rPr lang="en-US" sz="2000" b="1" cap="none" dirty="0">
                <a:solidFill>
                  <a:schemeClr val="bg1"/>
                </a:solidFill>
              </a:rPr>
              <a:t>History of snake game</a:t>
            </a:r>
          </a:p>
          <a:p>
            <a:pPr marL="342900" indent="-342900">
              <a:buFont typeface="Wingdings" panose="05000000000000000000" pitchFamily="2" charset="2"/>
              <a:buChar char="q"/>
            </a:pPr>
            <a:r>
              <a:rPr lang="en-US" sz="2000" b="1" cap="none" dirty="0">
                <a:solidFill>
                  <a:schemeClr val="bg1"/>
                </a:solidFill>
              </a:rPr>
              <a:t>Requirements</a:t>
            </a:r>
          </a:p>
          <a:p>
            <a:pPr marL="342900" indent="-342900">
              <a:buFont typeface="Wingdings" panose="05000000000000000000" pitchFamily="2" charset="2"/>
              <a:buChar char="q"/>
            </a:pPr>
            <a:r>
              <a:rPr lang="en-US" sz="2000" b="1" cap="none" dirty="0">
                <a:solidFill>
                  <a:schemeClr val="bg1"/>
                </a:solidFill>
              </a:rPr>
              <a:t>Flowchart</a:t>
            </a:r>
          </a:p>
          <a:p>
            <a:pPr marL="342900" indent="-342900">
              <a:buFont typeface="Wingdings" panose="05000000000000000000" pitchFamily="2" charset="2"/>
              <a:buChar char="q"/>
            </a:pPr>
            <a:r>
              <a:rPr lang="en-US" sz="2000" b="1" cap="none" dirty="0">
                <a:solidFill>
                  <a:schemeClr val="bg1"/>
                </a:solidFill>
              </a:rPr>
              <a:t>Features and about the project</a:t>
            </a:r>
          </a:p>
          <a:p>
            <a:pPr marL="342900" indent="-342900">
              <a:buFont typeface="Wingdings" panose="05000000000000000000" pitchFamily="2" charset="2"/>
              <a:buChar char="q"/>
            </a:pPr>
            <a:r>
              <a:rPr lang="en-US" sz="2000" b="1" cap="none" dirty="0">
                <a:solidFill>
                  <a:schemeClr val="bg1"/>
                </a:solidFill>
              </a:rPr>
              <a:t>Objective of the project</a:t>
            </a:r>
          </a:p>
          <a:p>
            <a:pPr marL="342900" indent="-342900">
              <a:buFont typeface="Wingdings" panose="05000000000000000000" pitchFamily="2" charset="2"/>
              <a:buChar char="q"/>
            </a:pPr>
            <a:r>
              <a:rPr lang="en-US" sz="2000" b="1" cap="none" dirty="0">
                <a:solidFill>
                  <a:schemeClr val="bg1"/>
                </a:solidFill>
              </a:rPr>
              <a:t>Code and Output</a:t>
            </a:r>
          </a:p>
          <a:p>
            <a:pPr marL="342900" indent="-342900">
              <a:buFont typeface="Wingdings" panose="05000000000000000000" pitchFamily="2" charset="2"/>
              <a:buChar char="q"/>
            </a:pPr>
            <a:r>
              <a:rPr lang="en-US" sz="2000" b="1" cap="none" dirty="0">
                <a:solidFill>
                  <a:schemeClr val="bg1"/>
                </a:solidFill>
              </a:rPr>
              <a:t>Future scope of the project</a:t>
            </a:r>
          </a:p>
          <a:p>
            <a:pPr marL="342900" indent="-342900">
              <a:buFont typeface="Wingdings" panose="05000000000000000000" pitchFamily="2" charset="2"/>
              <a:buChar char="q"/>
            </a:pPr>
            <a:r>
              <a:rPr lang="en-US" sz="2000" b="1" cap="none" dirty="0">
                <a:solidFill>
                  <a:schemeClr val="bg1"/>
                </a:solidFill>
              </a:rPr>
              <a:t>Conclusion</a:t>
            </a:r>
          </a:p>
          <a:p>
            <a:pPr marL="342900" indent="-342900">
              <a:buFont typeface="Wingdings" panose="05000000000000000000" pitchFamily="2" charset="2"/>
              <a:buChar char="q"/>
            </a:pPr>
            <a:r>
              <a:rPr lang="en-US" sz="2000" b="1" cap="none" dirty="0">
                <a:solidFill>
                  <a:schemeClr val="bg1"/>
                </a:solidFill>
              </a:rPr>
              <a:t>References</a:t>
            </a:r>
            <a:endParaRPr lang="en-IN" sz="2000" b="1" cap="none" dirty="0">
              <a:solidFill>
                <a:schemeClr val="bg1"/>
              </a:solidFill>
            </a:endParaRPr>
          </a:p>
        </p:txBody>
      </p:sp>
    </p:spTree>
    <p:extLst>
      <p:ext uri="{BB962C8B-B14F-4D97-AF65-F5344CB8AC3E}">
        <p14:creationId xmlns:p14="http://schemas.microsoft.com/office/powerpoint/2010/main" val="707221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5520-AC10-4C0F-99AB-4F039FED7596}"/>
              </a:ext>
            </a:extLst>
          </p:cNvPr>
          <p:cNvSpPr>
            <a:spLocks noGrp="1"/>
          </p:cNvSpPr>
          <p:nvPr>
            <p:ph type="ctrTitle"/>
          </p:nvPr>
        </p:nvSpPr>
        <p:spPr>
          <a:xfrm>
            <a:off x="894080" y="304801"/>
            <a:ext cx="11196320" cy="1237340"/>
          </a:xfrm>
        </p:spPr>
        <p:txBody>
          <a:bodyPr/>
          <a:lstStyle/>
          <a:p>
            <a:r>
              <a:rPr lang="en-US" dirty="0"/>
              <a:t>Future scope of the project</a:t>
            </a:r>
            <a:endParaRPr lang="en-IN" dirty="0"/>
          </a:p>
        </p:txBody>
      </p:sp>
      <p:sp>
        <p:nvSpPr>
          <p:cNvPr id="3" name="Subtitle 2">
            <a:extLst>
              <a:ext uri="{FF2B5EF4-FFF2-40B4-BE49-F238E27FC236}">
                <a16:creationId xmlns:a16="http://schemas.microsoft.com/office/drawing/2014/main" id="{6201A99A-2B61-48AC-8A95-7F03A3FD884C}"/>
              </a:ext>
            </a:extLst>
          </p:cNvPr>
          <p:cNvSpPr>
            <a:spLocks noGrp="1"/>
          </p:cNvSpPr>
          <p:nvPr>
            <p:ph type="subTitle" idx="1"/>
          </p:nvPr>
        </p:nvSpPr>
        <p:spPr>
          <a:xfrm>
            <a:off x="894080" y="1910080"/>
            <a:ext cx="8852853" cy="3688080"/>
          </a:xfrm>
        </p:spPr>
        <p:txBody>
          <a:bodyPr>
            <a:normAutofit fontScale="25000" lnSpcReduction="20000"/>
          </a:bodyPr>
          <a:lstStyle/>
          <a:p>
            <a:r>
              <a:rPr lang="en-US" sz="7200" cap="none" dirty="0">
                <a:solidFill>
                  <a:schemeClr val="bg1"/>
                </a:solidFill>
              </a:rPr>
              <a:t>Our project has been made at a low level . We want to make  it more advanced . So we have listed some point which we will modify in the future :</a:t>
            </a:r>
          </a:p>
          <a:p>
            <a:r>
              <a:rPr lang="en-US" sz="7200" cap="none" dirty="0">
                <a:solidFill>
                  <a:schemeClr val="bg1"/>
                </a:solidFill>
              </a:rPr>
              <a:t>    </a:t>
            </a:r>
            <a:r>
              <a:rPr lang="en-US" sz="7200" b="1" cap="none" dirty="0">
                <a:solidFill>
                  <a:schemeClr val="accent1"/>
                </a:solidFill>
              </a:rPr>
              <a:t>1</a:t>
            </a:r>
            <a:r>
              <a:rPr lang="en-US" sz="7200" b="1" cap="none" dirty="0">
                <a:solidFill>
                  <a:schemeClr val="accent6">
                    <a:lumMod val="75000"/>
                  </a:schemeClr>
                </a:solidFill>
              </a:rPr>
              <a:t>. </a:t>
            </a:r>
            <a:r>
              <a:rPr lang="en-US" sz="7200" cap="none" dirty="0">
                <a:solidFill>
                  <a:schemeClr val="bg1"/>
                </a:solidFill>
              </a:rPr>
              <a:t>It can be made with good graphics.</a:t>
            </a:r>
          </a:p>
          <a:p>
            <a:r>
              <a:rPr lang="en-US" sz="7200" cap="none" dirty="0">
                <a:solidFill>
                  <a:schemeClr val="bg1"/>
                </a:solidFill>
              </a:rPr>
              <a:t>    </a:t>
            </a:r>
            <a:r>
              <a:rPr lang="en-US" sz="7200" b="1" cap="none" dirty="0">
                <a:solidFill>
                  <a:schemeClr val="accent6">
                    <a:lumMod val="75000"/>
                  </a:schemeClr>
                </a:solidFill>
              </a:rPr>
              <a:t>2. </a:t>
            </a:r>
            <a:r>
              <a:rPr lang="en-US" sz="7200" cap="none" dirty="0">
                <a:solidFill>
                  <a:schemeClr val="bg1"/>
                </a:solidFill>
              </a:rPr>
              <a:t>We can add more options like Top 5 scores and Player Profile.</a:t>
            </a:r>
          </a:p>
          <a:p>
            <a:r>
              <a:rPr lang="en-US" sz="7200" cap="none" dirty="0">
                <a:solidFill>
                  <a:schemeClr val="bg1"/>
                </a:solidFill>
              </a:rPr>
              <a:t>    </a:t>
            </a:r>
            <a:r>
              <a:rPr lang="en-US" sz="7200" b="1" cap="none" dirty="0">
                <a:solidFill>
                  <a:schemeClr val="accent6">
                    <a:lumMod val="75000"/>
                  </a:schemeClr>
                </a:solidFill>
              </a:rPr>
              <a:t>3. </a:t>
            </a:r>
            <a:r>
              <a:rPr lang="en-US" sz="7200" cap="none" dirty="0">
                <a:solidFill>
                  <a:schemeClr val="bg1"/>
                </a:solidFill>
              </a:rPr>
              <a:t>We can make it to be played Online.</a:t>
            </a:r>
          </a:p>
          <a:p>
            <a:r>
              <a:rPr lang="en-US" sz="7200" cap="none" dirty="0">
                <a:solidFill>
                  <a:schemeClr val="bg1"/>
                </a:solidFill>
              </a:rPr>
              <a:t>   </a:t>
            </a:r>
            <a:r>
              <a:rPr lang="en-US" sz="7200" b="1" cap="none" dirty="0">
                <a:solidFill>
                  <a:schemeClr val="accent6">
                    <a:lumMod val="75000"/>
                  </a:schemeClr>
                </a:solidFill>
              </a:rPr>
              <a:t> 4. </a:t>
            </a:r>
            <a:r>
              <a:rPr lang="en-US" sz="7200" cap="none" dirty="0">
                <a:solidFill>
                  <a:schemeClr val="bg1"/>
                </a:solidFill>
              </a:rPr>
              <a:t>Add more difficulties  or other interesting things. </a:t>
            </a:r>
          </a:p>
          <a:p>
            <a:r>
              <a:rPr lang="en-US" sz="7200" cap="none" dirty="0">
                <a:solidFill>
                  <a:schemeClr val="bg1"/>
                </a:solidFill>
              </a:rPr>
              <a:t>    </a:t>
            </a:r>
            <a:r>
              <a:rPr lang="en-US" sz="7200" b="1" cap="none" dirty="0">
                <a:solidFill>
                  <a:schemeClr val="accent6">
                    <a:lumMod val="75000"/>
                  </a:schemeClr>
                </a:solidFill>
              </a:rPr>
              <a:t>5.  Add multiple food items simultaneously.</a:t>
            </a:r>
            <a:endParaRPr lang="en-US" sz="7200" cap="none" dirty="0">
              <a:solidFill>
                <a:schemeClr val="accent6">
                  <a:lumMod val="75000"/>
                </a:schemeClr>
              </a:solidFill>
            </a:endParaRPr>
          </a:p>
          <a:p>
            <a:r>
              <a:rPr lang="en-US" sz="7200" b="1" cap="none" dirty="0">
                <a:solidFill>
                  <a:schemeClr val="accent6">
                    <a:lumMod val="75000"/>
                  </a:schemeClr>
                </a:solidFill>
              </a:rPr>
              <a:t>    6. </a:t>
            </a:r>
            <a:r>
              <a:rPr lang="en-US" sz="7200" cap="none" dirty="0">
                <a:solidFill>
                  <a:schemeClr val="bg1"/>
                </a:solidFill>
              </a:rPr>
              <a:t>The functions set could be modified to feature enhanced detection 	capabilities and more advanced navigations options.  </a:t>
            </a:r>
          </a:p>
        </p:txBody>
      </p:sp>
      <p:sp>
        <p:nvSpPr>
          <p:cNvPr id="5" name="TextBox 4">
            <a:extLst>
              <a:ext uri="{FF2B5EF4-FFF2-40B4-BE49-F238E27FC236}">
                <a16:creationId xmlns:a16="http://schemas.microsoft.com/office/drawing/2014/main" id="{6DDAD36D-6B6A-4D25-A838-1AE52E80209E}"/>
              </a:ext>
            </a:extLst>
          </p:cNvPr>
          <p:cNvSpPr txBox="1"/>
          <p:nvPr/>
        </p:nvSpPr>
        <p:spPr>
          <a:xfrm>
            <a:off x="3048000" y="3234174"/>
            <a:ext cx="6096000" cy="369332"/>
          </a:xfrm>
          <a:prstGeom prst="rect">
            <a:avLst/>
          </a:prstGeom>
          <a:noFill/>
        </p:spPr>
        <p:txBody>
          <a:bodyPr wrap="square">
            <a:spAutoFit/>
          </a:bodyPr>
          <a:lstStyle/>
          <a:p>
            <a:r>
              <a:rPr lang="en-US" sz="1800" cap="none" dirty="0">
                <a:solidFill>
                  <a:schemeClr val="bg1"/>
                </a:solidFill>
              </a:rPr>
              <a:t> </a:t>
            </a:r>
            <a:endParaRPr lang="en-IN" dirty="0"/>
          </a:p>
        </p:txBody>
      </p:sp>
    </p:spTree>
    <p:extLst>
      <p:ext uri="{BB962C8B-B14F-4D97-AF65-F5344CB8AC3E}">
        <p14:creationId xmlns:p14="http://schemas.microsoft.com/office/powerpoint/2010/main" val="4291709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E92FA-AB73-489E-801B-8ABC88EF70D7}"/>
              </a:ext>
            </a:extLst>
          </p:cNvPr>
          <p:cNvSpPr>
            <a:spLocks noGrp="1"/>
          </p:cNvSpPr>
          <p:nvPr>
            <p:ph type="ctrTitle"/>
          </p:nvPr>
        </p:nvSpPr>
        <p:spPr>
          <a:xfrm>
            <a:off x="3129280" y="670561"/>
            <a:ext cx="6851332" cy="1036320"/>
          </a:xfrm>
        </p:spPr>
        <p:txBody>
          <a:bodyPr/>
          <a:lstStyle/>
          <a:p>
            <a:r>
              <a:rPr lang="en-US" dirty="0"/>
              <a:t>Conclusion</a:t>
            </a:r>
            <a:endParaRPr lang="en-IN" dirty="0"/>
          </a:p>
        </p:txBody>
      </p:sp>
      <p:sp>
        <p:nvSpPr>
          <p:cNvPr id="3" name="Subtitle 2">
            <a:extLst>
              <a:ext uri="{FF2B5EF4-FFF2-40B4-BE49-F238E27FC236}">
                <a16:creationId xmlns:a16="http://schemas.microsoft.com/office/drawing/2014/main" id="{916B3CC3-4744-4065-A1F6-47269EB926C3}"/>
              </a:ext>
            </a:extLst>
          </p:cNvPr>
          <p:cNvSpPr>
            <a:spLocks noGrp="1"/>
          </p:cNvSpPr>
          <p:nvPr>
            <p:ph type="subTitle" idx="1"/>
          </p:nvPr>
        </p:nvSpPr>
        <p:spPr>
          <a:xfrm>
            <a:off x="1154955" y="1910080"/>
            <a:ext cx="8825658" cy="3728720"/>
          </a:xfrm>
        </p:spPr>
        <p:txBody>
          <a:bodyPr>
            <a:normAutofit/>
          </a:bodyPr>
          <a:lstStyle/>
          <a:p>
            <a:r>
              <a:rPr lang="en-US" cap="none" dirty="0">
                <a:solidFill>
                  <a:schemeClr val="bg1"/>
                </a:solidFill>
              </a:rPr>
              <a:t>We have completed our Project SNAKE GAME  and we learnt so many new things . We also obtained more experiences of   WEBPAGE designing . Since it was the first time that we built a project using  CSS , JS and HTML  , a lot of problems were encountered during our work on the project.</a:t>
            </a:r>
          </a:p>
          <a:p>
            <a:r>
              <a:rPr lang="en-IN" cap="none" dirty="0"/>
              <a:t>  </a:t>
            </a:r>
          </a:p>
        </p:txBody>
      </p:sp>
    </p:spTree>
    <p:extLst>
      <p:ext uri="{BB962C8B-B14F-4D97-AF65-F5344CB8AC3E}">
        <p14:creationId xmlns:p14="http://schemas.microsoft.com/office/powerpoint/2010/main" val="4267672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FEAD1-1B90-496E-B03A-6E3F47205744}"/>
              </a:ext>
            </a:extLst>
          </p:cNvPr>
          <p:cNvSpPr>
            <a:spLocks noGrp="1"/>
          </p:cNvSpPr>
          <p:nvPr>
            <p:ph type="ctrTitle"/>
          </p:nvPr>
        </p:nvSpPr>
        <p:spPr>
          <a:xfrm>
            <a:off x="3383280" y="510181"/>
            <a:ext cx="6597333" cy="1016000"/>
          </a:xfrm>
        </p:spPr>
        <p:txBody>
          <a:bodyPr/>
          <a:lstStyle/>
          <a:p>
            <a:r>
              <a:rPr lang="en-US" dirty="0"/>
              <a:t>References</a:t>
            </a:r>
            <a:endParaRPr lang="en-IN" dirty="0"/>
          </a:p>
        </p:txBody>
      </p:sp>
      <p:sp>
        <p:nvSpPr>
          <p:cNvPr id="3" name="Subtitle 2">
            <a:extLst>
              <a:ext uri="{FF2B5EF4-FFF2-40B4-BE49-F238E27FC236}">
                <a16:creationId xmlns:a16="http://schemas.microsoft.com/office/drawing/2014/main" id="{1F0EFF9F-7D6B-4A7A-9365-6CA283904C80}"/>
              </a:ext>
            </a:extLst>
          </p:cNvPr>
          <p:cNvSpPr>
            <a:spLocks noGrp="1"/>
          </p:cNvSpPr>
          <p:nvPr>
            <p:ph type="subTitle" idx="1"/>
          </p:nvPr>
        </p:nvSpPr>
        <p:spPr>
          <a:xfrm>
            <a:off x="1422083" y="1777428"/>
            <a:ext cx="8825658" cy="861317"/>
          </a:xfrm>
        </p:spPr>
        <p:txBody>
          <a:bodyPr>
            <a:noAutofit/>
          </a:bodyPr>
          <a:lstStyle/>
          <a:p>
            <a:pPr marL="342900" indent="-342900">
              <a:buAutoNum type="arabicPeriod"/>
            </a:pPr>
            <a:r>
              <a:rPr lang="en-US" sz="2000" dirty="0">
                <a:solidFill>
                  <a:schemeClr val="accent5">
                    <a:lumMod val="75000"/>
                  </a:schemeClr>
                </a:solidFill>
              </a:rPr>
              <a:t>Code with harry (you tube channel)</a:t>
            </a:r>
          </a:p>
          <a:p>
            <a:pPr marL="342900" indent="-342900">
              <a:buAutoNum type="arabicPeriod"/>
            </a:pPr>
            <a:r>
              <a:rPr lang="en-US" sz="2000" dirty="0">
                <a:solidFill>
                  <a:schemeClr val="accent5">
                    <a:lumMod val="75000"/>
                  </a:schemeClr>
                </a:solidFill>
              </a:rPr>
              <a:t> </a:t>
            </a:r>
            <a:r>
              <a:rPr lang="en-US" sz="2000" dirty="0" err="1">
                <a:solidFill>
                  <a:schemeClr val="accent5">
                    <a:lumMod val="75000"/>
                  </a:schemeClr>
                </a:solidFill>
              </a:rPr>
              <a:t>Stackoverflow</a:t>
            </a:r>
            <a:endParaRPr lang="en-US" sz="2000" dirty="0">
              <a:solidFill>
                <a:schemeClr val="accent5">
                  <a:lumMod val="75000"/>
                </a:schemeClr>
              </a:solidFill>
            </a:endParaRPr>
          </a:p>
          <a:p>
            <a:pPr marL="342900" indent="-342900">
              <a:buAutoNum type="arabicPeriod"/>
            </a:pPr>
            <a:r>
              <a:rPr lang="en-US" sz="2000" dirty="0" err="1">
                <a:solidFill>
                  <a:schemeClr val="accent5">
                    <a:lumMod val="75000"/>
                  </a:schemeClr>
                </a:solidFill>
              </a:rPr>
              <a:t>GeeksForGeeks</a:t>
            </a:r>
            <a:endParaRPr lang="en-US" sz="2000" dirty="0">
              <a:solidFill>
                <a:schemeClr val="accent5">
                  <a:lumMod val="75000"/>
                </a:schemeClr>
              </a:solidFill>
            </a:endParaRPr>
          </a:p>
          <a:p>
            <a:pPr marL="342900" indent="-342900">
              <a:buAutoNum type="arabicPeriod"/>
            </a:pPr>
            <a:r>
              <a:rPr lang="en-US" sz="2000" dirty="0">
                <a:solidFill>
                  <a:schemeClr val="accent5">
                    <a:lumMod val="75000"/>
                  </a:schemeClr>
                </a:solidFill>
              </a:rPr>
              <a:t>Tutorials Point</a:t>
            </a:r>
            <a:endParaRPr lang="en-IN" sz="2000" dirty="0">
              <a:solidFill>
                <a:schemeClr val="accent5">
                  <a:lumMod val="75000"/>
                </a:schemeClr>
              </a:solidFill>
            </a:endParaRPr>
          </a:p>
        </p:txBody>
      </p:sp>
    </p:spTree>
    <p:extLst>
      <p:ext uri="{BB962C8B-B14F-4D97-AF65-F5344CB8AC3E}">
        <p14:creationId xmlns:p14="http://schemas.microsoft.com/office/powerpoint/2010/main" val="513689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50059-759F-44E3-8F0D-7369FCF72427}"/>
              </a:ext>
            </a:extLst>
          </p:cNvPr>
          <p:cNvSpPr>
            <a:spLocks noGrp="1"/>
          </p:cNvSpPr>
          <p:nvPr>
            <p:ph type="ctrTitle"/>
          </p:nvPr>
        </p:nvSpPr>
        <p:spPr>
          <a:xfrm>
            <a:off x="3190239" y="1789853"/>
            <a:ext cx="6932613" cy="1639147"/>
          </a:xfrm>
        </p:spPr>
        <p:txBody>
          <a:bodyPr/>
          <a:lstStyle/>
          <a:p>
            <a:r>
              <a:rPr lang="en-US" sz="6000" b="1" dirty="0">
                <a:solidFill>
                  <a:srgbClr val="FFC000"/>
                </a:solidFill>
              </a:rPr>
              <a:t>Thank you !</a:t>
            </a:r>
            <a:endParaRPr lang="en-IN" sz="6000" b="1" dirty="0">
              <a:solidFill>
                <a:srgbClr val="FFC000"/>
              </a:solidFill>
            </a:endParaRPr>
          </a:p>
        </p:txBody>
      </p:sp>
      <p:sp>
        <p:nvSpPr>
          <p:cNvPr id="3" name="Subtitle 2">
            <a:extLst>
              <a:ext uri="{FF2B5EF4-FFF2-40B4-BE49-F238E27FC236}">
                <a16:creationId xmlns:a16="http://schemas.microsoft.com/office/drawing/2014/main" id="{0354B9A9-86F8-43A0-A8B9-1CDB78F91CFB}"/>
              </a:ext>
            </a:extLst>
          </p:cNvPr>
          <p:cNvSpPr>
            <a:spLocks noGrp="1"/>
          </p:cNvSpPr>
          <p:nvPr>
            <p:ph type="subTitle" idx="1"/>
          </p:nvPr>
        </p:nvSpPr>
        <p:spPr>
          <a:xfrm>
            <a:off x="11653519" y="4460237"/>
            <a:ext cx="45719" cy="45719"/>
          </a:xfrm>
        </p:spPr>
        <p:txBody>
          <a:bodyPr>
            <a:normAutofit fontScale="25000" lnSpcReduction="20000"/>
          </a:bodyPr>
          <a:lstStyle/>
          <a:p>
            <a:endParaRPr lang="en-IN" sz="200" dirty="0">
              <a:solidFill>
                <a:schemeClr val="accent6">
                  <a:lumMod val="50000"/>
                </a:schemeClr>
              </a:solidFill>
            </a:endParaRPr>
          </a:p>
        </p:txBody>
      </p:sp>
    </p:spTree>
    <p:extLst>
      <p:ext uri="{BB962C8B-B14F-4D97-AF65-F5344CB8AC3E}">
        <p14:creationId xmlns:p14="http://schemas.microsoft.com/office/powerpoint/2010/main" val="2793128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AF2B-B634-4B3D-9CB2-CD91E02775F5}"/>
              </a:ext>
            </a:extLst>
          </p:cNvPr>
          <p:cNvSpPr>
            <a:spLocks noGrp="1"/>
          </p:cNvSpPr>
          <p:nvPr>
            <p:ph type="ctrTitle"/>
          </p:nvPr>
        </p:nvSpPr>
        <p:spPr>
          <a:xfrm>
            <a:off x="2854959" y="650241"/>
            <a:ext cx="4257041" cy="861420"/>
          </a:xfrm>
        </p:spPr>
        <p:txBody>
          <a:bodyPr/>
          <a:lstStyle/>
          <a:p>
            <a:r>
              <a:rPr lang="en-US" dirty="0"/>
              <a:t>Introduction</a:t>
            </a:r>
            <a:endParaRPr lang="en-IN" dirty="0"/>
          </a:p>
        </p:txBody>
      </p:sp>
      <p:sp>
        <p:nvSpPr>
          <p:cNvPr id="3" name="Subtitle 2">
            <a:extLst>
              <a:ext uri="{FF2B5EF4-FFF2-40B4-BE49-F238E27FC236}">
                <a16:creationId xmlns:a16="http://schemas.microsoft.com/office/drawing/2014/main" id="{B323BAEF-91E2-41D8-A2C9-F1B4E3F66AB7}"/>
              </a:ext>
            </a:extLst>
          </p:cNvPr>
          <p:cNvSpPr>
            <a:spLocks noGrp="1"/>
          </p:cNvSpPr>
          <p:nvPr>
            <p:ph type="subTitle" idx="1"/>
          </p:nvPr>
        </p:nvSpPr>
        <p:spPr>
          <a:xfrm>
            <a:off x="1093310" y="2023906"/>
            <a:ext cx="8825658" cy="3041254"/>
          </a:xfrm>
        </p:spPr>
        <p:txBody>
          <a:bodyPr>
            <a:normAutofit fontScale="92500" lnSpcReduction="20000"/>
          </a:bodyPr>
          <a:lstStyle/>
          <a:p>
            <a:r>
              <a:rPr lang="en-IN" dirty="0">
                <a:latin typeface="Comic Sans MS" panose="030F0702030302020204" pitchFamily="66" charset="0"/>
              </a:rPr>
              <a:t>This project has been built in the following manner.</a:t>
            </a:r>
          </a:p>
          <a:p>
            <a:r>
              <a:rPr lang="en-IN" dirty="0">
                <a:latin typeface="Comic Sans MS" panose="030F0702030302020204" pitchFamily="66" charset="0"/>
              </a:rPr>
              <a:t>1.The main structure has been built using html.</a:t>
            </a:r>
          </a:p>
          <a:p>
            <a:r>
              <a:rPr lang="en-IN" dirty="0">
                <a:latin typeface="Comic Sans MS" panose="030F0702030302020204" pitchFamily="66" charset="0"/>
              </a:rPr>
              <a:t>2.The styling has been done using </a:t>
            </a:r>
            <a:r>
              <a:rPr lang="en-IN" dirty="0" err="1">
                <a:latin typeface="Comic Sans MS" panose="030F0702030302020204" pitchFamily="66" charset="0"/>
              </a:rPr>
              <a:t>css</a:t>
            </a:r>
            <a:r>
              <a:rPr lang="en-IN" dirty="0">
                <a:latin typeface="Comic Sans MS" panose="030F0702030302020204" pitchFamily="66" charset="0"/>
              </a:rPr>
              <a:t>.</a:t>
            </a:r>
          </a:p>
          <a:p>
            <a:r>
              <a:rPr lang="en-IN" dirty="0">
                <a:latin typeface="Comic Sans MS" panose="030F0702030302020204" pitchFamily="66" charset="0"/>
              </a:rPr>
              <a:t>3.The main coding of how the should work has been done using </a:t>
            </a:r>
            <a:r>
              <a:rPr lang="en-IN" dirty="0" err="1">
                <a:latin typeface="Comic Sans MS" panose="030F0702030302020204" pitchFamily="66" charset="0"/>
              </a:rPr>
              <a:t>js</a:t>
            </a:r>
            <a:r>
              <a:rPr lang="en-IN" dirty="0">
                <a:latin typeface="Comic Sans MS" panose="030F0702030302020204" pitchFamily="66" charset="0"/>
              </a:rPr>
              <a:t>.</a:t>
            </a:r>
          </a:p>
          <a:p>
            <a:r>
              <a:rPr lang="en-IN" dirty="0">
                <a:latin typeface="Comic Sans MS" panose="030F0702030302020204" pitchFamily="66" charset="0"/>
              </a:rPr>
              <a:t>   </a:t>
            </a:r>
          </a:p>
          <a:p>
            <a:r>
              <a:rPr lang="en-IN" dirty="0">
                <a:latin typeface="Comic Sans MS" panose="030F0702030302020204" pitchFamily="66" charset="0"/>
              </a:rPr>
              <a:t>We would look into detail about above point in the coming slides</a:t>
            </a:r>
          </a:p>
          <a:p>
            <a:endParaRPr lang="en-IN" dirty="0">
              <a:latin typeface="Comic Sans MS" panose="030F0702030302020204" pitchFamily="66" charset="0"/>
            </a:endParaRPr>
          </a:p>
          <a:p>
            <a:r>
              <a:rPr lang="en-IN" dirty="0">
                <a:latin typeface="Comic Sans MS" panose="030F0702030302020204" pitchFamily="66" charset="0"/>
              </a:rPr>
              <a:t> </a:t>
            </a:r>
          </a:p>
        </p:txBody>
      </p:sp>
    </p:spTree>
    <p:extLst>
      <p:ext uri="{BB962C8B-B14F-4D97-AF65-F5344CB8AC3E}">
        <p14:creationId xmlns:p14="http://schemas.microsoft.com/office/powerpoint/2010/main" val="1747492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65E99-E84D-4CC0-AF20-32906DA53D57}"/>
              </a:ext>
            </a:extLst>
          </p:cNvPr>
          <p:cNvSpPr>
            <a:spLocks noGrp="1"/>
          </p:cNvSpPr>
          <p:nvPr>
            <p:ph type="ctrTitle"/>
          </p:nvPr>
        </p:nvSpPr>
        <p:spPr>
          <a:xfrm>
            <a:off x="3616960" y="648060"/>
            <a:ext cx="7670800" cy="861420"/>
          </a:xfrm>
        </p:spPr>
        <p:txBody>
          <a:bodyPr/>
          <a:lstStyle/>
          <a:p>
            <a:r>
              <a:rPr lang="en-US" dirty="0"/>
              <a:t>History</a:t>
            </a:r>
            <a:endParaRPr lang="en-IN" dirty="0"/>
          </a:p>
        </p:txBody>
      </p:sp>
      <p:sp>
        <p:nvSpPr>
          <p:cNvPr id="3" name="Subtitle 2">
            <a:extLst>
              <a:ext uri="{FF2B5EF4-FFF2-40B4-BE49-F238E27FC236}">
                <a16:creationId xmlns:a16="http://schemas.microsoft.com/office/drawing/2014/main" id="{40EC23E3-0650-46BE-A954-1C8D943F35AE}"/>
              </a:ext>
            </a:extLst>
          </p:cNvPr>
          <p:cNvSpPr>
            <a:spLocks noGrp="1"/>
          </p:cNvSpPr>
          <p:nvPr>
            <p:ph type="subTitle" idx="1"/>
          </p:nvPr>
        </p:nvSpPr>
        <p:spPr>
          <a:xfrm>
            <a:off x="1022875" y="1371600"/>
            <a:ext cx="8825658" cy="3799840"/>
          </a:xfrm>
        </p:spPr>
        <p:txBody>
          <a:bodyPr>
            <a:normAutofit/>
          </a:bodyPr>
          <a:lstStyle/>
          <a:p>
            <a:pPr algn="ctr"/>
            <a:endParaRPr lang="en-US" sz="1800" cap="none" dirty="0">
              <a:solidFill>
                <a:srgbClr val="000000"/>
              </a:solidFill>
            </a:endParaRPr>
          </a:p>
          <a:p>
            <a:pPr marL="285750" indent="-285750">
              <a:buFont typeface="Wingdings" panose="05000000000000000000" pitchFamily="2" charset="2"/>
              <a:buChar char="Ø"/>
            </a:pPr>
            <a:r>
              <a:rPr lang="en-US" altLang="zh-CN" sz="2000" b="1" cap="none" dirty="0">
                <a:solidFill>
                  <a:schemeClr val="bg1"/>
                </a:solidFill>
              </a:rPr>
              <a:t>Snake </a:t>
            </a:r>
            <a:r>
              <a:rPr lang="en-US" sz="2000" cap="none" dirty="0">
                <a:solidFill>
                  <a:schemeClr val="bg1"/>
                </a:solidFill>
              </a:rPr>
              <a:t> is the common name for a video game concept where the player maneuvers a line which grows in length, with the line itself being a primary obstacle.</a:t>
            </a:r>
          </a:p>
          <a:p>
            <a:pPr marL="285750" indent="-285750">
              <a:buFont typeface="Wingdings" panose="05000000000000000000" pitchFamily="2" charset="2"/>
              <a:buChar char="Ø"/>
            </a:pPr>
            <a:r>
              <a:rPr lang="en-US" sz="2000" cap="none" dirty="0">
                <a:solidFill>
                  <a:schemeClr val="bg1"/>
                </a:solidFill>
              </a:rPr>
              <a:t> The concept originated in the 1976 two-player arcade game blockade from gremlin industries, and the ease of implementing snake has led to hundreds of versions (some of which have the word snake or worm in the title) for many platforms. </a:t>
            </a:r>
          </a:p>
          <a:p>
            <a:pPr marL="285750" indent="-285750">
              <a:buFont typeface="Wingdings" panose="05000000000000000000" pitchFamily="2" charset="2"/>
              <a:buChar char="Ø"/>
            </a:pPr>
            <a:r>
              <a:rPr lang="en-US" sz="2000" cap="none" dirty="0">
                <a:solidFill>
                  <a:srgbClr val="FF0000"/>
                </a:solidFill>
              </a:rPr>
              <a:t>1982’s</a:t>
            </a:r>
            <a:r>
              <a:rPr lang="en-US" sz="2000" cap="none" dirty="0">
                <a:solidFill>
                  <a:schemeClr val="bg1"/>
                </a:solidFill>
              </a:rPr>
              <a:t> </a:t>
            </a:r>
            <a:r>
              <a:rPr lang="en-US" sz="2000" cap="none" dirty="0">
                <a:solidFill>
                  <a:srgbClr val="FF0000"/>
                </a:solidFill>
              </a:rPr>
              <a:t>Tron</a:t>
            </a:r>
            <a:r>
              <a:rPr lang="en-US" sz="2000" cap="none" dirty="0">
                <a:solidFill>
                  <a:schemeClr val="bg1"/>
                </a:solidFill>
              </a:rPr>
              <a:t> </a:t>
            </a:r>
            <a:r>
              <a:rPr lang="en-US" sz="2000" cap="none" dirty="0">
                <a:solidFill>
                  <a:srgbClr val="FF0000"/>
                </a:solidFill>
              </a:rPr>
              <a:t>arcade</a:t>
            </a:r>
            <a:r>
              <a:rPr lang="en-US" sz="2000" cap="none" dirty="0">
                <a:solidFill>
                  <a:schemeClr val="bg1"/>
                </a:solidFill>
              </a:rPr>
              <a:t> game, based on the movie, includes snake gameplay for the single-player Light Cycles segment, cementing A connection between the two.</a:t>
            </a:r>
          </a:p>
          <a:p>
            <a:endParaRPr lang="en-IN" dirty="0"/>
          </a:p>
        </p:txBody>
      </p:sp>
    </p:spTree>
    <p:extLst>
      <p:ext uri="{BB962C8B-B14F-4D97-AF65-F5344CB8AC3E}">
        <p14:creationId xmlns:p14="http://schemas.microsoft.com/office/powerpoint/2010/main" val="170118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6915-6804-4CB0-BB31-F4B9B9903F14}"/>
              </a:ext>
            </a:extLst>
          </p:cNvPr>
          <p:cNvSpPr>
            <a:spLocks noGrp="1"/>
          </p:cNvSpPr>
          <p:nvPr>
            <p:ph type="ctrTitle"/>
          </p:nvPr>
        </p:nvSpPr>
        <p:spPr>
          <a:xfrm>
            <a:off x="10922000" y="5059680"/>
            <a:ext cx="447040" cy="406400"/>
          </a:xfrm>
        </p:spPr>
        <p:txBody>
          <a:bodyPr/>
          <a:lstStyle/>
          <a:p>
            <a:endParaRPr lang="en-IN" sz="800" dirty="0">
              <a:solidFill>
                <a:schemeClr val="accent6">
                  <a:lumMod val="50000"/>
                </a:schemeClr>
              </a:solidFill>
            </a:endParaRPr>
          </a:p>
        </p:txBody>
      </p:sp>
      <p:sp>
        <p:nvSpPr>
          <p:cNvPr id="3" name="Subtitle 2">
            <a:extLst>
              <a:ext uri="{FF2B5EF4-FFF2-40B4-BE49-F238E27FC236}">
                <a16:creationId xmlns:a16="http://schemas.microsoft.com/office/drawing/2014/main" id="{A866080A-A533-4E8E-A62E-E5903DAB9B3A}"/>
              </a:ext>
            </a:extLst>
          </p:cNvPr>
          <p:cNvSpPr>
            <a:spLocks noGrp="1"/>
          </p:cNvSpPr>
          <p:nvPr>
            <p:ph type="subTitle" idx="1"/>
          </p:nvPr>
        </p:nvSpPr>
        <p:spPr>
          <a:xfrm>
            <a:off x="660401" y="863600"/>
            <a:ext cx="8825658" cy="4023360"/>
          </a:xfrm>
        </p:spPr>
        <p:txBody>
          <a:bodyPr>
            <a:normAutofit/>
          </a:bodyPr>
          <a:lstStyle/>
          <a:p>
            <a:pPr marL="285750" indent="-285750">
              <a:buFont typeface="Wingdings" panose="05000000000000000000" pitchFamily="2" charset="2"/>
              <a:buChar char="Ø"/>
            </a:pPr>
            <a:r>
              <a:rPr lang="en-US" sz="2000" cap="none" dirty="0">
                <a:solidFill>
                  <a:schemeClr val="bg1"/>
                </a:solidFill>
              </a:rPr>
              <a:t>Snake first appeared in 1997 on the </a:t>
            </a:r>
            <a:r>
              <a:rPr lang="en-US" sz="2000" cap="none" dirty="0" err="1">
                <a:solidFill>
                  <a:schemeClr val="bg1"/>
                </a:solidFill>
              </a:rPr>
              <a:t>nokia</a:t>
            </a:r>
            <a:r>
              <a:rPr lang="en-US" sz="2000" cap="none" dirty="0">
                <a:solidFill>
                  <a:schemeClr val="bg1"/>
                </a:solidFill>
              </a:rPr>
              <a:t> 6110, along with the games logic and memory. </a:t>
            </a:r>
          </a:p>
          <a:p>
            <a:pPr marL="285750" indent="-285750">
              <a:buFont typeface="Wingdings" panose="05000000000000000000" pitchFamily="2" charset="2"/>
              <a:buChar char="Ø"/>
            </a:pPr>
            <a:r>
              <a:rPr lang="en-US" sz="2000" cap="none" dirty="0">
                <a:solidFill>
                  <a:schemeClr val="bg1"/>
                </a:solidFill>
              </a:rPr>
              <a:t>It was programmed by </a:t>
            </a:r>
            <a:r>
              <a:rPr lang="en-US" sz="2000" i="1" cap="none" dirty="0" err="1">
                <a:solidFill>
                  <a:srgbClr val="FF0000"/>
                </a:solidFill>
              </a:rPr>
              <a:t>Taneli</a:t>
            </a:r>
            <a:r>
              <a:rPr lang="en-US" sz="2000" cap="none" dirty="0">
                <a:solidFill>
                  <a:schemeClr val="bg1"/>
                </a:solidFill>
              </a:rPr>
              <a:t> </a:t>
            </a:r>
            <a:r>
              <a:rPr lang="en-US" sz="2000" cap="none" dirty="0" err="1">
                <a:solidFill>
                  <a:srgbClr val="FF0000"/>
                </a:solidFill>
              </a:rPr>
              <a:t>armanto</a:t>
            </a:r>
            <a:r>
              <a:rPr lang="en-US" sz="2000" cap="none" dirty="0">
                <a:solidFill>
                  <a:schemeClr val="bg1"/>
                </a:solidFill>
              </a:rPr>
              <a:t>, a design engineer in </a:t>
            </a:r>
            <a:r>
              <a:rPr lang="en-US" sz="2000" cap="none" dirty="0" err="1">
                <a:solidFill>
                  <a:schemeClr val="bg1"/>
                </a:solidFill>
              </a:rPr>
              <a:t>nokia</a:t>
            </a:r>
            <a:r>
              <a:rPr lang="en-US" sz="2000" cap="none" dirty="0">
                <a:solidFill>
                  <a:schemeClr val="bg1"/>
                </a:solidFill>
              </a:rPr>
              <a:t>. </a:t>
            </a:r>
          </a:p>
          <a:p>
            <a:pPr marL="285750" indent="-285750">
              <a:buFont typeface="Wingdings" panose="05000000000000000000" pitchFamily="2" charset="2"/>
              <a:buChar char="Ø"/>
            </a:pPr>
            <a:r>
              <a:rPr lang="en-US" sz="2000" cap="none" dirty="0">
                <a:solidFill>
                  <a:schemeClr val="bg1"/>
                </a:solidFill>
              </a:rPr>
              <a:t>The concept originated from the 1976 arcade game 'blockade', developed and published by gremlin</a:t>
            </a:r>
          </a:p>
          <a:p>
            <a:endParaRPr lang="en-IN" dirty="0"/>
          </a:p>
        </p:txBody>
      </p:sp>
    </p:spTree>
    <p:extLst>
      <p:ext uri="{BB962C8B-B14F-4D97-AF65-F5344CB8AC3E}">
        <p14:creationId xmlns:p14="http://schemas.microsoft.com/office/powerpoint/2010/main" val="889762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0CE77-8C14-4D51-87A8-4F87D30FBE82}"/>
              </a:ext>
            </a:extLst>
          </p:cNvPr>
          <p:cNvSpPr>
            <a:spLocks noGrp="1"/>
          </p:cNvSpPr>
          <p:nvPr>
            <p:ph type="ctrTitle"/>
          </p:nvPr>
        </p:nvSpPr>
        <p:spPr>
          <a:xfrm>
            <a:off x="2600015" y="744278"/>
            <a:ext cx="7715877" cy="861421"/>
          </a:xfrm>
        </p:spPr>
        <p:txBody>
          <a:bodyPr/>
          <a:lstStyle/>
          <a:p>
            <a:r>
              <a:rPr lang="en-US" dirty="0"/>
              <a:t>Requirements</a:t>
            </a:r>
            <a:endParaRPr lang="en-IN" dirty="0"/>
          </a:p>
        </p:txBody>
      </p:sp>
      <p:sp>
        <p:nvSpPr>
          <p:cNvPr id="3" name="Subtitle 2">
            <a:extLst>
              <a:ext uri="{FF2B5EF4-FFF2-40B4-BE49-F238E27FC236}">
                <a16:creationId xmlns:a16="http://schemas.microsoft.com/office/drawing/2014/main" id="{36419DF9-ECB5-4650-B3CF-BB9C1830DA6C}"/>
              </a:ext>
            </a:extLst>
          </p:cNvPr>
          <p:cNvSpPr>
            <a:spLocks noGrp="1"/>
          </p:cNvSpPr>
          <p:nvPr>
            <p:ph type="subTitle" idx="1"/>
          </p:nvPr>
        </p:nvSpPr>
        <p:spPr>
          <a:xfrm>
            <a:off x="1886475" y="2206900"/>
            <a:ext cx="8825658" cy="861420"/>
          </a:xfrm>
        </p:spPr>
        <p:txBody>
          <a:bodyPr>
            <a:normAutofit fontScale="25000" lnSpcReduction="20000"/>
          </a:bodyPr>
          <a:lstStyle/>
          <a:p>
            <a:pPr marL="0" indent="0">
              <a:buNone/>
            </a:pPr>
            <a:r>
              <a:rPr lang="en-US" altLang="zh-CN" sz="7200" dirty="0"/>
              <a:t> </a:t>
            </a:r>
            <a:r>
              <a:rPr lang="en-US" altLang="zh-CN" sz="8000" b="1" dirty="0"/>
              <a:t>Software Requirements </a:t>
            </a:r>
            <a:endParaRPr lang="en-US" sz="8000" b="1" dirty="0"/>
          </a:p>
          <a:p>
            <a:r>
              <a:rPr lang="en-US" altLang="zh-CN" sz="7200" cap="none" dirty="0"/>
              <a:t>    </a:t>
            </a:r>
            <a:r>
              <a:rPr lang="en-US" altLang="zh-CN" sz="7200" cap="none" dirty="0">
                <a:solidFill>
                  <a:schemeClr val="bg1"/>
                </a:solidFill>
              </a:rPr>
              <a:t>Operating System              : Any</a:t>
            </a:r>
            <a:endParaRPr lang="en-US" sz="7200" cap="none" dirty="0">
              <a:solidFill>
                <a:schemeClr val="bg1"/>
              </a:solidFill>
            </a:endParaRPr>
          </a:p>
          <a:p>
            <a:r>
              <a:rPr lang="en-US" altLang="zh-CN" sz="7200" cap="none" dirty="0">
                <a:solidFill>
                  <a:schemeClr val="bg1"/>
                </a:solidFill>
              </a:rPr>
              <a:t>    Application Of Software   : Web Browser</a:t>
            </a:r>
            <a:endParaRPr lang="en-US" sz="7200" cap="none" dirty="0">
              <a:solidFill>
                <a:schemeClr val="bg1"/>
              </a:solidFill>
            </a:endParaRPr>
          </a:p>
          <a:p>
            <a:r>
              <a:rPr lang="en-US" altLang="zh-CN" sz="7200" cap="none" dirty="0">
                <a:solidFill>
                  <a:schemeClr val="bg1"/>
                </a:solidFill>
              </a:rPr>
              <a:t>     Language                          : Java , CSS , HTML</a:t>
            </a:r>
          </a:p>
          <a:p>
            <a:r>
              <a:rPr lang="en-US" altLang="zh-CN" sz="7200" cap="none" dirty="0">
                <a:solidFill>
                  <a:schemeClr val="bg1"/>
                </a:solidFill>
              </a:rPr>
              <a:t> </a:t>
            </a:r>
            <a:endParaRPr lang="en-US" sz="7200" cap="none" dirty="0">
              <a:solidFill>
                <a:schemeClr val="bg1"/>
              </a:solidFill>
            </a:endParaRPr>
          </a:p>
          <a:p>
            <a:pPr marL="0" indent="0">
              <a:buNone/>
            </a:pPr>
            <a:r>
              <a:rPr lang="en-US" altLang="zh-CN" sz="7200" dirty="0"/>
              <a:t> </a:t>
            </a:r>
            <a:r>
              <a:rPr lang="en-US" altLang="zh-CN" sz="8000" b="1" dirty="0"/>
              <a:t>Hardware Requirements </a:t>
            </a:r>
            <a:endParaRPr lang="en-US" sz="8000" b="1" dirty="0"/>
          </a:p>
          <a:p>
            <a:pPr marL="0" indent="0">
              <a:buNone/>
            </a:pPr>
            <a:r>
              <a:rPr lang="en-US" altLang="zh-CN" sz="7200" cap="none" dirty="0">
                <a:solidFill>
                  <a:schemeClr val="bg1"/>
                </a:solidFill>
              </a:rPr>
              <a:t>     Hard Disc                            : Any</a:t>
            </a:r>
            <a:endParaRPr lang="en-US" sz="7200" cap="none" dirty="0">
              <a:solidFill>
                <a:schemeClr val="bg1"/>
              </a:solidFill>
            </a:endParaRPr>
          </a:p>
          <a:p>
            <a:pPr marL="0" indent="0">
              <a:buNone/>
            </a:pPr>
            <a:r>
              <a:rPr lang="en-US" altLang="zh-CN" sz="7200" cap="none" dirty="0">
                <a:solidFill>
                  <a:schemeClr val="bg1"/>
                </a:solidFill>
              </a:rPr>
              <a:t>     Ram                                    : Any</a:t>
            </a:r>
            <a:endParaRPr lang="en-US" sz="7200" cap="none" dirty="0">
              <a:solidFill>
                <a:schemeClr val="bg1"/>
              </a:solidFill>
            </a:endParaRPr>
          </a:p>
          <a:p>
            <a:pPr marL="0" indent="0">
              <a:buNone/>
            </a:pPr>
            <a:r>
              <a:rPr lang="en-US" altLang="zh-CN" sz="7200" cap="none" dirty="0">
                <a:solidFill>
                  <a:schemeClr val="bg1"/>
                </a:solidFill>
              </a:rPr>
              <a:t>     Processor                           : Any </a:t>
            </a:r>
            <a:endParaRPr lang="en-US" sz="7200" cap="none" dirty="0">
              <a:solidFill>
                <a:schemeClr val="bg1"/>
              </a:solidFill>
            </a:endParaRPr>
          </a:p>
          <a:p>
            <a:r>
              <a:rPr lang="en-IN" cap="none" dirty="0">
                <a:solidFill>
                  <a:schemeClr val="bg1"/>
                </a:solidFill>
              </a:rPr>
              <a:t>    </a:t>
            </a:r>
          </a:p>
        </p:txBody>
      </p:sp>
    </p:spTree>
    <p:extLst>
      <p:ext uri="{BB962C8B-B14F-4D97-AF65-F5344CB8AC3E}">
        <p14:creationId xmlns:p14="http://schemas.microsoft.com/office/powerpoint/2010/main" val="3713110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6014-2F63-4A43-BDCE-2B14E7CEA9B4}"/>
              </a:ext>
            </a:extLst>
          </p:cNvPr>
          <p:cNvSpPr>
            <a:spLocks noGrp="1"/>
          </p:cNvSpPr>
          <p:nvPr>
            <p:ph type="ctrTitle"/>
          </p:nvPr>
        </p:nvSpPr>
        <p:spPr>
          <a:xfrm>
            <a:off x="3874841" y="579120"/>
            <a:ext cx="7183120" cy="861421"/>
          </a:xfrm>
        </p:spPr>
        <p:txBody>
          <a:bodyPr/>
          <a:lstStyle/>
          <a:p>
            <a:r>
              <a:rPr lang="en-US" dirty="0"/>
              <a:t>Flowchart</a:t>
            </a:r>
            <a:endParaRPr lang="en-IN" dirty="0"/>
          </a:p>
        </p:txBody>
      </p:sp>
      <p:sp>
        <p:nvSpPr>
          <p:cNvPr id="3" name="Subtitle 2">
            <a:extLst>
              <a:ext uri="{FF2B5EF4-FFF2-40B4-BE49-F238E27FC236}">
                <a16:creationId xmlns:a16="http://schemas.microsoft.com/office/drawing/2014/main" id="{5A68B5CD-3644-4070-91F6-A2C43DEF1CB9}"/>
              </a:ext>
            </a:extLst>
          </p:cNvPr>
          <p:cNvSpPr>
            <a:spLocks noGrp="1"/>
          </p:cNvSpPr>
          <p:nvPr>
            <p:ph type="subTitle" idx="1"/>
          </p:nvPr>
        </p:nvSpPr>
        <p:spPr>
          <a:xfrm flipH="1">
            <a:off x="4023359" y="4551680"/>
            <a:ext cx="45719" cy="45719"/>
          </a:xfrm>
        </p:spPr>
        <p:txBody>
          <a:bodyPr>
            <a:normAutofit fontScale="25000" lnSpcReduction="20000"/>
          </a:bodyPr>
          <a:lstStyle/>
          <a:p>
            <a:endParaRPr lang="en-IN" dirty="0"/>
          </a:p>
        </p:txBody>
      </p:sp>
      <p:pic>
        <p:nvPicPr>
          <p:cNvPr id="4" name="Picture 3">
            <a:extLst>
              <a:ext uri="{FF2B5EF4-FFF2-40B4-BE49-F238E27FC236}">
                <a16:creationId xmlns:a16="http://schemas.microsoft.com/office/drawing/2014/main" id="{80844610-C420-448E-A8AE-A2F3FB8C728C}"/>
              </a:ext>
            </a:extLst>
          </p:cNvPr>
          <p:cNvPicPr>
            <a:picLocks noChangeAspect="1"/>
          </p:cNvPicPr>
          <p:nvPr/>
        </p:nvPicPr>
        <p:blipFill>
          <a:blip r:embed="rId3"/>
          <a:stretch>
            <a:fillRect/>
          </a:stretch>
        </p:blipFill>
        <p:spPr>
          <a:xfrm>
            <a:off x="2883934" y="1368622"/>
            <a:ext cx="5362334" cy="4696726"/>
          </a:xfrm>
          <a:prstGeom prst="rect">
            <a:avLst/>
          </a:prstGeom>
        </p:spPr>
      </p:pic>
    </p:spTree>
    <p:extLst>
      <p:ext uri="{BB962C8B-B14F-4D97-AF65-F5344CB8AC3E}">
        <p14:creationId xmlns:p14="http://schemas.microsoft.com/office/powerpoint/2010/main" val="400376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14C6-F418-4745-B542-AD80D194943D}"/>
              </a:ext>
            </a:extLst>
          </p:cNvPr>
          <p:cNvSpPr>
            <a:spLocks noGrp="1"/>
          </p:cNvSpPr>
          <p:nvPr>
            <p:ph type="ctrTitle"/>
          </p:nvPr>
        </p:nvSpPr>
        <p:spPr>
          <a:xfrm>
            <a:off x="467360" y="1117601"/>
            <a:ext cx="11084559" cy="507999"/>
          </a:xfrm>
        </p:spPr>
        <p:txBody>
          <a:bodyPr/>
          <a:lstStyle/>
          <a:p>
            <a:r>
              <a:rPr lang="en-US" dirty="0"/>
              <a:t>Features and about the project</a:t>
            </a:r>
            <a:endParaRPr lang="en-IN" dirty="0"/>
          </a:p>
        </p:txBody>
      </p:sp>
      <p:sp>
        <p:nvSpPr>
          <p:cNvPr id="3" name="Subtitle 2">
            <a:extLst>
              <a:ext uri="{FF2B5EF4-FFF2-40B4-BE49-F238E27FC236}">
                <a16:creationId xmlns:a16="http://schemas.microsoft.com/office/drawing/2014/main" id="{2AA7500C-FE37-4EFA-BE30-4EB8B772259C}"/>
              </a:ext>
            </a:extLst>
          </p:cNvPr>
          <p:cNvSpPr>
            <a:spLocks noGrp="1"/>
          </p:cNvSpPr>
          <p:nvPr>
            <p:ph type="subTitle" idx="1"/>
          </p:nvPr>
        </p:nvSpPr>
        <p:spPr>
          <a:xfrm flipH="1">
            <a:off x="11653520" y="4963259"/>
            <a:ext cx="45719" cy="65941"/>
          </a:xfrm>
        </p:spPr>
        <p:txBody>
          <a:bodyPr>
            <a:normAutofit fontScale="25000" lnSpcReduction="20000"/>
          </a:bodyPr>
          <a:lstStyle/>
          <a:p>
            <a:endParaRPr lang="en-IN" sz="200" dirty="0">
              <a:solidFill>
                <a:schemeClr val="accent6">
                  <a:lumMod val="50000"/>
                </a:schemeClr>
              </a:solidFill>
            </a:endParaRPr>
          </a:p>
        </p:txBody>
      </p:sp>
      <p:sp>
        <p:nvSpPr>
          <p:cNvPr id="5" name="TextBox 4">
            <a:extLst>
              <a:ext uri="{FF2B5EF4-FFF2-40B4-BE49-F238E27FC236}">
                <a16:creationId xmlns:a16="http://schemas.microsoft.com/office/drawing/2014/main" id="{623F18FE-6DC1-407C-9086-EFC688D65F37}"/>
              </a:ext>
            </a:extLst>
          </p:cNvPr>
          <p:cNvSpPr txBox="1"/>
          <p:nvPr/>
        </p:nvSpPr>
        <p:spPr>
          <a:xfrm>
            <a:off x="883920" y="1859339"/>
            <a:ext cx="9408159" cy="2862322"/>
          </a:xfrm>
          <a:prstGeom prst="rect">
            <a:avLst/>
          </a:prstGeom>
          <a:noFill/>
        </p:spPr>
        <p:txBody>
          <a:bodyPr wrap="square">
            <a:spAutoFit/>
          </a:bodyPr>
          <a:lstStyle/>
          <a:p>
            <a:pPr marL="285750" indent="-285750">
              <a:buFont typeface="Wingdings" panose="05000000000000000000" pitchFamily="2" charset="2"/>
              <a:buChar char="Ø"/>
            </a:pPr>
            <a:r>
              <a:rPr lang="en-IN" dirty="0">
                <a:solidFill>
                  <a:schemeClr val="bg1"/>
                </a:solidFill>
              </a:rPr>
              <a:t>Currently there is only one option provided which is  to  Start  the game. </a:t>
            </a:r>
          </a:p>
          <a:p>
            <a:endParaRPr lang="en-IN" dirty="0">
              <a:solidFill>
                <a:schemeClr val="bg1"/>
              </a:solidFill>
            </a:endParaRPr>
          </a:p>
          <a:p>
            <a:pPr marL="285750" indent="-285750">
              <a:buFont typeface="Wingdings" panose="05000000000000000000" pitchFamily="2" charset="2"/>
              <a:buChar char="Ø"/>
            </a:pPr>
            <a:r>
              <a:rPr lang="en-IN" dirty="0">
                <a:solidFill>
                  <a:schemeClr val="bg1"/>
                </a:solidFill>
              </a:rPr>
              <a:t>The high score is saved in the local storage . </a:t>
            </a:r>
          </a:p>
          <a:p>
            <a:endParaRPr lang="en-IN" dirty="0">
              <a:solidFill>
                <a:schemeClr val="bg1"/>
              </a:solidFill>
            </a:endParaRPr>
          </a:p>
          <a:p>
            <a:pPr marL="285750" indent="-285750">
              <a:buFont typeface="Wingdings" panose="05000000000000000000" pitchFamily="2" charset="2"/>
              <a:buChar char="Ø"/>
            </a:pPr>
            <a:r>
              <a:rPr lang="en-IN" dirty="0">
                <a:solidFill>
                  <a:schemeClr val="bg1"/>
                </a:solidFill>
              </a:rPr>
              <a:t>The score section will display  the current Score and the High Score . </a:t>
            </a:r>
          </a:p>
          <a:p>
            <a:endParaRPr lang="en-IN" dirty="0">
              <a:solidFill>
                <a:schemeClr val="bg1"/>
              </a:solidFill>
            </a:endParaRPr>
          </a:p>
          <a:p>
            <a:pPr marL="285750" indent="-285750">
              <a:buFont typeface="Wingdings" panose="05000000000000000000" pitchFamily="2" charset="2"/>
              <a:buChar char="Ø"/>
            </a:pPr>
            <a:r>
              <a:rPr lang="en-IN" dirty="0">
                <a:solidFill>
                  <a:schemeClr val="bg1"/>
                </a:solidFill>
              </a:rPr>
              <a:t>The Snake position has been set at Centre, so whenever player will start the game, the snake will appear at Centre location every time.</a:t>
            </a:r>
          </a:p>
          <a:p>
            <a:endParaRPr lang="en-IN" dirty="0">
              <a:solidFill>
                <a:schemeClr val="bg1"/>
              </a:solidFill>
            </a:endParaRPr>
          </a:p>
          <a:p>
            <a:pPr marL="285750" indent="-285750">
              <a:buFont typeface="Wingdings" panose="05000000000000000000" pitchFamily="2" charset="2"/>
              <a:buChar char="Ø"/>
            </a:pPr>
            <a:r>
              <a:rPr lang="en-IN" dirty="0">
                <a:solidFill>
                  <a:schemeClr val="bg1"/>
                </a:solidFill>
              </a:rPr>
              <a:t>The snake  will always appear in black and grey  colour in a gradient finish .  </a:t>
            </a:r>
          </a:p>
        </p:txBody>
      </p:sp>
    </p:spTree>
    <p:extLst>
      <p:ext uri="{BB962C8B-B14F-4D97-AF65-F5344CB8AC3E}">
        <p14:creationId xmlns:p14="http://schemas.microsoft.com/office/powerpoint/2010/main" val="3165860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B726-21D0-4CF7-9103-4B686C5835AE}"/>
              </a:ext>
            </a:extLst>
          </p:cNvPr>
          <p:cNvSpPr>
            <a:spLocks noGrp="1"/>
          </p:cNvSpPr>
          <p:nvPr>
            <p:ph type="ctrTitle"/>
          </p:nvPr>
        </p:nvSpPr>
        <p:spPr>
          <a:xfrm>
            <a:off x="1483359" y="985521"/>
            <a:ext cx="8497253" cy="568960"/>
          </a:xfrm>
        </p:spPr>
        <p:txBody>
          <a:bodyPr/>
          <a:lstStyle/>
          <a:p>
            <a:r>
              <a:rPr lang="en-US" dirty="0"/>
              <a:t>Objective of the project</a:t>
            </a:r>
            <a:endParaRPr lang="en-IN" dirty="0"/>
          </a:p>
        </p:txBody>
      </p:sp>
      <p:sp>
        <p:nvSpPr>
          <p:cNvPr id="3" name="Subtitle 2">
            <a:extLst>
              <a:ext uri="{FF2B5EF4-FFF2-40B4-BE49-F238E27FC236}">
                <a16:creationId xmlns:a16="http://schemas.microsoft.com/office/drawing/2014/main" id="{7F373C59-E762-47F5-B645-CC0467BB89E8}"/>
              </a:ext>
            </a:extLst>
          </p:cNvPr>
          <p:cNvSpPr>
            <a:spLocks noGrp="1"/>
          </p:cNvSpPr>
          <p:nvPr>
            <p:ph type="subTitle" idx="1"/>
          </p:nvPr>
        </p:nvSpPr>
        <p:spPr>
          <a:xfrm>
            <a:off x="11658597" y="5819139"/>
            <a:ext cx="45719" cy="45719"/>
          </a:xfrm>
        </p:spPr>
        <p:txBody>
          <a:bodyPr>
            <a:noAutofit/>
          </a:bodyPr>
          <a:lstStyle/>
          <a:p>
            <a:endParaRPr lang="en-IN" sz="200" dirty="0">
              <a:solidFill>
                <a:schemeClr val="accent6">
                  <a:lumMod val="50000"/>
                </a:schemeClr>
              </a:solidFill>
            </a:endParaRPr>
          </a:p>
        </p:txBody>
      </p:sp>
      <p:sp>
        <p:nvSpPr>
          <p:cNvPr id="5" name="TextBox 4">
            <a:extLst>
              <a:ext uri="{FF2B5EF4-FFF2-40B4-BE49-F238E27FC236}">
                <a16:creationId xmlns:a16="http://schemas.microsoft.com/office/drawing/2014/main" id="{A81C19A2-EF8F-4F5A-BB7C-0E4AD9B495A3}"/>
              </a:ext>
            </a:extLst>
          </p:cNvPr>
          <p:cNvSpPr txBox="1"/>
          <p:nvPr/>
        </p:nvSpPr>
        <p:spPr>
          <a:xfrm>
            <a:off x="1154954" y="1649720"/>
            <a:ext cx="8825658" cy="4524315"/>
          </a:xfrm>
          <a:prstGeom prst="rect">
            <a:avLst/>
          </a:prstGeom>
          <a:noFill/>
        </p:spPr>
        <p:txBody>
          <a:bodyPr wrap="square">
            <a:spAutoFit/>
          </a:bodyPr>
          <a:lstStyle/>
          <a:p>
            <a:pPr marL="285750" indent="-285750">
              <a:buFont typeface="Wingdings" panose="05000000000000000000" pitchFamily="2" charset="2"/>
              <a:buChar char="Ø"/>
            </a:pPr>
            <a:r>
              <a:rPr lang="en-US" dirty="0">
                <a:solidFill>
                  <a:schemeClr val="bg1"/>
                </a:solidFill>
              </a:rPr>
              <a:t>The “snake game” is a game made using Multiple language. This is a game which is quite easy to play. The game is a classic representation of the snake game which appears as an inbuilt game feature in most of the leading mobile handsets like Nokia.</a:t>
            </a:r>
          </a:p>
          <a:p>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The “snake game” is one of the simplest game concepts ever, and just like Tetris it’s very addictive. There are a lot of variations of this game written in Flash, a relatively easy game to code, with an ability that when keys are pressed in rapid succession they are all registered. This is necessary if you want to have full control of the snake at all times.</a:t>
            </a:r>
          </a:p>
          <a:p>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The objective of this  project is to build a snake game . In this project , the player has to move a snake so it touches the food. If the snake touches itself or the border of the game then the game will over. If it touches the food it gets bigger .</a:t>
            </a:r>
          </a:p>
          <a:p>
            <a:endParaRPr lang="en-US" dirty="0">
              <a:solidFill>
                <a:schemeClr val="bg1"/>
              </a:solidFill>
            </a:endParaRPr>
          </a:p>
        </p:txBody>
      </p:sp>
    </p:spTree>
    <p:extLst>
      <p:ext uri="{BB962C8B-B14F-4D97-AF65-F5344CB8AC3E}">
        <p14:creationId xmlns:p14="http://schemas.microsoft.com/office/powerpoint/2010/main" val="592130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TotalTime>
  <Words>772</Words>
  <Application>Microsoft Office PowerPoint</Application>
  <PresentationFormat>Widescreen</PresentationFormat>
  <Paragraphs>81</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Comic Sans MS</vt:lpstr>
      <vt:lpstr>Wingdings</vt:lpstr>
      <vt:lpstr>Wingdings 3</vt:lpstr>
      <vt:lpstr>Ion Boardroom</vt:lpstr>
      <vt:lpstr>SNAKE GAME USING CSS,HTML AND JAVASCRIPT</vt:lpstr>
      <vt:lpstr>CONTENTS</vt:lpstr>
      <vt:lpstr>Introduction</vt:lpstr>
      <vt:lpstr>History</vt:lpstr>
      <vt:lpstr>PowerPoint Presentation</vt:lpstr>
      <vt:lpstr>Requirements</vt:lpstr>
      <vt:lpstr>Flowchart</vt:lpstr>
      <vt:lpstr>Features and about the project</vt:lpstr>
      <vt:lpstr>Objective of the project</vt:lpstr>
      <vt:lpstr>Code files :</vt:lpstr>
      <vt:lpstr>2.STYLING</vt:lpstr>
      <vt:lpstr>PowerPoint Presentation</vt:lpstr>
      <vt:lpstr>3. MAIN ALGORITHMIC PART</vt:lpstr>
      <vt:lpstr>PowerPoint Presentation</vt:lpstr>
      <vt:lpstr>PowerPoint Presentation</vt:lpstr>
      <vt:lpstr>PowerPoint Presentation</vt:lpstr>
      <vt:lpstr>PowerPoint Presentation</vt:lpstr>
      <vt:lpstr>Outputs :</vt:lpstr>
      <vt:lpstr>PowerPoint Presentation</vt:lpstr>
      <vt:lpstr>Future scope of the project</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 GAME USING CSS,HTML AND JAVASCRIPT</dc:title>
  <cp:lastModifiedBy>Jaivrat Lohiya</cp:lastModifiedBy>
  <cp:revision>5</cp:revision>
  <dcterms:modified xsi:type="dcterms:W3CDTF">2022-01-06T10:44:09Z</dcterms:modified>
</cp:coreProperties>
</file>