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375" autoAdjust="0"/>
  </p:normalViewPr>
  <p:slideViewPr>
    <p:cSldViewPr snapToGrid="0" snapToObjects="1">
      <p:cViewPr>
        <p:scale>
          <a:sx n="50" d="100"/>
          <a:sy n="50" d="100"/>
        </p:scale>
        <p:origin x="104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0174F-B784-634C-8F65-A333FB3DE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2AA242-0C00-1847-B3E5-60E52CB28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2C6FD-DA1D-C241-9E19-23EF848C6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52D6-A026-524D-B9F1-10BD79D2CF41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491DB-5FC6-0748-8DC8-21F087614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3A69F-BCAD-F642-A2B4-915B9A5D4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16B6-1336-5B4E-A41D-FC1ECE8F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49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97170-EF49-D94D-B39F-D3E4C826A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843565-98FE-5444-8A62-073D3088E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7AD99-887E-9C4F-A2FD-101AF403A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52D6-A026-524D-B9F1-10BD79D2CF41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7BFF9-13D3-384C-B891-3BEACEFE1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2CD80-1FB9-154D-B7CD-91F1B863F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16B6-1336-5B4E-A41D-FC1ECE8F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84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E91F77-6EC4-2B48-9374-FF1BF8BFF0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CBDEF5-DBD9-8D49-A215-3B2085307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2EF28-8F21-334F-9069-6CBD1AD1C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52D6-A026-524D-B9F1-10BD79D2CF41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3775D-2D5A-7842-8A87-824E87EBD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2F039-202D-3B4F-9B3F-15AA9EC04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16B6-1336-5B4E-A41D-FC1ECE8F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3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BD44D-BE91-1F4A-8980-4DFE851D0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FED1F-E2AA-0C4D-A090-A3504FE46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189D1-A064-154A-9E14-C01964917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52D6-A026-524D-B9F1-10BD79D2CF41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16F0C-F46A-2945-86F5-6038744BC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2324E-4FFF-334E-B8DB-B5483242A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16B6-1336-5B4E-A41D-FC1ECE8F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1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49396-CDAB-CA40-AA92-A416CA07F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21590-96EE-454F-B596-E1ACA5EF1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11290-AD25-E54F-83E6-6ECD328EE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52D6-A026-524D-B9F1-10BD79D2CF41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3CE8D-C36D-4F49-A023-214E5D069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58802-7E7D-AF40-BFFA-41C462CDF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16B6-1336-5B4E-A41D-FC1ECE8F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0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90665-1D81-2E41-901A-1F7FEE253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6B226-AF41-4942-9AA2-3FBB7435D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1AD63-C317-2349-90E9-2007450DB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91166-D5F5-654A-8151-85F1F6FD9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52D6-A026-524D-B9F1-10BD79D2CF41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8824A-0575-A848-A8C5-E01851037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95710-0139-3E4C-BF5D-1DD2D8F5D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16B6-1336-5B4E-A41D-FC1ECE8F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93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3DFA2-277C-E047-8723-2EAA796EF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EB663-B8D0-D14F-8B43-5B01CA3FD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140725-1238-4340-A768-EC910638E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05D8B4-1C6C-DB46-B493-31213E5819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DD2BC9-76E9-8E4C-9C0D-0A94E30E5A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274A3E-DE33-9045-A57F-8ACCF3C1E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52D6-A026-524D-B9F1-10BD79D2CF41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B5143B-DCB2-604C-A08C-4EE4835E4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2CCDBA-2DC6-294E-8CCD-3A1448545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16B6-1336-5B4E-A41D-FC1ECE8F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89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006FA-1A75-5A47-8FC7-A70DA0D14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D13EAE-65AE-DC49-BA17-E70D0BF53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52D6-A026-524D-B9F1-10BD79D2CF41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EE575F-C1FD-7E42-ABEE-4F677CEC8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70A9A3-EA99-2742-A9C0-8D6F5E256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16B6-1336-5B4E-A41D-FC1ECE8F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41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B06B6-5707-A74C-AAD6-8BAF71FA6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52D6-A026-524D-B9F1-10BD79D2CF41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3B15B9-7F3A-574F-BC6A-CBE58B3E3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55C98F-E59D-5B4E-9110-B5230247F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16B6-1336-5B4E-A41D-FC1ECE8F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60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480D7-41F9-C745-82BF-32C385F39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B627A-6A46-824F-9F1B-AF0602B4E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173B40-0247-FA43-9F4A-582504523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F188B-D433-4648-9895-0F4ECACE8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52D6-A026-524D-B9F1-10BD79D2CF41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5B56E-3163-5E45-BEE2-2D7745D05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F8C26-0E5E-A54A-B49F-3D319589A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16B6-1336-5B4E-A41D-FC1ECE8F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7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92555-630F-E64E-AAF1-BECBC4954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5CFC79-95CB-8946-8352-4896B558CF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99C4AF-053F-DE47-A2E6-4E9B0F143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8A5249-702E-C949-A2CE-2A3CB3022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52D6-A026-524D-B9F1-10BD79D2CF41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403DB-B7ED-6841-B3BF-44831D378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B04C0-0410-4740-8821-DB081980E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16B6-1336-5B4E-A41D-FC1ECE8F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1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38237C-0324-ED40-ABBB-4CF7FF168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4E728-B5FF-254F-A5F5-579737370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05465-2ABD-C24B-828C-F98C2A4119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F52D6-A026-524D-B9F1-10BD79D2CF41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021CC-7DE1-9642-BB72-F5164A9E9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AA4A8-7D33-3B46-8930-CECF12A13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F16B6-1336-5B4E-A41D-FC1ECE8F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04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E912A-98F5-DA47-A9B2-835A53683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5005" y="2145353"/>
            <a:ext cx="1876995" cy="374843"/>
          </a:xfrm>
        </p:spPr>
        <p:txBody>
          <a:bodyPr>
            <a:normAutofit fontScale="90000"/>
          </a:bodyPr>
          <a:lstStyle/>
          <a:p>
            <a:r>
              <a:rPr lang="en-US" sz="1400" dirty="0"/>
              <a:t>Performability</a:t>
            </a:r>
            <a:br>
              <a:rPr lang="en-US" sz="1400" dirty="0"/>
            </a:br>
            <a:r>
              <a:rPr lang="en-US" sz="1400" dirty="0"/>
              <a:t>evaluation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EC9BEC-BA3E-924A-9102-35B8CBB75B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8542" y="5480571"/>
            <a:ext cx="7816727" cy="1135493"/>
          </a:xfrm>
        </p:spPr>
        <p:txBody>
          <a:bodyPr>
            <a:normAutofit/>
          </a:bodyPr>
          <a:lstStyle/>
          <a:p>
            <a:r>
              <a:rPr lang="en-US" dirty="0"/>
              <a:t>A......manual-&gt; flow of operation   Model validation activity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EC17F1-187F-0048-865D-5937FD9961AF}"/>
              </a:ext>
            </a:extLst>
          </p:cNvPr>
          <p:cNvSpPr/>
          <p:nvPr/>
        </p:nvSpPr>
        <p:spPr>
          <a:xfrm>
            <a:off x="153730" y="88872"/>
            <a:ext cx="6603264" cy="26337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641C09-DEEF-564A-96F7-EE173E1E37F8}"/>
              </a:ext>
            </a:extLst>
          </p:cNvPr>
          <p:cNvSpPr txBox="1"/>
          <p:nvPr/>
        </p:nvSpPr>
        <p:spPr>
          <a:xfrm>
            <a:off x="2135787" y="146919"/>
            <a:ext cx="285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Performance modelling 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C3D8EE-46CC-6640-8943-4F31DB6358B0}"/>
              </a:ext>
            </a:extLst>
          </p:cNvPr>
          <p:cNvSpPr txBox="1"/>
          <p:nvPr/>
        </p:nvSpPr>
        <p:spPr>
          <a:xfrm>
            <a:off x="449699" y="7810038"/>
            <a:ext cx="3902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BB4017-0982-9343-B1C9-5741223398D4}"/>
              </a:ext>
            </a:extLst>
          </p:cNvPr>
          <p:cNvSpPr/>
          <p:nvPr/>
        </p:nvSpPr>
        <p:spPr>
          <a:xfrm>
            <a:off x="1233831" y="514300"/>
            <a:ext cx="4624039" cy="3495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 validator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95C6DFD3-EC98-0344-BF70-5FA23BFBD268}"/>
              </a:ext>
            </a:extLst>
          </p:cNvPr>
          <p:cNvSpPr/>
          <p:nvPr/>
        </p:nvSpPr>
        <p:spPr>
          <a:xfrm>
            <a:off x="-3075950" y="1881602"/>
            <a:ext cx="152400" cy="16158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4323CACD-6871-5E4E-B845-3A6CD736CEAA}"/>
              </a:ext>
            </a:extLst>
          </p:cNvPr>
          <p:cNvSpPr/>
          <p:nvPr/>
        </p:nvSpPr>
        <p:spPr>
          <a:xfrm>
            <a:off x="-2611833" y="2059072"/>
            <a:ext cx="143436" cy="212799"/>
          </a:xfrm>
          <a:prstGeom prst="downArrow">
            <a:avLst/>
          </a:prstGeom>
          <a:noFill/>
          <a:ln>
            <a:gradFill>
              <a:gsLst>
                <a:gs pos="62012">
                  <a:srgbClr val="B7C9E8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lded Corner 9">
            <a:extLst>
              <a:ext uri="{FF2B5EF4-FFF2-40B4-BE49-F238E27FC236}">
                <a16:creationId xmlns:a16="http://schemas.microsoft.com/office/drawing/2014/main" id="{EECD6001-69E9-E844-9487-05CD1FAD674B}"/>
              </a:ext>
            </a:extLst>
          </p:cNvPr>
          <p:cNvSpPr/>
          <p:nvPr/>
        </p:nvSpPr>
        <p:spPr>
          <a:xfrm flipV="1">
            <a:off x="2006581" y="1144968"/>
            <a:ext cx="789097" cy="851647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7D5F7B-4051-C54F-B29E-A522D55B864C}"/>
              </a:ext>
            </a:extLst>
          </p:cNvPr>
          <p:cNvSpPr/>
          <p:nvPr/>
        </p:nvSpPr>
        <p:spPr>
          <a:xfrm>
            <a:off x="205609" y="1301921"/>
            <a:ext cx="1407459" cy="9921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Service </a:t>
            </a:r>
          </a:p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specification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1EBD4F-0AD6-0945-B3A5-620FA992DFDB}"/>
              </a:ext>
            </a:extLst>
          </p:cNvPr>
          <p:cNvCxnSpPr>
            <a:cxnSpLocks/>
          </p:cNvCxnSpPr>
          <p:nvPr/>
        </p:nvCxnSpPr>
        <p:spPr>
          <a:xfrm>
            <a:off x="1670506" y="1717293"/>
            <a:ext cx="336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3B87A1-6E0D-DF48-821A-4022117B2902}"/>
              </a:ext>
            </a:extLst>
          </p:cNvPr>
          <p:cNvCxnSpPr>
            <a:cxnSpLocks/>
          </p:cNvCxnSpPr>
          <p:nvPr/>
        </p:nvCxnSpPr>
        <p:spPr>
          <a:xfrm>
            <a:off x="1586752" y="863898"/>
            <a:ext cx="0" cy="36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0FE8FE9-A5EC-C742-97B0-FCE44CBEA2CA}"/>
              </a:ext>
            </a:extLst>
          </p:cNvPr>
          <p:cNvSpPr/>
          <p:nvPr/>
        </p:nvSpPr>
        <p:spPr>
          <a:xfrm>
            <a:off x="3044161" y="1519269"/>
            <a:ext cx="1252670" cy="6067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Deployment</a:t>
            </a:r>
          </a:p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phase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1D0E7EA-1974-4348-BBBD-6764C3EC327B}"/>
              </a:ext>
            </a:extLst>
          </p:cNvPr>
          <p:cNvCxnSpPr/>
          <p:nvPr/>
        </p:nvCxnSpPr>
        <p:spPr>
          <a:xfrm>
            <a:off x="2795678" y="1849228"/>
            <a:ext cx="2405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9136709-BF17-ED4B-AF49-BDC664A90D9B}"/>
              </a:ext>
            </a:extLst>
          </p:cNvPr>
          <p:cNvCxnSpPr>
            <a:cxnSpLocks/>
          </p:cNvCxnSpPr>
          <p:nvPr/>
        </p:nvCxnSpPr>
        <p:spPr>
          <a:xfrm>
            <a:off x="3430364" y="863898"/>
            <a:ext cx="0" cy="648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6AA34B1-D13A-1442-B7D1-74A9682A4C5B}"/>
              </a:ext>
            </a:extLst>
          </p:cNvPr>
          <p:cNvCxnSpPr>
            <a:cxnSpLocks/>
          </p:cNvCxnSpPr>
          <p:nvPr/>
        </p:nvCxnSpPr>
        <p:spPr>
          <a:xfrm>
            <a:off x="3762796" y="2123263"/>
            <a:ext cx="0" cy="170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68F5F30-030F-9246-96E7-43BC64B92813}"/>
              </a:ext>
            </a:extLst>
          </p:cNvPr>
          <p:cNvCxnSpPr>
            <a:cxnSpLocks/>
          </p:cNvCxnSpPr>
          <p:nvPr/>
        </p:nvCxnSpPr>
        <p:spPr>
          <a:xfrm>
            <a:off x="4472979" y="863898"/>
            <a:ext cx="0" cy="1430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Folded Corner 32">
            <a:extLst>
              <a:ext uri="{FF2B5EF4-FFF2-40B4-BE49-F238E27FC236}">
                <a16:creationId xmlns:a16="http://schemas.microsoft.com/office/drawing/2014/main" id="{2026D2AA-72B2-8C42-8216-39E5A46AE5D1}"/>
              </a:ext>
            </a:extLst>
          </p:cNvPr>
          <p:cNvSpPr/>
          <p:nvPr/>
        </p:nvSpPr>
        <p:spPr>
          <a:xfrm flipV="1">
            <a:off x="4861508" y="1338442"/>
            <a:ext cx="1037580" cy="702913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60ABF49-297A-C84C-A9DB-61977F9ECEA7}"/>
              </a:ext>
            </a:extLst>
          </p:cNvPr>
          <p:cNvSpPr/>
          <p:nvPr/>
        </p:nvSpPr>
        <p:spPr>
          <a:xfrm>
            <a:off x="-3777596" y="1243187"/>
            <a:ext cx="1706409" cy="11096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6D2F6EC-529E-CE41-B0DB-19B7ACD00E9C}"/>
              </a:ext>
            </a:extLst>
          </p:cNvPr>
          <p:cNvSpPr/>
          <p:nvPr/>
        </p:nvSpPr>
        <p:spPr>
          <a:xfrm>
            <a:off x="-3777596" y="1442438"/>
            <a:ext cx="1280480" cy="70291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51E3DE-D16C-4450-ABC0-6DD7CD798687}"/>
              </a:ext>
            </a:extLst>
          </p:cNvPr>
          <p:cNvSpPr/>
          <p:nvPr/>
        </p:nvSpPr>
        <p:spPr>
          <a:xfrm>
            <a:off x="2512225" y="2849344"/>
            <a:ext cx="4206240" cy="218819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A83A74B-66EB-4B46-BA8E-8F60B8A95B0C}"/>
              </a:ext>
            </a:extLst>
          </p:cNvPr>
          <p:cNvCxnSpPr>
            <a:cxnSpLocks/>
          </p:cNvCxnSpPr>
          <p:nvPr/>
        </p:nvCxnSpPr>
        <p:spPr>
          <a:xfrm>
            <a:off x="5899088" y="1782281"/>
            <a:ext cx="13137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F6901A1-9739-442B-B222-5BFE02572D94}"/>
              </a:ext>
            </a:extLst>
          </p:cNvPr>
          <p:cNvCxnSpPr>
            <a:cxnSpLocks/>
          </p:cNvCxnSpPr>
          <p:nvPr/>
        </p:nvCxnSpPr>
        <p:spPr>
          <a:xfrm flipH="1">
            <a:off x="7212818" y="1782281"/>
            <a:ext cx="9293" cy="1375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07694B3-4BFB-4866-A406-2A5265CA7205}"/>
              </a:ext>
            </a:extLst>
          </p:cNvPr>
          <p:cNvSpPr/>
          <p:nvPr/>
        </p:nvSpPr>
        <p:spPr>
          <a:xfrm>
            <a:off x="7946400" y="3157707"/>
            <a:ext cx="2512738" cy="150821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  <a:p>
            <a:pPr algn="ctr"/>
            <a:r>
              <a:rPr lang="en-US" dirty="0"/>
              <a:t>Synchronization</a:t>
            </a:r>
          </a:p>
          <a:p>
            <a:pPr algn="ctr"/>
            <a:r>
              <a:rPr lang="en-US" dirty="0"/>
              <a:t>Using guard</a:t>
            </a:r>
          </a:p>
          <a:p>
            <a:pPr algn="ctr"/>
            <a:r>
              <a:rPr lang="en-US" dirty="0"/>
              <a:t>functions</a:t>
            </a:r>
          </a:p>
        </p:txBody>
      </p:sp>
      <p:sp>
        <p:nvSpPr>
          <p:cNvPr id="40" name="Rectangle: Folded Corner 39">
            <a:extLst>
              <a:ext uri="{FF2B5EF4-FFF2-40B4-BE49-F238E27FC236}">
                <a16:creationId xmlns:a16="http://schemas.microsoft.com/office/drawing/2014/main" id="{06A19699-2BB9-47F0-AA84-6DD1600A138F}"/>
              </a:ext>
            </a:extLst>
          </p:cNvPr>
          <p:cNvSpPr/>
          <p:nvPr/>
        </p:nvSpPr>
        <p:spPr>
          <a:xfrm flipV="1">
            <a:off x="8139504" y="1849228"/>
            <a:ext cx="2031044" cy="1044172"/>
          </a:xfrm>
          <a:prstGeom prst="foldedCorne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4570CD2-A628-4717-BD55-33E11E193921}"/>
              </a:ext>
            </a:extLst>
          </p:cNvPr>
          <p:cNvCxnSpPr>
            <a:cxnSpLocks/>
          </p:cNvCxnSpPr>
          <p:nvPr/>
        </p:nvCxnSpPr>
        <p:spPr>
          <a:xfrm flipV="1">
            <a:off x="7212818" y="3704065"/>
            <a:ext cx="9293" cy="450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0EFB922-5DF6-425C-B4E4-8AD6805F1F8D}"/>
              </a:ext>
            </a:extLst>
          </p:cNvPr>
          <p:cNvCxnSpPr>
            <a:cxnSpLocks/>
          </p:cNvCxnSpPr>
          <p:nvPr/>
        </p:nvCxnSpPr>
        <p:spPr>
          <a:xfrm>
            <a:off x="6505117" y="4154730"/>
            <a:ext cx="7077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Flowchart: Or 44">
            <a:extLst>
              <a:ext uri="{FF2B5EF4-FFF2-40B4-BE49-F238E27FC236}">
                <a16:creationId xmlns:a16="http://schemas.microsoft.com/office/drawing/2014/main" id="{672E585E-CD36-4913-BB84-FB1A6E780B8B}"/>
              </a:ext>
            </a:extLst>
          </p:cNvPr>
          <p:cNvSpPr/>
          <p:nvPr/>
        </p:nvSpPr>
        <p:spPr>
          <a:xfrm>
            <a:off x="7009098" y="3234383"/>
            <a:ext cx="426027" cy="423509"/>
          </a:xfrm>
          <a:prstGeom prst="flowChar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DE20FA6-64DE-4765-969A-8C38B965B45A}"/>
              </a:ext>
            </a:extLst>
          </p:cNvPr>
          <p:cNvSpPr/>
          <p:nvPr/>
        </p:nvSpPr>
        <p:spPr>
          <a:xfrm>
            <a:off x="3545850" y="2294092"/>
            <a:ext cx="1315658" cy="7527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                                      Model</a:t>
            </a:r>
            <a:br>
              <a:rPr lang="en-US" sz="1100" dirty="0"/>
            </a:br>
            <a:r>
              <a:rPr lang="en-US" sz="1100" dirty="0"/>
              <a:t>annotation</a:t>
            </a:r>
          </a:p>
          <a:p>
            <a:pPr algn="ctr"/>
            <a:r>
              <a:rPr lang="en-US" sz="1100" dirty="0"/>
              <a:t>phase </a:t>
            </a:r>
          </a:p>
          <a:p>
            <a:pPr algn="ctr"/>
            <a:endParaRPr lang="en-US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486E556-74C8-4D51-9BD4-0848AC292A83}"/>
              </a:ext>
            </a:extLst>
          </p:cNvPr>
          <p:cNvCxnSpPr>
            <a:cxnSpLocks/>
          </p:cNvCxnSpPr>
          <p:nvPr/>
        </p:nvCxnSpPr>
        <p:spPr>
          <a:xfrm>
            <a:off x="3257871" y="2145353"/>
            <a:ext cx="0" cy="1002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DE78565-17A5-4D6D-85C6-61A2827B3C86}"/>
              </a:ext>
            </a:extLst>
          </p:cNvPr>
          <p:cNvSpPr/>
          <p:nvPr/>
        </p:nvSpPr>
        <p:spPr>
          <a:xfrm>
            <a:off x="2648647" y="3153808"/>
            <a:ext cx="1166526" cy="11409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Phase for state machine</a:t>
            </a:r>
          </a:p>
          <a:p>
            <a:pPr algn="ctr"/>
            <a:r>
              <a:rPr lang="en-US" sz="1100" dirty="0"/>
              <a:t>generation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B59F8AD-FADC-4500-B4B0-CB62E1C24EF6}"/>
              </a:ext>
            </a:extLst>
          </p:cNvPr>
          <p:cNvCxnSpPr>
            <a:cxnSpLocks/>
          </p:cNvCxnSpPr>
          <p:nvPr/>
        </p:nvCxnSpPr>
        <p:spPr>
          <a:xfrm>
            <a:off x="3816493" y="3391348"/>
            <a:ext cx="3645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45A7519-59DA-4EE6-8E16-D0CDFECCE512}"/>
              </a:ext>
            </a:extLst>
          </p:cNvPr>
          <p:cNvCxnSpPr/>
          <p:nvPr/>
        </p:nvCxnSpPr>
        <p:spPr>
          <a:xfrm flipV="1">
            <a:off x="4181090" y="3053720"/>
            <a:ext cx="0" cy="337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AE8FE7FB-6C1C-4CC8-BAC1-0DB63477280C}"/>
              </a:ext>
            </a:extLst>
          </p:cNvPr>
          <p:cNvSpPr/>
          <p:nvPr/>
        </p:nvSpPr>
        <p:spPr>
          <a:xfrm>
            <a:off x="3014506" y="4459785"/>
            <a:ext cx="2311021" cy="2773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Model validator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0E32F46-2070-48EC-BB3F-CD3F54E51F43}"/>
              </a:ext>
            </a:extLst>
          </p:cNvPr>
          <p:cNvCxnSpPr/>
          <p:nvPr/>
        </p:nvCxnSpPr>
        <p:spPr>
          <a:xfrm flipV="1">
            <a:off x="3379103" y="4288958"/>
            <a:ext cx="0" cy="170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392E4C7-14DE-428C-8333-2A46CAA18544}"/>
              </a:ext>
            </a:extLst>
          </p:cNvPr>
          <p:cNvCxnSpPr>
            <a:cxnSpLocks/>
          </p:cNvCxnSpPr>
          <p:nvPr/>
        </p:nvCxnSpPr>
        <p:spPr>
          <a:xfrm flipV="1">
            <a:off x="4398434" y="3039890"/>
            <a:ext cx="0" cy="1419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: Folded Corner 69">
            <a:extLst>
              <a:ext uri="{FF2B5EF4-FFF2-40B4-BE49-F238E27FC236}">
                <a16:creationId xmlns:a16="http://schemas.microsoft.com/office/drawing/2014/main" id="{36EDA34B-237E-4DDE-871F-0CE2FD00C781}"/>
              </a:ext>
            </a:extLst>
          </p:cNvPr>
          <p:cNvSpPr/>
          <p:nvPr/>
        </p:nvSpPr>
        <p:spPr>
          <a:xfrm flipV="1">
            <a:off x="5130331" y="3591703"/>
            <a:ext cx="1349430" cy="667410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85B143B-3443-4F71-8894-C80D71619B04}"/>
              </a:ext>
            </a:extLst>
          </p:cNvPr>
          <p:cNvSpPr/>
          <p:nvPr/>
        </p:nvSpPr>
        <p:spPr>
          <a:xfrm>
            <a:off x="5123408" y="2294092"/>
            <a:ext cx="1181312" cy="7457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                         Model</a:t>
            </a:r>
          </a:p>
          <a:p>
            <a:pPr algn="ctr"/>
            <a:r>
              <a:rPr lang="en-US" sz="1000" dirty="0"/>
              <a:t>Transformation</a:t>
            </a:r>
          </a:p>
          <a:p>
            <a:pPr algn="ctr"/>
            <a:r>
              <a:rPr lang="en-US" sz="1000" dirty="0"/>
              <a:t>phase</a:t>
            </a:r>
          </a:p>
          <a:p>
            <a:pPr algn="ctr"/>
            <a:endParaRPr lang="en-US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2315CF3-2C1A-4FC9-80C0-6F2219E0490F}"/>
              </a:ext>
            </a:extLst>
          </p:cNvPr>
          <p:cNvCxnSpPr/>
          <p:nvPr/>
        </p:nvCxnSpPr>
        <p:spPr>
          <a:xfrm>
            <a:off x="6096000" y="3046800"/>
            <a:ext cx="0" cy="529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974A95C-8DB7-4B1F-B4A9-A88709316CB1}"/>
              </a:ext>
            </a:extLst>
          </p:cNvPr>
          <p:cNvCxnSpPr/>
          <p:nvPr/>
        </p:nvCxnSpPr>
        <p:spPr>
          <a:xfrm>
            <a:off x="4861508" y="2785533"/>
            <a:ext cx="261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56226EF-2401-4AF5-8B8B-C26AD2FF7EF5}"/>
              </a:ext>
            </a:extLst>
          </p:cNvPr>
          <p:cNvSpPr txBox="1"/>
          <p:nvPr/>
        </p:nvSpPr>
        <p:spPr>
          <a:xfrm>
            <a:off x="2000192" y="1306548"/>
            <a:ext cx="908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      </a:t>
            </a:r>
            <a:r>
              <a:rPr lang="en-US" sz="1000" dirty="0"/>
              <a:t>UML</a:t>
            </a:r>
          </a:p>
          <a:p>
            <a:r>
              <a:rPr lang="en-US" sz="900" dirty="0"/>
              <a:t>Collaboration </a:t>
            </a:r>
          </a:p>
          <a:p>
            <a:r>
              <a:rPr lang="en-US" sz="900" dirty="0"/>
              <a:t>&amp; activity</a:t>
            </a: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45A817A6-EA24-4F8A-847B-F99EDF7C5C30}"/>
              </a:ext>
            </a:extLst>
          </p:cNvPr>
          <p:cNvSpPr/>
          <p:nvPr/>
        </p:nvSpPr>
        <p:spPr>
          <a:xfrm flipH="1">
            <a:off x="-3621628" y="1626179"/>
            <a:ext cx="804195" cy="12743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747A5C1-4048-4480-B068-3794DC25F389}"/>
              </a:ext>
            </a:extLst>
          </p:cNvPr>
          <p:cNvSpPr txBox="1"/>
          <p:nvPr/>
        </p:nvSpPr>
        <p:spPr>
          <a:xfrm>
            <a:off x="4905134" y="1472975"/>
            <a:ext cx="88697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Performance</a:t>
            </a:r>
          </a:p>
          <a:p>
            <a:r>
              <a:rPr lang="en-US" sz="1050" dirty="0"/>
              <a:t>SRN model</a:t>
            </a:r>
          </a:p>
          <a:p>
            <a:endParaRPr 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5E816DE-9125-47F8-B3AB-900F94253B96}"/>
              </a:ext>
            </a:extLst>
          </p:cNvPr>
          <p:cNvSpPr txBox="1"/>
          <p:nvPr/>
        </p:nvSpPr>
        <p:spPr>
          <a:xfrm>
            <a:off x="5325527" y="3704065"/>
            <a:ext cx="101728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Dependability</a:t>
            </a:r>
          </a:p>
          <a:p>
            <a:r>
              <a:rPr lang="en-US" sz="1050" dirty="0"/>
              <a:t>  SRN model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E3FD7EE-C242-4D45-8F95-7ED7463C974B}"/>
              </a:ext>
            </a:extLst>
          </p:cNvPr>
          <p:cNvSpPr txBox="1"/>
          <p:nvPr/>
        </p:nvSpPr>
        <p:spPr>
          <a:xfrm>
            <a:off x="8360758" y="2036747"/>
            <a:ext cx="1744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Performability</a:t>
            </a:r>
          </a:p>
          <a:p>
            <a:r>
              <a:rPr lang="en-US" dirty="0"/>
              <a:t>  SRN model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2F754C2-F7DE-4AD8-B427-DAB4F64B739C}"/>
              </a:ext>
            </a:extLst>
          </p:cNvPr>
          <p:cNvCxnSpPr>
            <a:cxnSpLocks/>
          </p:cNvCxnSpPr>
          <p:nvPr/>
        </p:nvCxnSpPr>
        <p:spPr>
          <a:xfrm>
            <a:off x="6240799" y="5575057"/>
            <a:ext cx="0" cy="216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87452DF-99D5-4C25-81F9-781462084585}"/>
              </a:ext>
            </a:extLst>
          </p:cNvPr>
          <p:cNvCxnSpPr>
            <a:stCxn id="40" idx="3"/>
          </p:cNvCxnSpPr>
          <p:nvPr/>
        </p:nvCxnSpPr>
        <p:spPr>
          <a:xfrm>
            <a:off x="10170548" y="2371314"/>
            <a:ext cx="5397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A559FA5-E8EF-4201-97EE-5EE678FE2E50}"/>
              </a:ext>
            </a:extLst>
          </p:cNvPr>
          <p:cNvCxnSpPr/>
          <p:nvPr/>
        </p:nvCxnSpPr>
        <p:spPr>
          <a:xfrm flipV="1">
            <a:off x="9033933" y="2893400"/>
            <a:ext cx="0" cy="264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64267C6-599E-4A50-AC76-5F63951C9708}"/>
              </a:ext>
            </a:extLst>
          </p:cNvPr>
          <p:cNvCxnSpPr>
            <a:cxnSpLocks/>
          </p:cNvCxnSpPr>
          <p:nvPr/>
        </p:nvCxnSpPr>
        <p:spPr>
          <a:xfrm>
            <a:off x="7435125" y="3446137"/>
            <a:ext cx="511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450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61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Performability 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Hp</cp:lastModifiedBy>
  <cp:revision>7</cp:revision>
  <dcterms:created xsi:type="dcterms:W3CDTF">2023-11-11T17:24:32Z</dcterms:created>
  <dcterms:modified xsi:type="dcterms:W3CDTF">2023-11-11T19:10:27Z</dcterms:modified>
</cp:coreProperties>
</file>