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9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1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A9F2-826C-438F-9407-DD428EA397AE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1BEC-E248-4755-A44A-F500496BA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azim2705@gmail.com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70B-641F-2EB4-A690-20AA547D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93139" y="3586480"/>
            <a:ext cx="2211884" cy="2311400"/>
          </a:xfrm>
        </p:spPr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E5D075B-B775-EEE4-A6D8-3722B490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38" y="0"/>
            <a:ext cx="4528620" cy="990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Profile</a:t>
            </a: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200" dirty="0"/>
              <a:t>Major in BBA in Human Resource Management at Independent University Bangladesh (IUB).</a:t>
            </a:r>
          </a:p>
          <a:p>
            <a:pPr marL="0" indent="0">
              <a:buNone/>
            </a:pPr>
            <a:r>
              <a:rPr lang="en-US" sz="1200" dirty="0"/>
              <a:t>Minor in Marketing in BBA </a:t>
            </a:r>
          </a:p>
          <a:p>
            <a:pPr marL="0" indent="0">
              <a:buNone/>
            </a:pPr>
            <a:endParaRPr lang="en-US" sz="12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Education</a:t>
            </a:r>
          </a:p>
          <a:p>
            <a:r>
              <a:rPr lang="en-US" sz="13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300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Idenpendent</a:t>
            </a:r>
            <a:r>
              <a:rPr lang="en-US" sz="13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University Bangladesh ,</a:t>
            </a:r>
          </a:p>
          <a:p>
            <a:pPr marL="0" indent="0">
              <a:buNone/>
            </a:pPr>
            <a:r>
              <a:rPr lang="en-US" sz="13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[BBA Major in Accounting Minor in Marketing]</a:t>
            </a:r>
          </a:p>
          <a:p>
            <a:r>
              <a:rPr lang="en-US" sz="13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Maple Leaf International School .</a:t>
            </a:r>
          </a:p>
          <a:p>
            <a:pPr marL="0" indent="0">
              <a:buNone/>
            </a:pPr>
            <a:r>
              <a:rPr lang="en-US" sz="13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[From 2008 to 2022 : O Levels &amp; A Levels ]</a:t>
            </a:r>
          </a:p>
          <a:p>
            <a:pPr marL="0" indent="0">
              <a:buNone/>
            </a:pPr>
            <a:endParaRPr lang="en-US" sz="13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</a:t>
            </a: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Experience</a:t>
            </a:r>
          </a:p>
          <a:p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Tutoring </a:t>
            </a:r>
          </a:p>
          <a:p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programming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Parbo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camping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Experiential</a:t>
            </a: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 Marketing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MS. Work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MS. Excel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MS. Power point</a:t>
            </a:r>
          </a:p>
          <a:p>
            <a:pPr marL="0" indent="0">
              <a:buNone/>
            </a:pP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</a:t>
            </a:r>
          </a:p>
          <a:p>
            <a:r>
              <a:rPr lang="en-US" sz="1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Bangla</a:t>
            </a:r>
          </a:p>
          <a:p>
            <a:r>
              <a:rPr lang="en-US" sz="1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English</a:t>
            </a:r>
          </a:p>
          <a:p>
            <a:r>
              <a:rPr lang="en-US" sz="12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Hindi</a:t>
            </a:r>
          </a:p>
          <a:p>
            <a:pPr marL="0" indent="0">
              <a:buNone/>
            </a:pPr>
            <a:endParaRPr lang="en-US" sz="14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Sheik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Mohammad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Fauzul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Azim Marketing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Officer,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pathao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Email: </a:t>
            </a:r>
            <a:r>
              <a:rPr lang="en-US" sz="12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azim2705@gmail.com</a:t>
            </a:r>
            <a:endParaRPr lang="en-US" sz="1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97 Asad Avenue, Mohammadpur, Dhaka- 120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_________________________________________________________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CEC625F-8CDE-FD35-BF76-3B71936D3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9191998" y="4742180"/>
            <a:ext cx="150888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DF476-EF1A-3ADD-2C9B-844DD9830529}"/>
              </a:ext>
            </a:extLst>
          </p:cNvPr>
          <p:cNvSpPr/>
          <p:nvPr/>
        </p:nvSpPr>
        <p:spPr>
          <a:xfrm>
            <a:off x="12298" y="0"/>
            <a:ext cx="2340494" cy="9906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EC02-E7EB-BFF1-CAEA-62EFD8DDFF76}"/>
              </a:ext>
            </a:extLst>
          </p:cNvPr>
          <p:cNvSpPr txBox="1"/>
          <p:nvPr/>
        </p:nvSpPr>
        <p:spPr>
          <a:xfrm>
            <a:off x="179214" y="2880744"/>
            <a:ext cx="1897382" cy="4001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Jaiyan Al hasan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787F3-DC6B-B34F-5EFD-CD3E5465AECD}"/>
              </a:ext>
            </a:extLst>
          </p:cNvPr>
          <p:cNvSpPr txBox="1"/>
          <p:nvPr/>
        </p:nvSpPr>
        <p:spPr>
          <a:xfrm>
            <a:off x="14176" y="3826480"/>
            <a:ext cx="2266718" cy="15388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Contact</a:t>
            </a:r>
          </a:p>
          <a:p>
            <a:r>
              <a:rPr lang="en-US" sz="1200" dirty="0" err="1"/>
              <a:t>Larmini</a:t>
            </a:r>
            <a:r>
              <a:rPr lang="en-US" sz="1200" dirty="0"/>
              <a:t> Street Wari,</a:t>
            </a:r>
          </a:p>
          <a:p>
            <a:r>
              <a:rPr lang="en-US" sz="1200" dirty="0"/>
              <a:t>DHAKA, 1203</a:t>
            </a:r>
          </a:p>
          <a:p>
            <a:endParaRPr lang="en-US" sz="1400" dirty="0"/>
          </a:p>
          <a:p>
            <a:r>
              <a:rPr lang="en-US" sz="1400" dirty="0"/>
              <a:t>+8801994226989</a:t>
            </a:r>
          </a:p>
          <a:p>
            <a:r>
              <a:rPr lang="en-US" sz="1400" u="sng" dirty="0"/>
              <a:t>jaiyanalhasan4@gmail.com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D694C-8730-AFC8-D72D-A61D67194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4" y="159929"/>
            <a:ext cx="2006662" cy="25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</TotalTime>
  <Words>122</Words>
  <Application>Microsoft Office PowerPoint</Application>
  <PresentationFormat>A4 Paper (210x297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dc:creator>jaiyan al hasan</dc:creator>
  <cp:lastModifiedBy>jaiyan al hasan</cp:lastModifiedBy>
  <cp:revision>3</cp:revision>
  <dcterms:created xsi:type="dcterms:W3CDTF">2023-10-12T13:48:48Z</dcterms:created>
  <dcterms:modified xsi:type="dcterms:W3CDTF">2023-10-13T13:29:45Z</dcterms:modified>
</cp:coreProperties>
</file>