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5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8D00-CF71-450F-9902-7C94F3C2CD6D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CD17-066E-418E-B662-0DB54CFF8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39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8D00-CF71-450F-9902-7C94F3C2CD6D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CD17-066E-418E-B662-0DB54CFF8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85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8D00-CF71-450F-9902-7C94F3C2CD6D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CD17-066E-418E-B662-0DB54CFF809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6095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8D00-CF71-450F-9902-7C94F3C2CD6D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CD17-066E-418E-B662-0DB54CFF8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728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8D00-CF71-450F-9902-7C94F3C2CD6D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CD17-066E-418E-B662-0DB54CFF809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0266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8D00-CF71-450F-9902-7C94F3C2CD6D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CD17-066E-418E-B662-0DB54CFF8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641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8D00-CF71-450F-9902-7C94F3C2CD6D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CD17-066E-418E-B662-0DB54CFF8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34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8D00-CF71-450F-9902-7C94F3C2CD6D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CD17-066E-418E-B662-0DB54CFF8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65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8D00-CF71-450F-9902-7C94F3C2CD6D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CD17-066E-418E-B662-0DB54CFF8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46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8D00-CF71-450F-9902-7C94F3C2CD6D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CD17-066E-418E-B662-0DB54CFF8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38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8D00-CF71-450F-9902-7C94F3C2CD6D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CD17-066E-418E-B662-0DB54CFF8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8D00-CF71-450F-9902-7C94F3C2CD6D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CD17-066E-418E-B662-0DB54CFF8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31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8D00-CF71-450F-9902-7C94F3C2CD6D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CD17-066E-418E-B662-0DB54CFF8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54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8D00-CF71-450F-9902-7C94F3C2CD6D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CD17-066E-418E-B662-0DB54CFF8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15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8D00-CF71-450F-9902-7C94F3C2CD6D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CD17-066E-418E-B662-0DB54CFF8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62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8D00-CF71-450F-9902-7C94F3C2CD6D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CD17-066E-418E-B662-0DB54CFF8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00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88D00-CF71-450F-9902-7C94F3C2CD6D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1FCD17-066E-418E-B662-0DB54CFF8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70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Time Series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- Jaiyesh Chahar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058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LSTM Gates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It’s now time to update the old cell state, into the new cell state.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21" y="2828806"/>
            <a:ext cx="8348489" cy="257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0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LSTM gates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05052" cy="2487958"/>
          </a:xfrm>
        </p:spPr>
        <p:txBody>
          <a:bodyPr/>
          <a:lstStyle/>
          <a:p>
            <a:r>
              <a:rPr lang="en-IN" dirty="0" err="1" smtClean="0"/>
              <a:t>Ouput</a:t>
            </a:r>
            <a:r>
              <a:rPr lang="en-IN" dirty="0" smtClean="0"/>
              <a:t> Gate: </a:t>
            </a:r>
            <a:r>
              <a:rPr lang="en-US" dirty="0" smtClean="0"/>
              <a:t>Finally, we need to decide what we’re going to output. This output will be based on our cell state, but will be a filtered version. First, we run a sigmoid layer which decides what parts of the cell state we’re going to output. Then, we put the cell state through </a:t>
            </a:r>
            <a:r>
              <a:rPr lang="en-US" dirty="0" err="1" smtClean="0"/>
              <a:t>tanh</a:t>
            </a:r>
            <a:r>
              <a:rPr lang="en-US" dirty="0" smtClean="0"/>
              <a:t> (push values b/w -1 to 1) and multiply it by the output of the sigmoid gate, so that we only output the parts we decided to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711" y="4074511"/>
            <a:ext cx="8348489" cy="257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5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time series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series analysis is a specific way of analyzing a sequence of data points collected over an interval of time.</a:t>
            </a:r>
          </a:p>
          <a:p>
            <a:endParaRPr lang="en-US" dirty="0"/>
          </a:p>
          <a:p>
            <a:r>
              <a:rPr lang="en-US" smtClean="0"/>
              <a:t>What sets time series data apart from other data is that the analysis can show how variables change over time.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7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Simple Forecasting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Average method: </a:t>
            </a:r>
            <a:r>
              <a:rPr lang="en-US" dirty="0" smtClean="0"/>
              <a:t>forecasts of all future values are equal to the average (or “mean”) of the historical data</a:t>
            </a:r>
          </a:p>
          <a:p>
            <a:endParaRPr lang="en-US" b="1"/>
          </a:p>
          <a:p>
            <a:r>
              <a:rPr lang="en-IN" b="1" smtClean="0"/>
              <a:t>Naïve method: </a:t>
            </a:r>
            <a:r>
              <a:rPr lang="en-IN" smtClean="0">
                <a:effectLst/>
              </a:rPr>
              <a:t>yT+h|T=yT</a:t>
            </a:r>
          </a:p>
          <a:p>
            <a:endParaRPr lang="en-IN" b="1" dirty="0"/>
          </a:p>
          <a:p>
            <a:r>
              <a:rPr lang="en-IN" b="1" dirty="0" smtClean="0"/>
              <a:t>Drift method: </a:t>
            </a:r>
            <a:r>
              <a:rPr lang="en-US" smtClean="0"/>
              <a:t>A variation on the naïve method is to allow the forecasts to increase or decrease over time, where the amount of change over time (called the </a:t>
            </a:r>
            <a:r>
              <a:rPr lang="en-US" b="1" smtClean="0"/>
              <a:t>drift</a:t>
            </a:r>
            <a:r>
              <a:rPr lang="en-US" smtClean="0"/>
              <a:t>) is set to be the average change seen in the historical data.</a:t>
            </a:r>
            <a:endParaRPr lang="en-IN" b="1" smtClean="0"/>
          </a:p>
          <a:p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88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ARIMA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 = Auto regression</a:t>
            </a:r>
          </a:p>
          <a:p>
            <a:endParaRPr lang="en-US" dirty="0"/>
          </a:p>
          <a:p>
            <a:r>
              <a:rPr lang="en-US" dirty="0" smtClean="0"/>
              <a:t>MA = Moving Average</a:t>
            </a:r>
          </a:p>
          <a:p>
            <a:endParaRPr lang="en-US" dirty="0"/>
          </a:p>
          <a:p>
            <a:r>
              <a:rPr lang="en-US" dirty="0" smtClean="0"/>
              <a:t>I </a:t>
            </a:r>
            <a:r>
              <a:rPr lang="en-US" smtClean="0"/>
              <a:t>= Integration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204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we need RNN or LSTMS?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igher frequency time series often exhibit more complicated seasonal patterns. </a:t>
            </a:r>
            <a:r>
              <a:rPr lang="en-US" smtClean="0"/>
              <a:t>ARIMA is not able to deal with this</a:t>
            </a:r>
          </a:p>
          <a:p>
            <a:endParaRPr lang="en-US" dirty="0"/>
          </a:p>
          <a:p>
            <a:r>
              <a:rPr lang="en-IN" smtClean="0"/>
              <a:t>RNNs having a sense of memory which </a:t>
            </a:r>
            <a:r>
              <a:rPr lang="en-IN" b="1" smtClean="0"/>
              <a:t>helps them in keeping track of what happened earlier in the sequential data, thus helping them gain context and identifying correlations and patterns</a:t>
            </a:r>
            <a:r>
              <a:rPr lang="en-IN" smtClean="0"/>
              <a:t>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1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RNN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84" y="2068375"/>
            <a:ext cx="1866900" cy="2857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885" y="1852819"/>
            <a:ext cx="8315325" cy="3390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9931" y="5844209"/>
            <a:ext cx="950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As gap grows, RNNs become unable to learn to connect the information</a:t>
            </a:r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11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LSTMs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689" y="1690688"/>
            <a:ext cx="5779111" cy="31498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4678" y="1690688"/>
            <a:ext cx="41479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are the parts that make up the LSTM cell: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“Cell State”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“Hidden State”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Gates: “Forget” or also known as “Remember”, “Input”, and “Output”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3340" y="4207565"/>
            <a:ext cx="43533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Cell State:</a:t>
            </a:r>
            <a:r>
              <a:rPr lang="en-US" dirty="0" smtClean="0"/>
              <a:t>The cell state is meant to encode a kind of aggregation of data from all previous time-steps that have been processed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smtClean="0"/>
              <a:t>Hidden state: </a:t>
            </a:r>
            <a:r>
              <a:rPr lang="en-US" smtClean="0"/>
              <a:t>meant to encode a kind of characterization of the previous time-step’s data</a:t>
            </a:r>
          </a:p>
        </p:txBody>
      </p:sp>
    </p:spTree>
    <p:extLst>
      <p:ext uri="{BB962C8B-B14F-4D97-AF65-F5344CB8AC3E}">
        <p14:creationId xmlns:p14="http://schemas.microsoft.com/office/powerpoint/2010/main" val="248381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LSTM gates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905" y="150094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LSTM does have the ability to remove or add information to the cell state, carefully regulated by structures called gates.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Forget Gate: decide what information </a:t>
            </a:r>
          </a:p>
          <a:p>
            <a:pPr marL="0" indent="0">
              <a:buNone/>
            </a:pPr>
            <a:r>
              <a:rPr lang="en-US" dirty="0" smtClean="0"/>
              <a:t>we’re going to throw away </a:t>
            </a:r>
          </a:p>
          <a:p>
            <a:pPr marL="0" indent="0">
              <a:buNone/>
            </a:pPr>
            <a:r>
              <a:rPr lang="en-US" smtClean="0"/>
              <a:t>from the cell state.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170" y="2926129"/>
            <a:ext cx="6830335" cy="210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4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LSTM gates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2. Input Gate: </a:t>
            </a:r>
            <a:r>
              <a:rPr lang="en-US" dirty="0" smtClean="0"/>
              <a:t>decides which values we’ll </a:t>
            </a:r>
            <a:r>
              <a:rPr lang="en-US" dirty="0" err="1" smtClean="0"/>
              <a:t>update,Next</a:t>
            </a:r>
            <a:r>
              <a:rPr lang="en-US" dirty="0" smtClean="0"/>
              <a:t>, a </a:t>
            </a:r>
            <a:r>
              <a:rPr lang="en-US" dirty="0" err="1" smtClean="0"/>
              <a:t>tanh</a:t>
            </a:r>
            <a:r>
              <a:rPr lang="en-US" smtClean="0"/>
              <a:t> layer creates a vector of new candidate values, that </a:t>
            </a:r>
            <a:r>
              <a:rPr lang="en-US" dirty="0" smtClean="0"/>
              <a:t>could be added to the state. In the next step, we’ll combine these two to create an update to the state.</a:t>
            </a:r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355" y="3312510"/>
            <a:ext cx="8348489" cy="257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5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189</TotalTime>
  <Words>496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Time Series Analysis</vt:lpstr>
      <vt:lpstr>What is time series analysis</vt:lpstr>
      <vt:lpstr>Some Simple Forecasting Methods</vt:lpstr>
      <vt:lpstr>ARIMA Models</vt:lpstr>
      <vt:lpstr>Why we need RNN or LSTMS?</vt:lpstr>
      <vt:lpstr>RNN</vt:lpstr>
      <vt:lpstr>LSTMs</vt:lpstr>
      <vt:lpstr>LSTM gates</vt:lpstr>
      <vt:lpstr>LSTM gates</vt:lpstr>
      <vt:lpstr>LSTM Gates</vt:lpstr>
      <vt:lpstr>LSTM gates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</dc:title>
  <dc:creator>acer</dc:creator>
  <cp:lastModifiedBy>acer</cp:lastModifiedBy>
  <cp:revision>6</cp:revision>
  <dcterms:created xsi:type="dcterms:W3CDTF">2022-10-01T13:06:20Z</dcterms:created>
  <dcterms:modified xsi:type="dcterms:W3CDTF">2022-10-01T16:16:08Z</dcterms:modified>
</cp:coreProperties>
</file>