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41.597"/>
    </inkml:context>
    <inkml:brush xml:id="br0">
      <inkml:brushProperty name="width" value="0.05" units="cm"/>
      <inkml:brushProperty name="height" value="0.05" units="cm"/>
    </inkml:brush>
  </inkml:definitions>
  <inkml:trace contextRef="#ctx0" brushRef="#br0">61 0 776 0 0,'0'0'316'0'0,"-14"4"208"0"0,2-3-144 0 0,-2-1-240 0 0,-6 4-884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49.065"/>
    </inkml:context>
    <inkml:brush xml:id="br0">
      <inkml:brushProperty name="width" value="0.05" units="cm"/>
      <inkml:brushProperty name="height" value="0.05" units="cm"/>
    </inkml:brush>
  </inkml:definitions>
  <inkml:trace contextRef="#ctx0" brushRef="#br0">21 1 2324 0 0,'-20'23'23540'0'0,"20"-23"-23517"0"0,0 0-1 0 0,0 0 1 0 0,0 0-1 0 0,0 0 1 0 0,0 0-1 0 0,0 0 1 0 0,0 0-1 0 0,0 0 0 0 0,0 0 1 0 0,0 0-1 0 0,0 0 1 0 0,0 0-1 0 0,0 0 1 0 0,0 0-1 0 0,0 0 1 0 0,0 0-1 0 0,0 0 1 0 0,1 0-1 0 0,-1-1 0 0 0,0 1 1 0 0,0 0-1 0 0,0 0 1 0 0,0 0-1 0 0,0 0 1 0 0,0 0-1 0 0,0 0 1 0 0,0 0-1 0 0,0 0 0 0 0,0 0 1 0 0,0 0-1 0 0,0 0 1 0 0,0 0-1 0 0,0-1 1 0 0,0 1-1 0 0,0 0 1 0 0,0 0-1 0 0,0 0 1 0 0,0 0-1 0 0,-1 0 0 0 0,1 0 1 0 0,0 0-1 0 0,0 0 1 0 0,0 0-1 0 0,0 0 1 0 0,0 0-1 0 0,0 0 1 0 0,15 4 574 0 0,37 15-176 0 0,-4-1-5 0 0,21 4 6 0 0,-8-4 1 0 0,87 39-1 0 0,-143-55-381 0 0,-1 1 0 0 0,0-1 1 0 0,0 1-1 0 0,0 0 0 0 0,0 1 0 0 0,5 6 1 0 0,-5-7-785 0 0,-1 1 1 0 0,-1 0-1 0 0,1 0 1 0 0,0 0-1 0 0,-1 0 1 0 0,0 0-1 0 0,2 7 1 0 0,-3-9 274 0 0,-1-1 0 0 0,1 1 0 0 0,-1 0 0 0 0,1 0 0 0 0,-1 0 0 0 0,0 0 0 0 0,0 0 0 0 0,0-1 0 0 0,0 1 0 0 0,0 0 0 0 0,0 0 0 0 0,-1 0 0 0 0,1 0 0 0 0,-1 0 0 0 0,1-1 0 0 0,-1 1 0 0 0,0 0 0 0 0,0 1 0 0 0,-1-1-7 0 0,1 0-1 0 0,-1 0 0 0 0,0 0 0 0 0,0-1 0 0 0,0 1 0 0 0,0-1 1 0 0,0 1-1 0 0,0-1 0 0 0,0 0 0 0 0,0 0 0 0 0,0 0 0 0 0,0 0 1 0 0,-1 0-1 0 0,1-1 0 0 0,-1 1 0 0 0,1 0 0 0 0,-5-1 0 0 0,-9 2-802 0 0,0-1-1 0 0,0-1 0 0 0,-30-3 1 0 0,-8-2-61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57.542"/>
    </inkml:context>
    <inkml:brush xml:id="br0">
      <inkml:brushProperty name="width" value="0.05" units="cm"/>
      <inkml:brushProperty name="height" value="0.05" units="cm"/>
    </inkml:brush>
  </inkml:definitions>
  <inkml:trace contextRef="#ctx0" brushRef="#br0">3 964 5609 0 0,'-2'-58'17258'0'0,"5"61"-16674"0"0,5 6-211 0 0,-1 0-1 0 0,-1 0 1 0 0,1 0-1 0 0,-1 1 0 0 0,-1 0 1 0 0,0 0-1 0 0,8 20 0 0 0,20 83 1269 0 0,-22-65-1102 0 0,19 71 1698 0 0,-32-117-526 0 0,-5-7-1409 0 0,-8-8-409 0 0,12 8 109 0 0,-1 0-1 0 0,1 0 1 0 0,1-1 0 0 0,-1 1 0 0 0,1-1-1 0 0,0 1 1 0 0,-2-11 0 0 0,-3-7-2 0 0,-7-21 0 0 0,1 0 0 0 0,3-1 0 0 0,-8-74 0 0 0,7-140 0 0 0,11 248 0 0 0,0 1 0 0 0,1 0 0 0 0,4-19 0 0 0,-4 27 0 0 0,-1 0 0 0 0,1-1 0 0 0,-1 1 0 0 0,1 0 0 0 0,0 0 0 0 0,0 0 0 0 0,0 0 0 0 0,0 0 0 0 0,0 0 0 0 0,1 0 0 0 0,-1 0 0 0 0,0 1 0 0 0,1-1 0 0 0,-1 0 0 0 0,1 1 0 0 0,0-1 0 0 0,0 1 0 0 0,-1 0 0 0 0,1-1 0 0 0,0 1 0 0 0,0 0 0 0 0,0 0 0 0 0,3-1 0 0 0,-2 2 0 0 0,0-1 0 0 0,0 1 0 0 0,0 0 0 0 0,-1 0 0 0 0,1 0 0 0 0,0 1 0 0 0,0-1 0 0 0,0 1 0 0 0,-1-1 0 0 0,1 1 0 0 0,0 0 0 0 0,-1 0 0 0 0,1 0 0 0 0,-1 1 0 0 0,1-1 0 0 0,-1 0 0 0 0,1 1 0 0 0,1 2 0 0 0,5 3 0 0 0,-1 1 0 0 0,0 0 0 0 0,8 10 0 0 0,-10-11 0 0 0,-1-2 0 0 0,-5-5 0 0 0,0 0 0 0 0,0 0 0 0 0,0 0 0 0 0,0 0 0 0 0,0 0 0 0 0,0 0 0 0 0,0 0 0 0 0,1 0 0 0 0,-1 0 0 0 0,0 0 0 0 0,0 0 0 0 0,0 1 0 0 0,0-1 0 0 0,0 0 0 0 0,0 0 0 0 0,1 0 0 0 0,-1 0 0 0 0,0 0 0 0 0,0 0 0 0 0,0 0 0 0 0,0 0 0 0 0,0 0 0 0 0,0 0 0 0 0,1 0 0 0 0,-1 0 0 0 0,0 0 0 0 0,0 0 0 0 0,0 0 0 0 0,0-1 0 0 0,0 1 0 0 0,0 0 0 0 0,1 0 0 0 0,-1 0 0 0 0,0 0 0 0 0,0 0 0 0 0,0 0 0 0 0,0 0 0 0 0,0 0 0 0 0,0 0 0 0 0,0 0 0 0 0,0 0 0 0 0,1-1 0 0 0,-1 1 0 0 0,0 0 0 0 0,0 0 0 0 0,0 0 0 0 0,0 0 0 0 0,0 0 0 0 0,0 0 0 0 0,0 0 0 0 0,0-1 0 0 0,0 1 0 0 0,0 0 0 0 0,0 0 0 0 0,-3-34 0 0 0,-3-12 0 0 0,6 44 0 0 0,0-1 0 0 0,0 1 0 0 0,0 0 0 0 0,0 0 0 0 0,1-1 0 0 0,-1 1 0 0 0,1 0 0 0 0,-1 0 0 0 0,1 0 0 0 0,0 0 0 0 0,0-1 0 0 0,0 1 0 0 0,0 0 0 0 0,0 0 0 0 0,2-3 0 0 0,4 1 0 0 0,7 6 0 0 0,-9 0-5 0 0,0 1-1 0 0,-1 0 1 0 0,1 0-1 0 0,-1 1 1 0 0,0 0 0 0 0,0-1-1 0 0,0 2 1 0 0,0-1 0 0 0,0 0-1 0 0,4 8 1 0 0,31 57-218 0 0,-22-38 162 0 0,-2-3 70 0 0,-5-8-59 0 0,0-1 0 0 0,1-1 1 0 0,2 0-1 0 0,-1 0 0 0 0,26 25 0 0 0,-37-42 53 0 0,0-1 0 0 0,0 1 0 0 0,0-1 0 0 0,-1 1 1 0 0,1-1-1 0 0,0 1 0 0 0,0-1 0 0 0,0 0 0 0 0,0 1 0 0 0,0-1 0 0 0,0 0 0 0 0,0 0 0 0 0,0 0 0 0 0,0 1 0 0 0,0-1 0 0 0,0 0 0 0 0,0 0 0 0 0,0-1 0 0 0,0 1 0 0 0,0 0 0 0 0,0 0 0 0 0,0 0 0 0 0,0-1 1 0 0,-1 1-1 0 0,1 0 0 0 0,0-1 0 0 0,0 1 0 0 0,0-1 0 0 0,0 1 0 0 0,0-1 0 0 0,-1 1 0 0 0,1-1 0 0 0,0 0 0 0 0,0 1 0 0 0,-1-1 0 0 0,1 0 0 0 0,0-1 0 0 0,23-34-18 0 0,-20 28 38 0 0,17-30-4 0 0,-15 24-31 0 0,1 1-1 0 0,0 1 0 0 0,1-1 0 0 0,1 1 0 0 0,18-20 1 0 0,-24 29 3 0 0,0 1 0 0 0,0-1 1 0 0,0 1-1 0 0,1 0 1 0 0,-1 0-1 0 0,1 0 1 0 0,0 0-1 0 0,0 1 0 0 0,-1-1 1 0 0,1 1-1 0 0,0 0 1 0 0,0 0-1 0 0,0 1 0 0 0,0-1 1 0 0,0 1-1 0 0,0 0 1 0 0,0 0-1 0 0,0 0 1 0 0,0 0-1 0 0,0 1 0 0 0,0 0 1 0 0,0 0-1 0 0,0 0 1 0 0,0 0-1 0 0,0 0 1 0 0,5 4-1 0 0,1-1 0 0 0,0 1-1 0 0,-1 0 1 0 0,0 1 0 0 0,0 0-1 0 0,0 0 1 0 0,-1 1 0 0 0,1 0-1 0 0,-2 1 1 0 0,1-1 0 0 0,-1 2 0 0 0,0-1-1 0 0,-1 1 1 0 0,0 0 0 0 0,0 0-1 0 0,-1 1 1 0 0,0-1 0 0 0,-1 1-1 0 0,0 0 1 0 0,-1 1 0 0 0,0-1-1 0 0,0 0 1 0 0,-1 1 0 0 0,0 0 0 0 0,0 18-1 0 0,-2-24 23 0 0,-1 0 0 0 0,1 1-1 0 0,-1-1 1 0 0,1 0 0 0 0,-1 0-1 0 0,-1 0 1 0 0,1 0 0 0 0,-1 0 0 0 0,0 0-1 0 0,-4 8 1 0 0,4-11-2 0 0,0 1 0 0 0,1-1 0 0 0,-1 0 0 0 0,0 1 0 0 0,-1-1 1 0 0,1 0-1 0 0,0 0 0 0 0,0-1 0 0 0,-1 1 0 0 0,0 0 0 0 0,1-1 0 0 0,-1 1 0 0 0,0-1 0 0 0,1 0 0 0 0,-1 0 0 0 0,0 0 0 0 0,0 0 0 0 0,0-1 1 0 0,-4 1-1 0 0,4-1-5 0 0,0 0-1 0 0,0 0 1 0 0,0-1 0 0 0,0 1 0 0 0,0-1 0 0 0,-1 0 0 0 0,1 0 0 0 0,1 0 0 0 0,-1 0 0 0 0,0-1 0 0 0,0 1 0 0 0,0-1 0 0 0,1 0 0 0 0,-1 1 0 0 0,1-1 0 0 0,-5-4 0 0 0,0-1-4 0 0,1 0 1 0 0,-1 0-1 0 0,1 0 1 0 0,-6-10 0 0 0,5 6-18 0 0,0 0 1 0 0,1 0 0 0 0,0-1-1 0 0,1 1 1 0 0,0-1 0 0 0,1-1-1 0 0,0 1 1 0 0,1 0 0 0 0,0-1 0 0 0,1 0-1 0 0,0 0 1 0 0,1 0 0 0 0,1 0-1 0 0,1-18 1 0 0,0 30-3 0 0,-1-1-1 0 0,0 1 1 0 0,0 0 0 0 0,1-1-1 0 0,-1 1 1 0 0,1 0-1 0 0,-1-1 1 0 0,1 1 0 0 0,-1 0-1 0 0,1 0 1 0 0,0 0 0 0 0,0 0-1 0 0,-1 0 1 0 0,1-1 0 0 0,0 1-1 0 0,0 1 1 0 0,0-1 0 0 0,0 0-1 0 0,0 0 1 0 0,0 0 0 0 0,1 0-1 0 0,-1 1 1 0 0,2-2 0 0 0,0 1-14 0 0,0 1 1 0 0,-1-1-1 0 0,1 1 1 0 0,0 0 0 0 0,0 0-1 0 0,-1 0 1 0 0,1 0-1 0 0,0 0 1 0 0,-1 1 0 0 0,1-1-1 0 0,3 2 1 0 0,6 2-51 0 0,0 0-1 0 0,0 1 1 0 0,20 12 0 0 0,19 16-86 0 0,-33-20 145 0 0,1-1 0 0 0,30 14 0 0 0,-48-25 22 0 0,1-1 0 0 0,-1 1 0 0 0,1-1 0 0 0,-1 1 0 0 0,1-1 0 0 0,-1 1 0 0 0,1-1 0 0 0,-1 0-1 0 0,1 0 1 0 0,-1 0 0 0 0,1 0 0 0 0,0 0 0 0 0,-1 0 0 0 0,1 0 0 0 0,-1-1 0 0 0,1 1 0 0 0,-1-1 0 0 0,1 1 0 0 0,-1-1 0 0 0,1 1 0 0 0,1-2 0 0 0,0 0 2 0 0,-1 0 1 0 0,0 0-1 0 0,0 0 0 0 0,0 0 1 0 0,0 0-1 0 0,-1 0 1 0 0,1-1-1 0 0,-1 1 1 0 0,1-1-1 0 0,-1 1 1 0 0,2-4-1 0 0,1-8 16 0 0,1-1-1 0 0,-2 1 1 0 0,4-27-1 0 0,-6 31-13 0 0,6-39 55 0 0,-3-1-1 0 0,-1 1 1 0 0,-3-1-1 0 0,-2 0 1 0 0,-2 0-1 0 0,-2 1 1 0 0,-2 0 0 0 0,-3 0-1 0 0,-2 0 1 0 0,-22-54-1 0 0,30 90-14 0 0,2 8-38 0 0,1-1 0 0 0,-1 0 0 0 0,1 0 1 0 0,0 0-1 0 0,-1-10 0 0 0,3 15-15 0 0,2 6-125 0 0,59 203 201 0 0,20 57-80 0 0,-57-201 119 0 0,-8-19-43 0 0,1-2-1 0 0,2 0 1 0 0,40 66 0 0 0,-58-108-55 0 0,0 0-1 0 0,-1 0 1 0 0,1 0 0 0 0,0 0 0 0 0,-1-1-1 0 0,1 1 1 0 0,0 0 0 0 0,0 0-1 0 0,0-1 1 0 0,0 1 0 0 0,0-1 0 0 0,0 1-1 0 0,0-1 1 0 0,0 1 0 0 0,0-1 0 0 0,0 1-1 0 0,0-1 1 0 0,0 0 0 0 0,0 0-1 0 0,0 1 1 0 0,0-1 0 0 0,0 0 0 0 0,0 0-1 0 0,0 0 1 0 0,1 0 0 0 0,-1-1 0 0 0,0 1-1 0 0,0 0 1 0 0,0 0 0 0 0,0 0-1 0 0,0-1 1 0 0,0 1 0 0 0,0-1 0 0 0,0 1-1 0 0,0-1 1 0 0,0 1 0 0 0,0-1 0 0 0,0 0-1 0 0,0 1 1 0 0,-1-1 0 0 0,1 0-1 0 0,0 0 1 0 0,0 1 0 0 0,-1-1 0 0 0,1 0-1 0 0,1-2 1 0 0,3-4-6 0 0,1 0-1 0 0,-1 0 1 0 0,0-1 0 0 0,6-12-1 0 0,-3 3 4 0 0,0-2 0 0 0,-1 1 0 0 0,-1-1 0 0 0,-1 0 0 0 0,-1 0 0 0 0,0-1 0 0 0,-2 1 0 0 0,0-1 0 0 0,-1 0-1 0 0,-1 1 1 0 0,-1-1 0 0 0,0 0 0 0 0,-2 1 0 0 0,0-1 0 0 0,-9-28 0 0 0,11 44-15 0 0,-1 0 0 0 0,1 0-1 0 0,-1 0 1 0 0,0 0 0 0 0,0 0 0 0 0,0 0 0 0 0,-1 0-1 0 0,1 1 1 0 0,-1-1 0 0 0,0 1 0 0 0,0 0 0 0 0,0 0-1 0 0,-6-5 1 0 0,8 9-1 0 0,-1-1 0 0 0,1 1-1 0 0,0 0 1 0 0,0-1-1 0 0,0 1 1 0 0,0 0 0 0 0,0 0-1 0 0,0 0 1 0 0,0 0 0 0 0,0 0-1 0 0,0 0 1 0 0,0 0-1 0 0,0 0 1 0 0,1 0 0 0 0,-1 1-1 0 0,0-1 1 0 0,1 0 0 0 0,-1 2-1 0 0,1 3-25 0 0,0 0 1 0 0,0 0-1 0 0,1-1 0 0 0,0 1 0 0 0,0 0 0 0 0,1-1 1 0 0,0 1-1 0 0,0-1 0 0 0,0 1 0 0 0,0-1 0 0 0,1 0 0 0 0,0 0 1 0 0,0 0-1 0 0,0 0 0 0 0,1 0 0 0 0,0-1 0 0 0,0 1 1 0 0,0-1-1 0 0,0 0 0 0 0,0-1 0 0 0,1 1 0 0 0,0-1 1 0 0,0 1-1 0 0,0-2 0 0 0,0 1 0 0 0,0 0 0 0 0,8 2 0 0 0,-9-3 24 0 0,0 0-1 0 0,1 0 0 0 0,-1 1 0 0 0,0 0 0 0 0,-1 0 0 0 0,1 0 0 0 0,0 0 0 0 0,-1 1 0 0 0,0 0 0 0 0,0-1 0 0 0,5 9 0 0 0,23 51-281 0 0,-12-22 179 0 0,-13-30 83 0 0,0 1 32 0 0,1 0-1 0 0,0 0 0 0 0,1 0 0 0 0,10 11 0 0 0,-16-20 11 0 0,1 0-1 0 0,0-1 1 0 0,-1 1 0 0 0,1-1 0 0 0,0 0-1 0 0,1 1 1 0 0,-1-2 0 0 0,0 1 0 0 0,0 0-1 0 0,1 0 1 0 0,-1-1 0 0 0,1 0 0 0 0,0 0-1 0 0,-1 0 1 0 0,1 0 0 0 0,0-1 0 0 0,-1 1-1 0 0,1-1 1 0 0,0 0 0 0 0,0 0 0 0 0,3 0-1 0 0,0-1 0 0 0,-1-1 0 0 0,0 1 0 0 0,0-1 0 0 0,0 0 0 0 0,0 0 0 0 0,0 0 0 0 0,0-1 0 0 0,0 0 0 0 0,-1 0 0 0 0,1-1 0 0 0,-1 0 0 0 0,0 0 0 0 0,0 0 0 0 0,5-6 0 0 0,-4 3 28 0 0,0-1 1 0 0,-1 0-1 0 0,0 0 0 0 0,0 0 1 0 0,-1-1-1 0 0,0 1 0 0 0,0-1 1 0 0,3-15-1 0 0,0-6 63 0 0,-2 0 1 0 0,-2 0-1 0 0,0-1 0 0 0,-4-59 1 0 0,-3 49 13 0 0,2 32-124 0 0,0-1 0 0 0,1 1 0 0 0,1 0 0 0 0,0 0 0 0 0,0 0 0 0 0,0-1 0 0 0,4-14 0 0 0,-3 24 10 0 0,-1-1 1 0 0,1 1-1 0 0,0 0 0 0 0,-1 0 0 0 0,1 0 0 0 0,0 0 1 0 0,-1 0-1 0 0,1 1 0 0 0,0-1 0 0 0,-1 0 0 0 0,1 0 1 0 0,0 0-1 0 0,-1 1 0 0 0,1-1 0 0 0,-1 0 1 0 0,1 0-1 0 0,0 1 0 0 0,-1-1 0 0 0,1 1 0 0 0,-1-1 1 0 0,1 1-1 0 0,-1-1 0 0 0,1 0 0 0 0,-1 1 0 0 0,1 0 1 0 0,-1-1-1 0 0,0 1 0 0 0,1-1 0 0 0,-1 1 0 0 0,0-1 1 0 0,1 2-1 0 0,17 19-68 0 0,11 30 120 0 0,-25-41-44 0 0,1 0-1 0 0,0 0 0 0 0,9 11 1 0 0,11 15-50 0 0,-22-30 85 0 0,1 1-1 0 0,1-1 0 0 0,-1 1 1 0 0,1-2-1 0 0,0 1 1 0 0,1 0-1 0 0,-1-1 0 0 0,11 7 1 0 0,-15-11 13 0 0,5-3-31 0 0,0 0-1 0 0,0 0 1 0 0,0-1 0 0 0,0 0 0 0 0,0 0 0 0 0,-1 0 0 0 0,1-1 0 0 0,8-8 0 0 0,36-41 69 0 0,-9 10-23 0 0,-26 29-100 0 0,0 0 0 0 0,1 2 0 0 0,0 0 0 0 0,1 0 0 0 0,30-14 0 0 0,-41 24 22 0 0,0-1 0 0 0,0 1 0 0 0,0 0 0 0 0,0 0 1 0 0,1 1-1 0 0,-1 0 0 0 0,0 0 0 0 0,1 1 0 0 0,-1-1 0 0 0,1 1 1 0 0,-1 1-1 0 0,1-1 0 0 0,-1 1 0 0 0,1 0 0 0 0,-1 1 1 0 0,0-1-1 0 0,0 1 0 0 0,0 1 0 0 0,0-1 0 0 0,0 1 0 0 0,8 5 1 0 0,-8-5-10 0 0,-1 1 0 0 0,1 0 0 0 0,-1 0 1 0 0,0 0-1 0 0,0 1 0 0 0,-1-1 0 0 0,1 1 1 0 0,-1 1-1 0 0,0-1 0 0 0,6 12 1 0 0,-8-14 14 0 0,-1 1 1 0 0,1 0 0 0 0,-1 0 0 0 0,0 1 0 0 0,-1-1-1 0 0,1 0 1 0 0,-1 0 0 0 0,1 0 0 0 0,-1 1 0 0 0,-1-1-1 0 0,1 0 1 0 0,-1 0 0 0 0,1 0 0 0 0,-1 1 0 0 0,0-1-1 0 0,-1 0 1 0 0,1 0 0 0 0,-3 4 0 0 0,-13 26-21 0 0,7-15-1860 0 0,2 0-5650 0 0,7-52-13961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57.933"/>
    </inkml:context>
    <inkml:brush xml:id="br0">
      <inkml:brushProperty name="width" value="0.05" units="cm"/>
      <inkml:brushProperty name="height" value="0.05" units="cm"/>
    </inkml:brush>
  </inkml:definitions>
  <inkml:trace contextRef="#ctx0" brushRef="#br0">83 14 5344 0 0,'-7'-13'14598'0'0,"1"19"-14538"0"0,3-2-1164 0 0,-3 4 1543 0 0,0 1 0 0 0,0 1 1 0 0,1-1-1 0 0,0 1 0 0 0,1-1 1 0 0,-6 20-1 0 0,-10 59 1251 0 0,18-79-1514 0 0,1 0 0 0 0,0 0 1 0 0,1-1-1 0 0,0 1 0 0 0,0 0 1 0 0,1 0-1 0 0,2 12 0 0 0,-3-18-137 0 0,1-1-1 0 0,0 0 0 0 0,0 1 0 0 0,-1-1 0 0 0,1 0 1 0 0,0 0-1 0 0,1 0 0 0 0,-1 0 0 0 0,0 0 0 0 0,1 0 0 0 0,-1 0 1 0 0,1 0-1 0 0,-1 0 0 0 0,1-1 0 0 0,0 1 0 0 0,0-1 1 0 0,0 1-1 0 0,0-1 0 0 0,0 0 0 0 0,0 1 0 0 0,0-1 1 0 0,0 0-1 0 0,0-1 0 0 0,0 1 0 0 0,1 0 0 0 0,-1-1 0 0 0,0 1 1 0 0,1-1-1 0 0,-1 0 0 0 0,1 1 0 0 0,-1-1 0 0 0,0 0 1 0 0,4-1-1 0 0,5 0-50 0 0,-1-1 0 0 0,1 0 1 0 0,-1-1-1 0 0,0 0 0 0 0,13-6 1 0 0,9-4-3661 0 0,-9 2-3213 0 0,-22 11 6737 0 0,-1 0 0 0 0,0 0 1 0 0,0 0-1 0 0,1 0 0 0 0,-1 0 0 0 0,0 0 0 0 0,0 0 1 0 0,1 0-1 0 0,-1 0 0 0 0,0 0 0 0 0,0 0 1 0 0,1-1-1 0 0,-1 1 0 0 0,0 0 0 0 0,0 0 1 0 0,1 0-1 0 0,-1-1 0 0 0,0 1 0 0 0,0 0 1 0 0,0 0-1 0 0,0 0 0 0 0,1-1 0 0 0,-1 1 1 0 0,0 0-1 0 0,0 0 0 0 0,0-1 0 0 0,0 1 1 0 0,0 0-1 0 0,0 0 0 0 0,0-1 0 0 0,0 1 1 0 0,0 0-1 0 0,0 0 0 0 0,0-1 0 0 0,-8-4-2794 0 0,-16-1 118 0 0,-26 2-404 0 0,8 3 1809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58.262"/>
    </inkml:context>
    <inkml:brush xml:id="br0">
      <inkml:brushProperty name="width" value="0.05" units="cm"/>
      <inkml:brushProperty name="height" value="0.05" units="cm"/>
    </inkml:brush>
  </inkml:definitions>
  <inkml:trace contextRef="#ctx0" brushRef="#br0">61 74 4880 0 0,'2'-3'949'0'0,"-1"1"-1"0"0,0-1 1 0 0,1 1-1 0 0,-1-1 1 0 0,0 0-1 0 0,-1 0 1 0 0,1 0-1 0 0,0 1 1 0 0,-1-1-1 0 0,1 0 1 0 0,-1 0-1 0 0,0-5 1 0 0,0 5-733 0 0,0 1 0 0 0,0 0 0 0 0,-1-1 1 0 0,1 1-1 0 0,-1-1 0 0 0,0 1 0 0 0,1 0 1 0 0,-1 0-1 0 0,-1-3 0 0 0,-3 2-4537 0 0,3 2 3411 0 0,1 0-1 0 0,-1 1 1 0 0,0 0 0 0 0,1-1 0 0 0,-1 1-1 0 0,0 0 1 0 0,1 0 0 0 0,-1 0-1 0 0,1 0 1 0 0,-1 0 0 0 0,-3 1-1 0 0,-16 5-768 0 0,4 2 242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58.594"/>
    </inkml:context>
    <inkml:brush xml:id="br0">
      <inkml:brushProperty name="width" value="0.05" units="cm"/>
      <inkml:brushProperty name="height" value="0.05" units="cm"/>
    </inkml:brush>
  </inkml:definitions>
  <inkml:trace contextRef="#ctx0" brushRef="#br0">1 229 3408 0 0,'10'-14'4264'0'0,"107"-48"3813"0"0,66-16-4001 0 0,-38 17-2022 0 0,-114 51-1247 0 0,-25 9-1599 0 0,-1 0-1 0 0,1 0 0 0 0,-1 1 1 0 0,1-1-1 0 0,-1 2 0 0 0,1-1 1 0 0,5 1-1 0 0,-10-1 414 0 0,1 0-1 0 0,-1 1 0 0 0,0-1 1 0 0,1 1-1 0 0,-1-1 1 0 0,0 1-1 0 0,1-1 0 0 0,-1 1 1 0 0,0 0-1 0 0,0-1 1 0 0,0 1-1 0 0,1 0 1 0 0,-1 0-1 0 0,0 0 0 0 0,0 0 1 0 0,0 0-1 0 0,0 0 1 0 0,-1 0-1 0 0,1 0 0 0 0,1 3 1 0 0,-1-2 28 0 0,-1 0 1 0 0,0 0 0 0 0,1 0-1 0 0,-1 1 1 0 0,0-1-1 0 0,0 0 1 0 0,0 0-1 0 0,0 0 1 0 0,-1 1 0 0 0,1-1-1 0 0,-1 0 1 0 0,1 0-1 0 0,-1 0 1 0 0,0 0-1 0 0,0 0 1 0 0,0 1 0 0 0,-2 2-1 0 0,-7 14-1175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6:00.081"/>
    </inkml:context>
    <inkml:brush xml:id="br0">
      <inkml:brushProperty name="width" value="0.05" units="cm"/>
      <inkml:brushProperty name="height" value="0.05" units="cm"/>
    </inkml:brush>
  </inkml:definitions>
  <inkml:trace contextRef="#ctx0" brushRef="#br0">56 216 4484 0 0,'-15'-27'7890'0'0,"-12"-12"2049"0"0,26 37-9285 0 0,7 21 3646 0 0,20 68-3066 0 0,-13-37-483 0 0,10 90-1 0 0,-2-10-97 0 0,-16-108-284 0 0,-1 0-1 0 0,1 34 1 0 0,-5-55-324 0 0,0-1 1 0 0,0 1-1 0 0,0 0 1 0 0,0 0-1 0 0,0-1 0 0 0,0 1 1 0 0,0 0-1 0 0,0-1 1 0 0,0 1-1 0 0,-1 0 1 0 0,1 0-1 0 0,0-1 1 0 0,-1 1-1 0 0,1-1 0 0 0,0 1 1 0 0,-1 0-1 0 0,1-1 1 0 0,0 1-1 0 0,-1-1 1 0 0,0 1-1 0 0,0 0-43 0 0,0-1 0 0 0,0 0-1 0 0,1 0 1 0 0,-1 0 0 0 0,0 0 0 0 0,0 0-1 0 0,0 0 1 0 0,0 0 0 0 0,1 0 0 0 0,-1-1-1 0 0,0 1 1 0 0,0 0 0 0 0,0 0 0 0 0,0-1-1 0 0,1 1 1 0 0,-1 0 0 0 0,0-1 0 0 0,0 1-1 0 0,1-1 1 0 0,-1 1 0 0 0,0-1 0 0 0,1 1 0 0 0,-1-1-1 0 0,1 0 1 0 0,-1 1 0 0 0,1-1 0 0 0,-1 0-1 0 0,0 0 2 0 0,-3-5-3 0 0,-1-1 0 0 0,0 1 0 0 0,1-1 0 0 0,1-1 0 0 0,-1 1 0 0 0,1-1 0 0 0,0 1 0 0 0,1-1 0 0 0,-4-15 0 0 0,2 6 0 0 0,-10-43 0 0 0,2 0 0 0 0,3-1 0 0 0,3 0 0 0 0,2-77 0 0 0,4 131 0 0 0,0-5 0 0 0,0 0 0 0 0,1 0 0 0 0,3-19 0 0 0,-3 29 0 0 0,-1-1 0 0 0,1 1 0 0 0,0 0 0 0 0,-1-1 0 0 0,1 1 0 0 0,0 0 0 0 0,0 0 0 0 0,1 0 0 0 0,-1 0 0 0 0,0 0 0 0 0,1 0 0 0 0,-1 0 0 0 0,1 0 0 0 0,0 0 0 0 0,-1 1 0 0 0,1-1 0 0 0,0 1 0 0 0,0-1 0 0 0,0 1 0 0 0,0 0 0 0 0,0-1 0 0 0,1 1 0 0 0,-1 0 0 0 0,3-1 0 0 0,-1 2 0 0 0,0-1 0 0 0,1 0 0 0 0,-1 1 0 0 0,0-1 0 0 0,0 1 0 0 0,0 0 0 0 0,0 1 0 0 0,0-1 0 0 0,0 1 0 0 0,0 0 0 0 0,0 0 0 0 0,0 0 0 0 0,0 0 0 0 0,0 1 0 0 0,0-1 0 0 0,-1 1 0 0 0,1 0 0 0 0,-1 0 0 0 0,6 5 0 0 0,-2-1 0 0 0,-1 0 0 0 0,0 1 0 0 0,0 0 0 0 0,0 0 0 0 0,-1 0 0 0 0,6 11 0 0 0,0 5 0 0 0,-8-17 0 0 0,-7-16 0 0 0,3 1 0 0 0,0 1 0 0 0,0-1 0 0 0,0 0 0 0 0,1 1 0 0 0,1-1 0 0 0,-1 0 0 0 0,1 0 0 0 0,1 1 0 0 0,0-1 0 0 0,0 1 0 0 0,1-1 0 0 0,0 1 0 0 0,5-11 0 0 0,-7 16 0 0 0,1 0 0 0 0,-1 1 0 0 0,1-1 0 0 0,0 1 0 0 0,-1 0 0 0 0,1 0 0 0 0,0-1 0 0 0,1 1 0 0 0,-1 0 0 0 0,0 0 0 0 0,0 1 0 0 0,1-1 0 0 0,-1 1 0 0 0,1-1 0 0 0,0 1 0 0 0,-1 0 0 0 0,1-1 0 0 0,0 1 0 0 0,0 1 0 0 0,-1-1 0 0 0,1 0 0 0 0,0 1 0 0 0,4-1 0 0 0,-3 1 0 0 0,0 1 0 0 0,0 0 0 0 0,0-1 0 0 0,0 1 0 0 0,0 1 0 0 0,0-1 0 0 0,-1 0 0 0 0,1 1 0 0 0,0 0 0 0 0,-1 0 0 0 0,0 0 0 0 0,1 0 0 0 0,-1 1 0 0 0,0-1 0 0 0,0 1 0 0 0,5 5 0 0 0,3 5 0 0 0,-1 1 0 0 0,0 0 0 0 0,-1 0 0 0 0,-1 1 0 0 0,0 0 0 0 0,-1 1 0 0 0,7 23 0 0 0,27 120 0 0 0,-34-129 0 0 0,27 175 0 0 0,-34-198 0 0 0,0-6-394 0 0,1 0 1 0 0,-1 0-1 0 0,0 0 0 0 0,0-1 1 0 0,1 1-1 0 0,-1 0 0 0 0,0 0 0 0 0,1-1 1 0 0,-1 1-1 0 0,1 0 0 0 0,-1-1 1 0 0,1 1-1 0 0,-1 0 0 0 0,1-1 1 0 0,-1 1-1 0 0,1-1 0 0 0,-1 1 1 0 0,1-1-1 0 0,0 1 0 0 0,0-1 1 0 0,-1 1-1 0 0,1-1 0 0 0,0 0 0 0 0,-1 0 1 0 0,1 1-1 0 0,0-1 0 0 0,0 0 1 0 0,0 0-1 0 0,-1 0 0 0 0,1 0 1 0 0,0 1-1 0 0,0-1 0 0 0,0 0 1 0 0,-1-1-1 0 0,1 1 0 0 0,0 0 1 0 0,0 0-1 0 0,0 0 0 0 0,-1 0 0 0 0,1-1 1 0 0,0 1-1 0 0,0 0 0 0 0,1-1 1 0 0,22-8-9563 0 0,-15 4 7200 0 0,0-2 1331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6:00.883"/>
    </inkml:context>
    <inkml:brush xml:id="br0">
      <inkml:brushProperty name="width" value="0.05" units="cm"/>
      <inkml:brushProperty name="height" value="0.05" units="cm"/>
    </inkml:brush>
  </inkml:definitions>
  <inkml:trace contextRef="#ctx0" brushRef="#br0">45 69 5076 0 0,'0'-5'1075'0'0,"0"1"-1"0"0,-1 0 1 0 0,0-1-1 0 0,0 1 0 0 0,0 0 1 0 0,-1 0-1 0 0,-3-8 0 0 0,-4-14 7054 0 0,-8 70-6605 0 0,14-23-1229 0 0,0 0 0 0 0,2 1 0 0 0,1-1-1 0 0,1 1 1 0 0,0-1 0 0 0,9 41 0 0 0,-4-47-151 0 0,2 10 427 0 0,8-40-382 0 0,-14 11-131 0 0,0 0 0 0 0,0 0-1 0 0,-1 0 1 0 0,1 0-1 0 0,-1-1 1 0 0,0 1-1 0 0,0-1 1 0 0,-1 1 0 0 0,1-1-1 0 0,-1 1 1 0 0,0-1-1 0 0,0 1 1 0 0,0-1-1 0 0,-2-5 1 0 0,1-8 186 0 0,0-9 286 0 0,-2 0 0 0 0,-1 0 0 0 0,-11-35 1 0 0,14 51-349 0 0,4 10-68 0 0,11 16-29 0 0,18 30-71 0 0,-14-10 16 0 0,0 0 0 0 0,-2 1 0 0 0,16 56 1 0 0,-11-31-21 0 0,0 4 718 0 0,12 69 0 0 0,-32-131 111 0 0,-2-7-397 0 0,-1-10-432 0 0,0 0 1 0 0,0-24-1 0 0,20-224-9 0 0,-17 246 1480 0 0,7-4-6876 0 0,-8 20 5161 0 0,0 0 1 0 0,0-1-1 0 0,1 1 0 0 0,-1 0 0 0 0,0-1 1 0 0,1 0-940 0 0,0 1 939 0 0,-1 0 0 0 0,0 0 1 0 0,1-1-1 0 0,-1 1 0 0 0,0 0 0 0 0,1 0 0 0 0,-1 0 1 0 0,0 0-1 0 0,1 0 0 0 0,-1 0 0 0 0,1 0 1 0 0,-1 0-1 0 0,0 0 0 0 0,1 0 0 0 0,-1 0 1 0 0,0 0-1 0 0,1 0 0 0 0,-1 0 0 0 0,1 0 0 0 0,0 1-174 0 0,0 0-1 0 0,1 0 1 0 0,-1-1-1 0 0,0 1 1 0 0,0 0-1 0 0,0 1 1 0 0,0-1-1 0 0,-1 0 1 0 0,1 0-1 0 0,0 0 1 0 0,0 0-1 0 0,-1 1 1 0 0,2 1-1 0 0,9 24-5746 0 0,-9-21 5248 0 0,1 1-1 0 0,-1-1 0 0 0,1 0 1 0 0,1 0-1 0 0,-1-1 1 0 0,1 1-1 0 0,0-1 0 0 0,5 7 1 0 0,2-2-415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6:01.242"/>
    </inkml:context>
    <inkml:brush xml:id="br0">
      <inkml:brushProperty name="width" value="0.05" units="cm"/>
      <inkml:brushProperty name="height" value="0.05" units="cm"/>
    </inkml:brush>
  </inkml:definitions>
  <inkml:trace contextRef="#ctx0" brushRef="#br0">11 23 5465 0 0,'1'-5'4825'0'0,"7"-13"9003"0"0,-5 44-12912 0 0,-1 1 0 0 0,-2-1 0 0 0,0 0 0 0 0,-6 39 0 0 0,1-10-246 0 0,2-2-150 0 0,-5 79 679 0 0,6-45-3486 0 0,2-86 2111 0 0,-1-1 1 0 0,1 0-1 0 0,0 1 1 0 0,0-1-1 0 0,0 0 1 0 0,0 1-1 0 0,0-1 1 0 0,0 0-1 0 0,0 1 1 0 0,0-1-1 0 0,0 0 1 0 0,0 1-1 0 0,0-1 1 0 0,0 0-1 0 0,0 1 1 0 0,0-1-1 0 0,1 0 0 0 0,-1 1 1 0 0,0-1-1 0 0,0 0 1 0 0,0 1-1 0 0,0-1 1 0 0,1 0-1 0 0,-1 0 1 0 0,0 1-1 0 0,0-1 1 0 0,1 0-1 0 0,-1 0 1 0 0,0 1-1 0 0,0-1 1 0 0,1 0-1 0 0,-1 0 1 0 0,0 0-1 0 0,1 1 0 0 0,-1-1 1 0 0,0 0-1 0 0,0 0 1 0 0,1 0-1 0 0,-1 0 1 0 0,0 0-1 0 0,1 0 1 0 0,-1 0-1 0 0,1 0 1 0 0,-1 0-1 0 0,0 0 1 0 0,1 0-1 0 0,-1 0 1 0 0,0 0-1 0 0,1 0 1 0 0,-1 0-1 0 0,0 0 1 0 0,1 0-1 0 0,-1 0 0 0 0,0 0 1 0 0,1 0-1 0 0,-1-1 1 0 0,0 1-1 0 0,0 0 1 0 0,1 0-1 0 0,-1 0 1 0 0,0-1-1 0 0,1 1 1 0 0,-1 0-1 0 0,0 0 1 0 0,0-1-1 0 0,1 1 1 0 0,11-13-6086 0 0,-6 4 6396 0 0,7-28-4138 0 0,14-61-1 0 0,-20 67 2873 0 0,7-13-257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6:02.144"/>
    </inkml:context>
    <inkml:brush xml:id="br0">
      <inkml:brushProperty name="width" value="0.05" units="cm"/>
      <inkml:brushProperty name="height" value="0.05" units="cm"/>
    </inkml:brush>
  </inkml:definitions>
  <inkml:trace contextRef="#ctx0" brushRef="#br0">0 254 5272 0 0,'4'-11'11966'0'0,"5"23"-11448"0"0,0 2 0 0 0,-1-1 0 0 0,0 1-1 0 0,-1 0 1 0 0,0 1 0 0 0,-2-1 0 0 0,7 23 0 0 0,21 120 1424 0 0,-23-105-1445 0 0,-10-48-418 0 0,9 38 1029 0 0,-2 1-1 0 0,0 48 0 0 0,-7-90-513 0 0,-3-3-368 0 0,-2-4-143 0 0,1 0 0 0 0,-1 1 0 0 0,1-1 0 0 0,0-1 0 0 0,0 1 0 0 0,1-1 0 0 0,0 1 0 0 0,0-1 0 0 0,-3-10-1 0 0,-15-73 330 0 0,12 42-266 0 0,-3-13-56 0 0,3-1 0 0 0,2-1 1 0 0,3-75-1 0 0,4 124-116 0 0,0 0 1 0 0,1 1 0 0 0,4-17-1 0 0,-5 27 18 0 0,1 0 0 0 0,0 0-1 0 0,-1 0 1 0 0,1 0-1 0 0,0 1 1 0 0,1-1 0 0 0,-1 0-1 0 0,0 1 1 0 0,1-1-1 0 0,-1 1 1 0 0,1 0 0 0 0,0-1-1 0 0,0 1 1 0 0,0 0-1 0 0,0 0 1 0 0,0 0 0 0 0,0 0-1 0 0,0 0 1 0 0,1 1 0 0 0,-1-1-1 0 0,5-1 1 0 0,2 1-16 0 0,-5 1 17 0 0,0 1 0 0 0,-1-1-1 0 0,1 1 1 0 0,0 0 0 0 0,0 1 0 0 0,0-1 0 0 0,0 1 0 0 0,-1 0 0 0 0,1 0 0 0 0,0 0 0 0 0,-1 0 0 0 0,1 0 0 0 0,-1 1-1 0 0,1 0 1 0 0,-1 0 0 0 0,0 0 0 0 0,6 4 0 0 0,0 0-29 0 0,-9-6 50 0 0,1 1 1 0 0,0 0-1 0 0,0-1 0 0 0,-1 1 1 0 0,1 0-1 0 0,0-1 1 0 0,0 0-1 0 0,0 1 1 0 0,0-1-1 0 0,0 1 0 0 0,0-1 1 0 0,0 0-1 0 0,0 0 1 0 0,0 1-1 0 0,0-1 1 0 0,0 0-1 0 0,0 0 1 0 0,1 0-1 0 0,3-23 158 0 0,-4 14-171 0 0,0 1-1 0 0,0-1 0 0 0,1 1 1 0 0,0-1-1 0 0,0 1 0 0 0,5-11 1 0 0,-5 16-22 0 0,-1 0-1 0 0,0 1 1 0 0,1-1 0 0 0,0 1 0 0 0,0-1 0 0 0,0 1 0 0 0,0 0 0 0 0,0-1 0 0 0,0 1 0 0 0,0 0 0 0 0,1 1 0 0 0,-1-1-1 0 0,1 0 1 0 0,-1 1 0 0 0,1-1 0 0 0,0 1 0 0 0,-1 0 0 0 0,1 0 0 0 0,0 0 0 0 0,6-1 0 0 0,-7 2 3 0 0,1 0 1 0 0,-1 0-1 0 0,1 0 1 0 0,-1 1 0 0 0,1-1-1 0 0,-1 1 1 0 0,1-1-1 0 0,-1 1 1 0 0,1 0-1 0 0,-1 0 1 0 0,0 0-1 0 0,0 1 1 0 0,1-1 0 0 0,-1 0-1 0 0,0 1 1 0 0,0-1-1 0 0,0 1 1 0 0,0 0-1 0 0,-1 0 1 0 0,1 0 0 0 0,0 0-1 0 0,1 2 1 0 0,4 7-29 0 0,1 0-1 0 0,9 20 1 0 0,-15-28 26 0 0,30 68 114 0 0,-3 2 0 0 0,19 77 0 0 0,-28-85 158 0 0,-13-40 35 0 0,3 11 413 0 0,1-16-3283 0 0,18 15-24564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6:02.536"/>
    </inkml:context>
    <inkml:brush xml:id="br0">
      <inkml:brushProperty name="width" value="0.05" units="cm"/>
      <inkml:brushProperty name="height" value="0.05" units="cm"/>
    </inkml:brush>
  </inkml:definitions>
  <inkml:trace contextRef="#ctx0" brushRef="#br0">1 7 6665 0 0,'3'-5'5192'0'0,"-3"5"-5007"0"0,0-1 0 0 0,0 1 1 0 0,1 0-1 0 0,-1 0 1 0 0,0 0-1 0 0,0 0 1 0 0,1 0-1 0 0,-1 0 0 0 0,0 0 1 0 0,0 0-1 0 0,1 0 1 0 0,-1 0-1 0 0,0 0 1 0 0,0 0-1 0 0,1 0 0 0 0,-1 0 1 0 0,0 0-1 0 0,0 0 1 0 0,1 0-1 0 0,0 1 1113 0 0,-1 0-1113 0 0,10 18 3223 0 0,5 33-1719 0 0,-15-50-1274 0 0,11 64 1333 0 0,-2 0 0 0 0,-1 76 0 0 0,-4-59-1370 0 0,-2-61-1030 0 0,0 18-1171 0 0,-2-27-2523 0 0,1 0-3432 0 0,2-56-3111 0 0,-2 27 9279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43.825"/>
    </inkml:context>
    <inkml:brush xml:id="br0">
      <inkml:brushProperty name="width" value="0.05" units="cm"/>
      <inkml:brushProperty name="height" value="0.05" units="cm"/>
    </inkml:brush>
  </inkml:definitions>
  <inkml:trace contextRef="#ctx0" brushRef="#br0">4535 105 2640 0 0,'19'-24'16357'0'0,"-20"21"-16133"0"0,1 1 1 0 0,-1 0-1 0 0,1-1 0 0 0,-1 1 1 0 0,0 0-1 0 0,0-1 0 0 0,0 1 0 0 0,0 0 1 0 0,0 0-1 0 0,0 0 0 0 0,0 0 1 0 0,-1 0-1 0 0,1 0 0 0 0,-1 0 1 0 0,0 0-1 0 0,1 1 0 0 0,-1-1 0 0 0,0 1 1 0 0,0-1-1 0 0,0 1 0 0 0,0 0 1 0 0,0 0-1 0 0,-1-1 0 0 0,-1 1 0 0 0,-9-5-81 0 0,0 1 0 0 0,-28-7 0 0 0,30 10 136 0 0,-11-2-194 0 0,0 2 0 0 0,-1 0 0 0 0,1 2 0 0 0,0 0 0 0 0,-25 5 0 0 0,42-5-55 0 0,-87 10-21 0 0,1 5-1 0 0,1 3 1 0 0,0 4-1 0 0,-87 35 0 0 0,-387 169 113 0 0,139-43-41 0 0,-136 56 57 0 0,119-54-178 0 0,198-63 131 0 0,-59 64-97 0 0,73-7-159 0 0,79-57-4 0 0,58-48 264 0 0,-102 72-88 0 0,131-105-5 0 0,2 3 0 0 0,2 3 0 0 0,-65 66 0 0 0,-10 28 222 0 0,115-116-269 0 0,-6 5-63 0 0,6-7 517 0 0,19-23 190 0 0,1 0-593 0 0,0 0 0 0 0,0-1 1 0 0,0 1-1 0 0,-1 0 0 0 0,1 0 1 0 0,0-1-1 0 0,0 1 0 0 0,0 0 1 0 0,0 0-1 0 0,0-1 0 0 0,0 1 0 0 0,-1 0 1 0 0,1 0-1 0 0,0-1 0 0 0,0 1 1 0 0,0 0-1 0 0,-1 0 0 0 0,1 0 1 0 0,0-1-1 0 0,0 1 0 0 0,-1 0 1 0 0,1 0-1 0 0,0 0 0 0 0,0 0 0 0 0,-1 0 1 0 0,1-1-1 0 0,0 1 0 0 0,-1 0 1 0 0,1 0-1 0 0,0 0 0 0 0,-1 0 1 0 0,1 0 0 0 0,-1 0-1 0 0,1 0 1 0 0,0 0-1 0 0,-1-1 1 0 0,1 1 0 0 0,-1 0-1 0 0,1 0 1 0 0,0 0 0 0 0,-1-1-1 0 0,1 1 1 0 0,0 0 0 0 0,-1 0-1 0 0,1-1 1 0 0,0 1-1 0 0,0 0 1 0 0,-1-1 0 0 0,1 1-1 0 0,0 0 1 0 0,0-1 0 0 0,0 1-1 0 0,-1 0 1 0 0,1-1-1 0 0,0 1 1 0 0,0 0 0 0 0,0-1-1 0 0,0 1 1 0 0,0-1 0 0 0,0 1-1 0 0,0 0 1 0 0,0-2 0 0 0,1-18 82 0 0,2 0 0 0 0,1-1 0 0 0,0 1 0 0 0,2 1 0 0 0,0-1 0 0 0,14-30 1 0 0,-9 22-4 0 0,0 0 1 0 0,7-39 0 0 0,-3 11-69 0 0,-11 43 42 0 0,0-1 1 0 0,-1 0 0 0 0,0 0-1 0 0,1-23 1 0 0,-4 30-280 0 0,0 0 1 0 0,0 0-1 0 0,1 0 0 0 0,0 0 1 0 0,1 0-1 0 0,3-10 0 0 0,-4 16-314 0 0,-1 137-24528 0 0,0-122 23718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6:02.925"/>
    </inkml:context>
    <inkml:brush xml:id="br0">
      <inkml:brushProperty name="width" value="0.05" units="cm"/>
      <inkml:brushProperty name="height" value="0.05" units="cm"/>
    </inkml:brush>
  </inkml:definitions>
  <inkml:trace contextRef="#ctx0" brushRef="#br0">5 166 4976 0 0,'-4'-46'12314'0'0,"5"43"-11916"0"0,0 1 0 0 0,1 0 1 0 0,-1 0-1 0 0,1 0 0 0 0,0 0 1 0 0,0 0-1 0 0,0 0 0 0 0,0 0 1 0 0,0 1-1 0 0,0-1 0 0 0,0 1 1 0 0,0-1-1 0 0,0 1 0 0 0,1 0 1 0 0,2-1-1 0 0,4-4 284 0 0,48-42 1850 0 0,-22 16-4346 0 0,-26 28-1806 0 0,-1 23-13244 0 0,-10-12 17324 0 0,-8 8-3789 0 0,6-9 1803 0 0</inkml:trace>
  <inkml:trace contextRef="#ctx0" brushRef="#br0" timeOffset="1">104 100 4248 0 0,'-10'12'10450'0'0,"18"8"-8681"0"0,1 0-1 0 0,1 0 1 0 0,1-1-1 0 0,15 21 1 0 0,0-3-3584 0 0,2 0-5005 0 0,-22-28 4148 0 0,10 16-6018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6:03.268"/>
    </inkml:context>
    <inkml:brush xml:id="br0">
      <inkml:brushProperty name="width" value="0.05" units="cm"/>
      <inkml:brushProperty name="height" value="0.05" units="cm"/>
    </inkml:brush>
  </inkml:definitions>
  <inkml:trace contextRef="#ctx0" brushRef="#br0">117 0 4984 0 0,'0'0'10468'0'0,"0"5"-8588"0"0,-37 161 8220 0 0,2 50-5385 0 0,4 2-4091 0 0,20-138-1059 0 0,8-54-2265 0 0,5-11-3379 0 0,7-196-15678 0 0,-4 132 20313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6:04.047"/>
    </inkml:context>
    <inkml:brush xml:id="br0">
      <inkml:brushProperty name="width" value="0.05" units="cm"/>
      <inkml:brushProperty name="height" value="0.05" units="cm"/>
    </inkml:brush>
  </inkml:definitions>
  <inkml:trace contextRef="#ctx0" brushRef="#br0">41 391 6225 0 0,'1'-24'19899'0'0,"13"95"-16754"0"0,5 87 0 0 0,-16-124-2833 0 0,1 24-292 0 0,-5 58 0 0 0,-1-34-19 0 0,1-73-1 0 0,1-9 0 0 0,0 0 0 0 0,0 0 0 0 0,0 0 0 0 0,0 1 0 0 0,0-1 0 0 0,0 0 0 0 0,0 0 0 0 0,0 0 0 0 0,0 1 0 0 0,0-1 0 0 0,-1 0 0 0 0,1 0 0 0 0,0 0 0 0 0,0 0 0 0 0,0 1 0 0 0,0-1 0 0 0,0 0 0 0 0,-1 0 0 0 0,1 0 0 0 0,0 0 0 0 0,0 0 0 0 0,0 0 0 0 0,-1 1 0 0 0,1-1 0 0 0,0 0 0 0 0,0 0 0 0 0,0 0 0 0 0,-1 0 0 0 0,1 0 0 0 0,0 0 0 0 0,0 0 0 0 0,-1 0 0 0 0,1 0 0 0 0,0 0 0 0 0,0 0 0 0 0,0 0 0 0 0,-1 0 0 0 0,1 0 0 0 0,0 0 0 0 0,-1 0 0 0 0,-1-2 0 0 0,0 0 0 0 0,0 1 0 0 0,0-1 0 0 0,0 0 0 0 0,0 0 0 0 0,1 0 0 0 0,-1 0 0 0 0,0 0 0 0 0,1 0 0 0 0,0-1 0 0 0,-1 1 0 0 0,1 0 0 0 0,0-1 0 0 0,0 1 0 0 0,-1-5 0 0 0,-11-48 0 0 0,10 42 0 0 0,-7-45 0 0 0,1 0 0 0 0,4 0 0 0 0,1-1 0 0 0,4 0 0 0 0,12-102 0 0 0,-12 152 0 0 0,2 0 0 0 0,0 0 0 0 0,0 0 0 0 0,0 1 0 0 0,1-1 0 0 0,0 1 0 0 0,5-9 0 0 0,-6 15 0 0 0,-1 0 0 0 0,0 0 0 0 0,1 0 0 0 0,-1 0 0 0 0,1 1 0 0 0,-1-1 0 0 0,1 0 0 0 0,0 1 0 0 0,0 0 0 0 0,-1-1 0 0 0,1 1 0 0 0,0 0 0 0 0,0 0 0 0 0,1 0 0 0 0,-1 0 0 0 0,0 0 0 0 0,0 1 0 0 0,0-1 0 0 0,1 1 0 0 0,-1-1 0 0 0,0 1 0 0 0,0 0 0 0 0,1 0 0 0 0,-1 0 0 0 0,0 0 0 0 0,1 0 0 0 0,-1 0 0 0 0,0 1 0 0 0,0-1 0 0 0,1 1 0 0 0,-1 0 0 0 0,4 1 0 0 0,4 3 0 0 0,1 0 0 0 0,-1 1 0 0 0,-1 0 0 0 0,1 0 0 0 0,-1 1 0 0 0,0 0 0 0 0,-1 1 0 0 0,15 16 0 0 0,-18-17 0 0 0,10 8 0 0 0,-15-15 0 0 0,0 1 0 0 0,0-1 0 0 0,0 0 0 0 0,0 0 0 0 0,0 0 0 0 0,1 0 0 0 0,-1 0 0 0 0,0 0 0 0 0,0 1 0 0 0,0-1 0 0 0,0 0 0 0 0,1 0 0 0 0,-1 0 0 0 0,0 0 0 0 0,0 0 0 0 0,0 0 0 0 0,0 0 0 0 0,1 0 0 0 0,-1 0 0 0 0,0 0 0 0 0,0 0 0 0 0,0 0 0 0 0,1 0 0 0 0,-1 0 0 0 0,0 0 0 0 0,0 0 0 0 0,0 0 0 0 0,0 0 0 0 0,1 0 0 0 0,-1 0 0 0 0,0 0 0 0 0,0 0 0 0 0,0 0 0 0 0,0-1 0 0 0,1 1 0 0 0,-1 0 0 0 0,0 0 0 0 0,0 0 0 0 0,0 0 0 0 0,0 0 0 0 0,0 0 0 0 0,1-1 0 0 0,-1 1 0 0 0,0 0 0 0 0,0 0 0 0 0,2-11 0 0 0,0 0 0 0 0,0 0 0 0 0,-1 0 0 0 0,-1-15 0 0 0,3-26 0 0 0,0 33 0 0 0,1 1 0 0 0,0 0 0 0 0,1 0 0 0 0,1 1 0 0 0,1-1 0 0 0,0 1 0 0 0,2 0 0 0 0,13-21 0 0 0,-20 35 0 0 0,0 1 0 0 0,0-1 0 0 0,0 1 0 0 0,1 0 0 0 0,-1-1 0 0 0,1 1 0 0 0,-1 0 0 0 0,1 0 0 0 0,0 1 0 0 0,0-1 0 0 0,0 0 0 0 0,0 1 0 0 0,0 0 0 0 0,0 0 0 0 0,0 0 0 0 0,0 0 0 0 0,0 0 0 0 0,1 1 0 0 0,-1-1 0 0 0,0 1 0 0 0,1 0 0 0 0,-1 0 0 0 0,4 0 0 0 0,-3 1 0 0 0,0 0 0 0 0,0 0 0 0 0,0 1 0 0 0,0-1 0 0 0,0 1 0 0 0,-1-1 0 0 0,1 1 0 0 0,-1 0 0 0 0,1 1 0 0 0,-1-1 0 0 0,0 1 0 0 0,0-1 0 0 0,0 1 0 0 0,0 0 0 0 0,0 0 0 0 0,-1 0 0 0 0,1 1 0 0 0,3 5 0 0 0,12 28 0 0 0,-1 0 0 0 0,-2 2 0 0 0,-1 0 0 0 0,12 63 0 0 0,15 40 0 0 0,-32-116 0 0 0,8 42 0 0 0,-14-63 0 0 0,3-2-132 0 0,-4-2-806 0 0,0 0 0 0 0,0 0 1 0 0,0 0-1 0 0,-1 1 0 0 0,1-1 0 0 0,0 1 0 0 0,0-1 0 0 0,-1 1 1 0 0,1 0-1 0 0,-1 0 0 0 0,1-1 0 0 0,-1 1 0 0 0,0 0 0 0 0,0 0 1 0 0,0 0-1 0 0,0 1 0 0 0,0-1 0 0 0,0 0 0 0 0,-1 0 1 0 0,1 0-1 0 0,0 5 0 0 0,0 1-722 0 0,-1-1 0 0 0,1 1 0 0 0,-2 0 0 0 0,1 0 0 0 0,-2 9 0 0 0,-2-3 157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6:04.671"/>
    </inkml:context>
    <inkml:brush xml:id="br0">
      <inkml:brushProperty name="width" value="0.05" units="cm"/>
      <inkml:brushProperty name="height" value="0.05" units="cm"/>
    </inkml:brush>
  </inkml:definitions>
  <inkml:trace contextRef="#ctx0" brushRef="#br0">0 392 5813 0 0,'13'-34'22843'0'0,"-13"34"-22738"0"0,12 16 1394 0 0,8 27-949 0 0,61 241 1407 0 0,-81-284-1957 0 0,0 0 0 0 0,0 0 0 0 0,0 1 0 0 0,0-1 0 0 0,0 0 0 0 0,0 0 0 0 0,0 1 0 0 0,0-1 0 0 0,0 0 0 0 0,0 0 0 0 0,1 1 0 0 0,-1-1 0 0 0,0 0 0 0 0,0 0 0 0 0,0 0 0 0 0,0 1 0 0 0,0-1 0 0 0,0 0 0 0 0,1 0 0 0 0,-1 0 0 0 0,0 1 0 0 0,0-1 0 0 0,0 0 0 0 0,1 0 0 0 0,-1 0 0 0 0,0 0 0 0 0,0 0 0 0 0,0 0 0 0 0,1 1 0 0 0,-1-1 0 0 0,0 0 0 0 0,0 0 0 0 0,1 0 0 0 0,-1 0 0 0 0,0 0 0 0 0,0 0 0 0 0,1 0 0 0 0,-1 0 0 0 0,0 0 0 0 0,0 0 0 0 0,1 0 0 0 0,-1 0 0 0 0,0 0 0 0 0,0 0 0 0 0,1 0 0 0 0,-1 0 0 0 0,0 0 0 0 0,0-1 0 0 0,0 1 0 0 0,1 0 0 0 0,-1 0 0 0 0,0 0 0 0 0,0 0 0 0 0,1 0 0 0 0,-1-1 0 0 0,0 1 0 0 0,0 0 0 0 0,0 0 0 0 0,0 0 0 0 0,1 0 0 0 0,-1-1 0 0 0,0 1 0 0 0,10-15 0 0 0,-10 15 0 0 0,14-30 0 0 0,-1 1 0 0 0,9-36 0 0 0,-3 12 0 0 0,123-269 0 0 0,-53 132-350 0 0,-93 201-8614 0 0,3-7 7922 0 0,-1 0 0 0 0,0-1 0 0 0,0 1 0 0 0,0 0 0 0 0,-1-1 0 0 0,1 1 0 0 0,-1-1 0 0 0,0 0 0 0 0,0 0 0 0 0,0 0-1 0 0,0 0 1 0 0,0-1 0 0 0,-8 5 0 0 0,2-3-965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34.748"/>
    </inkml:context>
    <inkml:brush xml:id="br0">
      <inkml:brushProperty name="width" value="0.05" units="cm"/>
      <inkml:brushProperty name="height" value="0.05" units="cm"/>
    </inkml:brush>
  </inkml:definitions>
  <inkml:trace contextRef="#ctx0" brushRef="#br0">9885 642 4268 0 0,'4'-18'8604'0'0,"-4"18"-8478"0"0,0-1-1 0 0,0 1 1 0 0,0-1-1 0 0,0 1 0 0 0,0-1 1 0 0,0 1-1 0 0,-1-1 0 0 0,1 1 1 0 0,0-1-1 0 0,0 1 0 0 0,0-1 1 0 0,0 1-1 0 0,-1-1 1 0 0,1 1-1 0 0,0-1 0 0 0,0 1 1 0 0,-1 0-1 0 0,1-1 0 0 0,0 1 1 0 0,-1 0-1 0 0,1-1 1 0 0,0 1-1 0 0,-1 0 0 0 0,1-1 1 0 0,-1 1-1 0 0,1 0 0 0 0,0-1 1 0 0,-1 1-1 0 0,1 0 0 0 0,-1 0 1 0 0,1 0-1 0 0,-1 0 1 0 0,0-1-1 0 0,1 0 32 0 0,0 0 0 0 0,0 0 0 0 0,0 0 0 0 0,-1 1 0 0 0,1-1 0 0 0,0 0 0 0 0,0 0 0 0 0,-1 0 0 0 0,1 0 0 0 0,-1 0 0 0 0,1 0 0 0 0,-1 1 1 0 0,1-1-1 0 0,-1 0 0 0 0,0 0 0 0 0,1 1 0 0 0,-1-1 0 0 0,0 0 0 0 0,0 0 0 0 0,-2-4 1065 0 0,1 1-895 0 0,0-1 0 0 0,0 1 0 0 0,-1 0 0 0 0,1-1 0 0 0,-1 1 0 0 0,0 0 1 0 0,0 0-1 0 0,-1 1 0 0 0,-5-7 0 0 0,-39-29 874 0 0,-76-43 448 0 0,-27-15-372 0 0,94 66-1165 0 0,-2 3 0 0 0,-2 2 1 0 0,0 4-1 0 0,-82-21 0 0 0,-263-29 87 0 0,-1100-29-18 0 0,785 109-205 0 0,390-1-35 0 0,-153 14 391 0 0,404-16-335 0 0,-53 5-69 0 0,-164 32 0 0 0,96-5 39 0 0,-71 16 4 0 0,-329 118 295 0 0,502-144-381 0 0,-159 34 62 0 0,-140 22 139 0 0,269-54-128 0 0,71-15 16 0 0,0 3 1 0 0,-57 26-1 0 0,34-11 51 0 0,-110 30 1 0 0,-14-24 93 0 0,56-14-164 0 0,-381 116 17 0 0,339-61-19 0 0,10-4-28 0 0,74-37 69 0 0,-87 28 34 0 0,-101 50-21 0 0,268-104-11 0 0,-11 7-12 0 0,-62 43 0 0 0,57-34-52 0 0,-48 31 126 0 0,-67 40 7 0 0,-21-1-113 0 0,52-33-100 0 0,59-33 179 0 0,67-31-52 0 0,0 0 53 0 0,-1-1-1 0 0,1 1 0 0 0,0-1 0 0 0,-1 1 0 0 0,1-1 1 0 0,-1 1-1 0 0,1-1 0 0 0,0 0 0 0 0,-1 0 0 0 0,1 1 1 0 0,-1-1-1 0 0,1 0 0 0 0,-3-1 0 0 0,3-1-25 0 0,0-1-1 0 0,0 1 1 0 0,1-1 0 0 0,-1 1-1 0 0,1-1 1 0 0,0 0-1 0 0,-1 1 1 0 0,1-1 0 0 0,0 0-1 0 0,1 1 1 0 0,-1-1 0 0 0,0 0-1 0 0,1 1 1 0 0,0-1-1 0 0,-1 1 1 0 0,1-1 0 0 0,2-3-1 0 0,23-57 7 0 0,-15 40 6 0 0,0-9-171 0 0,9-35 1 0 0,-4 10-104 0 0,6-40-708 0 0,-19 86 3095 0 0,1-2-3670 0 0,1-7-9031 0 0,-11 35 3543 0 0,-19 28 41 0 0,8-15 4446 0 0,7-7 1169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35.090"/>
    </inkml:context>
    <inkml:brush xml:id="br0">
      <inkml:brushProperty name="width" value="0.05" units="cm"/>
      <inkml:brushProperty name="height" value="0.05" units="cm"/>
    </inkml:brush>
  </inkml:definitions>
  <inkml:trace contextRef="#ctx0" brushRef="#br0">1 1 2016 0 0,'0'0'6115'0'0,"0"0"-6069"0"0,0 0 0 0 0,0 0 0 0 0,0 0 0 0 0,0 1 1 0 0,0-1-1 0 0,0 0 0 0 0,0 0 0 0 0,0 0 0 0 0,0 1 0 0 0,0-1 1 0 0,0 0-1 0 0,0 0 0 0 0,0 0 0 0 0,0 1 0 0 0,0-1 0 0 0,0 0 1 0 0,1 0-1 0 0,-1 0 0 0 0,0 0 0 0 0,0 1 0 0 0,0-1 0 0 0,0 0 1 0 0,0 0-1 0 0,0 0 0 0 0,1 0 0 0 0,-1 0 0 0 0,0 0 0 0 0,0 1 1 0 0,0-1-1 0 0,1 0 0 0 0,-1 0 0 0 0,0 0 0 0 0,0 0 0 0 0,0 0 1 0 0,1 0-1 0 0,-1 0 0 0 0,0 0 0 0 0,0 0 0 0 0,0 0 0 0 0,1 0 1 0 0,6 0 21 0 0,32-3-8389 0 0,-30 2 6866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35.715"/>
    </inkml:context>
    <inkml:brush xml:id="br0">
      <inkml:brushProperty name="width" value="0.05" units="cm"/>
      <inkml:brushProperty name="height" value="0.05" units="cm"/>
    </inkml:brush>
  </inkml:definitions>
  <inkml:trace contextRef="#ctx0" brushRef="#br0">29 36 3448 0 0,'-3'-2'1210'0'0,"1"0"1"0"0,-1 0-1 0 0,1-1 0 0 0,-1 1 0 0 0,1-1 0 0 0,0 1 0 0 0,0-1 0 0 0,0 0 0 0 0,0 0 0 0 0,0 0 1 0 0,-1-5 5477 0 0,17 10-6446 0 0,-1 0-1 0 0,1 1 0 0 0,-1 1 1 0 0,0 0-1 0 0,0 0 0 0 0,0 1 1 0 0,-1 1-1 0 0,15 9 0 0 0,4 0 51 0 0,41 17 558 0 0,2-4 1 0 0,1-3-1 0 0,118 23 0 0 0,-53-15 721 0 0,-76-21-1372 0 0,-62-12-661 0 0,7 57-28660 0 0,-12-46 27763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40.415"/>
    </inkml:context>
    <inkml:brush xml:id="br0">
      <inkml:brushProperty name="width" value="0.05" units="cm"/>
      <inkml:brushProperty name="height" value="0.05" units="cm"/>
    </inkml:brush>
  </inkml:definitions>
  <inkml:trace contextRef="#ctx0" brushRef="#br0">117 5 1740 0 0,'0'-4'25442'0'0,"-3"36"-25085"0"0,-1 0-1 0 0,-1 0 0 0 0,-2 0 1 0 0,-12 36-1 0 0,-14 68 123 0 0,15-50-178 0 0,11-60-242 0 0,1 1 1 0 0,1 0 0 0 0,-1 37 0 0 0,4-52 149 0 0,2-7-141 0 0,-1-1 0 0 0,0 0 0 0 0,1 1 0 0 0,0-1 0 0 0,0 0 0 0 0,1 1 1 0 0,-1-1-1 0 0,2 7 0 0 0,-1-9-65 0 0,0-1 1 0 0,0 0-1 0 0,1 0 1 0 0,-1 1-1 0 0,0-1 1 0 0,0 0-1 0 0,1 0 1 0 0,-1-1-1 0 0,1 1 1 0 0,-1 0-1 0 0,0 0 1 0 0,1-1-1 0 0,-1 1 1 0 0,1 0-1 0 0,2-1 1 0 0,28 8 207 0 0,-26-7-234 0 0,105 7 406 0 0,-100-8-398 0 0,-5 1 39 0 0,1-1 0 0 0,-1 0 0 0 0,0 0 0 0 0,1-1-1 0 0,-1 1 1 0 0,0-1 0 0 0,0-1 0 0 0,10-3 0 0 0,6-9 138 0 0,-2-1 1 0 0,0-1 0 0 0,23-25 0 0 0,-31 32-165 0 0,-11 9 25 0 0,1-1 1 0 0,-1 0-1 0 0,0 1 0 0 0,1-1 0 0 0,-1 0 0 0 0,0 0 0 0 0,0 0 0 0 0,0 0 1 0 0,0 0-1 0 0,0 0 0 0 0,0 0 0 0 0,0-1 0 0 0,0 1 0 0 0,-1 0 0 0 0,1 0 0 0 0,0-1 1 0 0,-1 1-1 0 0,1 0 0 0 0,-1-1 0 0 0,1-1 0 0 0,0-5-23 0 0,-2 0 0 0 0,-13-59 0 0 0,14 63 0 0 0,-13-42 0 0 0,15 61 0 0 0,-1-1 0 0 0,0 1 0 0 0,-4 25 0 0 0,2 3 0 0 0,5 53 0 0 0,6-105 0 0 0,5-11 0 0 0,-13 17 0 0 0,7-11 0 0 0,-7 11 0 0 0,1-1 0 0 0,-1 0 0 0 0,1 1 0 0 0,0-1 0 0 0,0 1 0 0 0,0 0 0 0 0,1 0 0 0 0,-1 0 0 0 0,1 1 0 0 0,-1-1 0 0 0,8-3 0 0 0,-2 1 0 0 0,1 3 0 0 0,5 2 0 0 0,-12 0 0 0 0,0 0 0 0 0,0-1 0 0 0,0 1 0 0 0,1 1 0 0 0,-1-1 0 0 0,0 0 0 0 0,0 1 0 0 0,0 0 0 0 0,0-1 0 0 0,0 1 0 0 0,0 0 0 0 0,0 1 0 0 0,5 2 0 0 0,-1 0 0 0 0,3 0 0 0 0,-4 2 0 0 0,3 6 0 0 0,-5-4 0 0 0,-1-4 0 0 0,-2-4 0 0 0,-1 0 0 0 0,1 0 0 0 0,-1 0 0 0 0,0 0 0 0 0,0 0 0 0 0,1 0 0 0 0,-1-1 0 0 0,0 1 0 0 0,1 0 0 0 0,-1 0 0 0 0,0 0 0 0 0,1 0 0 0 0,-1-1 0 0 0,0 1 0 0 0,0 0 0 0 0,1 0 0 0 0,-1-1 0 0 0,0 1 0 0 0,0 0 0 0 0,0 0 0 0 0,1-1 0 0 0,-1 1 0 0 0,0 0 0 0 0,0-1 0 0 0,0 1 0 0 0,0 0 0 0 0,0-1 0 0 0,1 1 0 0 0,-1 0 0 0 0,0-1 0 0 0,0 1 0 0 0,0 0 0 0 0,0-1 0 0 0,0 1 0 0 0,0-1 0 0 0,5-16 0 0 0,-3 10-74 0 0,0-1 0 0 0,1 0 0 0 0,-1 1 0 0 0,2 0 0 0 0,-1 0 0 0 0,1 0-1 0 0,1 0 1 0 0,7-10 0 0 0,-10 16-2 0 0,-1 0-1 0 0,0 0 0 0 0,1 0 1 0 0,-1 0-1 0 0,1 1 0 0 0,0-1 1 0 0,-1 1-1 0 0,1-1 0 0 0,-1 1 1 0 0,1-1-1 0 0,0 1 0 0 0,-1 0 1 0 0,1 0-1 0 0,0 0 0 0 0,-1 0 1 0 0,1 0-1 0 0,0 0 1 0 0,-1 0-1 0 0,1 1 0 0 0,0-1 1 0 0,-1 1-1 0 0,1-1 0 0 0,-1 1 1 0 0,1 0-1 0 0,1 0 0 0 0,0 0-55 0 0,22 20-531 0 0,1 0 219 0 0,-23-19 441 0 0,0 0-1 0 0,-1 0 1 0 0,1-1-1 0 0,0 1 1 0 0,0-1-1 0 0,0 0 1 0 0,0 0 0 0 0,0 0-1 0 0,0 0 1 0 0,0 0-1 0 0,1-1 1 0 0,-1 0-1 0 0,0 1 1 0 0,0-1 0 0 0,0 0-1 0 0,1-1 1 0 0,-1 1-1 0 0,0 0 1 0 0,0-1-1 0 0,0 0 1 0 0,0 0 0 0 0,0 0-1 0 0,0 0 1 0 0,0 0-1 0 0,0-1 1 0 0,0 1-1 0 0,0-1 1 0 0,4-3 0 0 0,3-1 13 0 0,-1-1-1 0 0,1-1 1 0 0,-2 1 0 0 0,1-1 0 0 0,-1-1 0 0 0,0 1 0 0 0,0-2 0 0 0,11-17 0 0 0,-15 19 42 0 0,0 0 0 0 0,0 1 0 0 0,0-1 1 0 0,-1-1-1 0 0,0 1 0 0 0,-1 0 0 0 0,0-1 1 0 0,0 1-1 0 0,-1-1 0 0 0,0 0 0 0 0,-1 1 0 0 0,0-15 1 0 0,-1 12 78 0 0,2 8-120 0 0,-1 1 1 0 0,0-1-1 0 0,0 1 0 0 0,0 0 1 0 0,0-1-1 0 0,0 1 0 0 0,-1-1 1 0 0,1 1-1 0 0,-1 0 0 0 0,1-1 1 0 0,-1 1-1 0 0,0 0 0 0 0,0-1 1 0 0,0 1-1 0 0,0 0 0 0 0,-1 0 1 0 0,-2-3-1 0 0,-10 20 90 0 0,10-9-95 0 0,0 0 0 0 0,1 1 0 0 0,-1-1 0 0 0,1 1 0 0 0,0 0 0 0 0,1 0 0 0 0,-3 14 0 0 0,-6 52 92 0 0,9-55-186 0 0,1-14 93 0 0,-4 60-159 0 0,4-58 180 0 0,1 0 0 0 0,1 0 0 0 0,-1 0 0 0 0,1 0 0 0 0,0 0 1 0 0,0 0-1 0 0,4 10 0 0 0,-4-15-6 0 0,-1 0 1 0 0,1-1-1 0 0,-1 1 1 0 0,1-1 0 0 0,0 1-1 0 0,-1-1 1 0 0,1 1-1 0 0,0-1 1 0 0,-1 0-1 0 0,1 1 1 0 0,0-1-1 0 0,-1 0 1 0 0,1 0 0 0 0,0 1-1 0 0,0-1 1 0 0,-1 0-1 0 0,1 0 1 0 0,0 0-1 0 0,0 0 1 0 0,0 0-1 0 0,-1 0 1 0 0,1 0 0 0 0,0 0-1 0 0,0 0 1 0 0,-1 0-1 0 0,1 0 1 0 0,0-1-1 0 0,0 1 1 0 0,-1 0-1 0 0,1-1 1 0 0,0 1 0 0 0,27-13 421 0 0,-22 10-419 0 0,18-7 172 0 0,-13 4-131 0 0,0 1 0 0 0,0 1 0 0 0,1 0 0 0 0,0 1 0 0 0,13-3 0 0 0,-21 6-65 0 0,0-1 0 0 0,0 1 0 0 0,0 0 0 0 0,0 1 0 0 0,0-1 0 0 0,-1 1 1 0 0,1 0-1 0 0,0-1 0 0 0,0 2 0 0 0,0-1 0 0 0,-1 0 0 0 0,1 1 1 0 0,-1 0-1 0 0,1 0 0 0 0,-1 0 0 0 0,0 0 0 0 0,1 0 0 0 0,-1 1 1 0 0,0-1-1 0 0,3 5 0 0 0,0-1 2 0 0,-1-1-1 0 0,0 1 1 0 0,0 0-1 0 0,-1 0 1 0 0,1 0-1 0 0,-2 1 1 0 0,1 0 0 0 0,5 13-1 0 0,-8-16-3 0 0,-1 0 1 0 0,1 0-1 0 0,-1 0 0 0 0,0 0 0 0 0,0 0 1 0 0,0 0-1 0 0,0-1 0 0 0,-1 1 0 0 0,1 0 0 0 0,-1 0 1 0 0,0 0-1 0 0,-1 0 0 0 0,1 0 0 0 0,0-1 1 0 0,-1 1-1 0 0,0-1 0 0 0,0 1 0 0 0,-4 5 1 0 0,5-8 8 0 0,0 1 1 0 0,1-1 0 0 0,-1 1 0 0 0,0-1 0 0 0,0 1 0 0 0,-1-1 0 0 0,1 0 0 0 0,0 0-1 0 0,0 1 1 0 0,-1-1 0 0 0,1 0 0 0 0,0 0 0 0 0,-1 0 0 0 0,1 0 0 0 0,-1 0 0 0 0,1-1-1 0 0,-1 1 1 0 0,0 0 0 0 0,1-1 0 0 0,-1 1 0 0 0,0-1 0 0 0,0 0 0 0 0,1 1-1 0 0,-1-1 1 0 0,0 0 0 0 0,0 0 0 0 0,1 0 0 0 0,-1 0 0 0 0,0-1 0 0 0,1 1 0 0 0,-1 0-1 0 0,0-1 1 0 0,0 1 0 0 0,1-1 0 0 0,-1 0 0 0 0,1 1 0 0 0,-1-1 0 0 0,0 0 0 0 0,1 0-1 0 0,0 0 1 0 0,-1 0 0 0 0,1 0 0 0 0,0 0 0 0 0,-1 0 0 0 0,1-1 0 0 0,-1-1 0 0 0,-3-2 11 0 0,0 0 0 0 0,1-1 0 0 0,0 0 0 0 0,0 0 0 0 0,0 0 0 0 0,1 0 0 0 0,0-1 0 0 0,0 0 0 0 0,0 1 1 0 0,-2-12-1 0 0,4 13-40 0 0,0 0 0 0 0,1 0 0 0 0,-1 0 0 0 0,1-1 0 0 0,0 1 0 0 0,1 0 1 0 0,-1 0-1 0 0,1 0 0 0 0,0 0 0 0 0,0 0 0 0 0,0 0 0 0 0,1 0 0 0 0,0 0 0 0 0,0 0 1 0 0,0 0-1 0 0,1 1 0 0 0,-1-1 0 0 0,1 1 0 0 0,0 0 0 0 0,0 0 0 0 0,1 0 0 0 0,-1 0 1 0 0,1 0-1 0 0,0 1 0 0 0,7-6 0 0 0,-7 9-24 0 0,-1-1-1 0 0,1 1 1 0 0,0 0-1 0 0,-1 0 1 0 0,1 0 0 0 0,-1 1-1 0 0,1-1 1 0 0,0 1 0 0 0,-1 0-1 0 0,1 0 1 0 0,-1 0-1 0 0,7 3 1 0 0,-7-3-5 0 0,2 1 13 0 0,-1 1 0 0 0,1-1 0 0 0,-1 1-1 0 0,1-1 1 0 0,-1 1 0 0 0,0 1 0 0 0,7 5 0 0 0,-11-8 46 0 0,1-1-1 0 0,-1 0 0 0 0,0 1 1 0 0,1-1-1 0 0,-1 0 0 0 0,0 0 1 0 0,1 1-1 0 0,-1-1 1 0 0,0 0-1 0 0,1 0 0 0 0,-1 0 1 0 0,1 0-1 0 0,-1 0 0 0 0,1 1 1 0 0,-1-1-1 0 0,0 0 0 0 0,1 0 1 0 0,-1 0-1 0 0,1 0 1 0 0,-1 0-1 0 0,1 0 0 0 0,-1 0 1 0 0,0-1-1 0 0,1 1 0 0 0,-1 0 1 0 0,1 0-1 0 0,-1 0 1 0 0,0 0-1 0 0,1 0 0 0 0,-1-1 1 0 0,1 1-1 0 0,-1 0 0 0 0,0 0 1 0 0,1-1-1 0 0,-1 1 1 0 0,0 0-1 0 0,1-1 0 0 0,-1 1 1 0 0,1-1-1 0 0,12-14 96 0 0,-5-1-68 0 0,-1-1 0 0 0,0 0-1 0 0,-1 0 1 0 0,-1-1 0 0 0,-1 1 0 0 0,0-1-1 0 0,2-35 1 0 0,-5 46-2877 0 0,1 13 1974 0 0,0-1 821 0 0,-1-1-1 0 0,1 0 0 0 0,0 0 1 0 0,0 0-1 0 0,0 0 1 0 0,0 0-1 0 0,5 6 1 0 0,4 0-47 0 0,0 1 0 0 0,-1 1 0 0 0,0 0 1 0 0,-1 0-1 0 0,-1 0 0 0 0,0 1 0 0 0,0 1 0 0 0,-1-1 0 0 0,-1 1 1 0 0,5 18-1 0 0,-10-27 38 0 0,0-2 67 0 0,0 0-1 0 0,0 0 0 0 0,0 1 0 0 0,1-2 1 0 0,-1 1-1 0 0,1 0 0 0 0,-1 0 0 0 0,1 0 0 0 0,0-1 1 0 0,0 1-1 0 0,3 2 0 0 0,-4-4-3 0 0,0 0-1 0 0,-1-1 1 0 0,1 1 0 0 0,0-1-1 0 0,0 1 1 0 0,0-1 0 0 0,0 1-1 0 0,0-1 1 0 0,0 0 0 0 0,0 1-1 0 0,0-1 1 0 0,0 0 0 0 0,0 0-1 0 0,-1 0 1 0 0,1 0 0 0 0,0 0-1 0 0,0 0 1 0 0,0 0-1 0 0,0 0 1 0 0,0 0 0 0 0,0 0-1 0 0,0 0 1 0 0,0-1 0 0 0,0 1-1 0 0,0 0 1 0 0,0-1 0 0 0,2 0-1 0 0,25-15-626 0 0,-27 16 87 0 0,0-1 0 0 0,0 1 0 0 0,0-1 0 0 0,1 0 0 0 0,-1 1 0 0 0,0-1 0 0 0,0 0 0 0 0,-1 0 0 0 0,1 0 0 0 0,0 0-1 0 0,0 0 1 0 0,0 0 0 0 0,-1 0 0 0 0,1 0 0 0 0,0 0 0 0 0,-1 0 0 0 0,1 0 0 0 0,-1 0 0 0 0,1 0 0 0 0,-1-1 0 0 0,1 1 0 0 0,-1 0 0 0 0,0 0 0 0 0,0-1 0 0 0,0 1 0 0 0,0 0 0 0 0,0 0 0 0 0,0-2 0 0 0,0 2 22 0 0,-1 0 0 0 0,0 0 0 0 0,1 0 0 0 0,-1 0 1 0 0,0 0-1 0 0,0 0 0 0 0,1 1 0 0 0,-1-1 0 0 0,0 0 1 0 0,0 1-1 0 0,0-1 0 0 0,0 0 0 0 0,0 1 1 0 0,0-1-1 0 0,-2 0 0 0 0,-16-4 743 0 0,2 5-1710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40.796"/>
    </inkml:context>
    <inkml:brush xml:id="br0">
      <inkml:brushProperty name="width" value="0.05" units="cm"/>
      <inkml:brushProperty name="height" value="0.05" units="cm"/>
    </inkml:brush>
  </inkml:definitions>
  <inkml:trace contextRef="#ctx0" brushRef="#br0">0 61 3960 0 0,'1'-3'1184'0'0,"0"-1"0"0"0,0 1-1 0 0,-1 0 1 0 0,1-1 0 0 0,-1 1-1 0 0,0-1 1 0 0,0 1-1 0 0,0-1 1 0 0,-1-3 0 0 0,0 6-601 0 0,2-3 1386 0 0,5-13-14063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42.935"/>
    </inkml:context>
    <inkml:brush xml:id="br0">
      <inkml:brushProperty name="width" value="0.05" units="cm"/>
      <inkml:brushProperty name="height" value="0.05" units="cm"/>
    </inkml:brush>
  </inkml:definitions>
  <inkml:trace contextRef="#ctx0" brushRef="#br0">1 548 5344 0 0,'0'0'2079'0'0,"2"-23"15046"0"0,6 35-16571 0 0,-2 1 1 0 0,1-1-1 0 0,-1 1 1 0 0,-1 0-1 0 0,4 16 1 0 0,-4-13-140 0 0,1 0 1 0 0,0 0-1 0 0,16 26 1 0 0,-17-32-316 0 0,-4-9-37 0 0,0 1 1 0 0,0-1-1 0 0,0 1 0 0 0,0-1 0 0 0,0 1 0 0 0,0-1 0 0 0,0 1 0 0 0,0-1 1 0 0,1 0-1 0 0,-1 0 0 0 0,0 0 0 0 0,3 2 0 0 0,-3-3-41 0 0,1 0-1 0 0,-1 0 0 0 0,0-1 1 0 0,0 1-1 0 0,0 0 1 0 0,1 0-1 0 0,-1-1 0 0 0,0 1 1 0 0,0-1-1 0 0,0 1 1 0 0,0-1-1 0 0,0 1 1 0 0,0-1-1 0 0,0 0 0 0 0,0 0 1 0 0,0 1-1 0 0,0-1 1 0 0,0 0-1 0 0,0 0 0 0 0,0 0 1 0 0,-1 0-1 0 0,1 0 1 0 0,0-1-1 0 0,5-6 23 0 0,-1 1 0 0 0,0-1 0 0 0,-1 0 0 0 0,0 0 0 0 0,0 0 0 0 0,-1 0 0 0 0,3-10-1 0 0,12-64 130 0 0,-10 23-89 0 0,-4-1 1 0 0,-1 0-1 0 0,-4 0 0 0 0,-2 0 1 0 0,-3 0-1 0 0,-16-70 1 0 0,20 120-98 0 0,2 6 3 0 0,0 0 1 0 0,-1 1-1 0 0,0-1 1 0 0,0 0 0 0 0,0 0-1 0 0,0 1 1 0 0,0-1-1 0 0,-1 0 1 0 0,0 1 0 0 0,0 0-1 0 0,0-1 1 0 0,0 1-1 0 0,0 0 1 0 0,-1 0 0 0 0,1 0-1 0 0,-1 0 1 0 0,0 0-1 0 0,-3-2 1 0 0,4 6 4 0 0,0-1-1 0 0,1 1 1 0 0,-1 0 0 0 0,0-1 0 0 0,1 1-1 0 0,-1 0 1 0 0,1 0 0 0 0,-1 0 0 0 0,1 0-1 0 0,-1 0 1 0 0,1 1 0 0 0,0-1 0 0 0,-1 0-1 0 0,1 1 1 0 0,0-1 0 0 0,-2 3 0 0 0,-1 6-6 0 0,-1 0 0 0 0,2 0 0 0 0,-1 0 0 0 0,1 0 0 0 0,1 1 0 0 0,0-1 1 0 0,-1 12-1 0 0,0 76-83 0 0,3-66 96 0 0,5 56-50 0 0,4-1 0 0 0,29 128 0 0 0,5-41 88 0 0,-27-114 99 0 0,-14-54-116 0 0,-1-1 0 0 0,0 0 0 0 0,1 1 1 0 0,0-1-1 0 0,1 0 0 0 0,-1 0 0 0 0,1 0 1 0 0,0-1-1 0 0,3 6 0 0 0,-5-10-4 0 0,0 1-1 0 0,0 0 0 0 0,0 0 1 0 0,0-1-1 0 0,0 1 1 0 0,0 0-1 0 0,0-1 1 0 0,0 1-1 0 0,0-1 0 0 0,0 0 1 0 0,0 1-1 0 0,0-1 1 0 0,0 0-1 0 0,0 1 0 0 0,1-1 1 0 0,-1 0-1 0 0,0 0 1 0 0,2 0-1 0 0,0-1-2 0 0,-1 1-1 0 0,1-1 1 0 0,-1 0-1 0 0,1 0 1 0 0,-1 0-1 0 0,0 0 1 0 0,1 0-1 0 0,-1-1 1 0 0,0 1-1 0 0,0-1 1 0 0,3-2-1 0 0,6-7 31 0 0,-1 0 0 0 0,-1-1 0 0 0,0 0 1 0 0,0-1-1 0 0,-1 1 0 0 0,6-16 0 0 0,8-10-32 0 0,0 0-14 0 0,-15 24 0 0 0,0 0 0 0 0,2 0 0 0 0,-1 1 0 0 0,2 0 0 0 0,0 1 0 0 0,0 0 0 0 0,1 1 0 0 0,17-14 0 0 0,-26 23 0 0 0,-2 1 0 0 0,1 1 0 0 0,0-1 0 0 0,0 1 0 0 0,0-1 0 0 0,0 1 0 0 0,-1-1 0 0 0,1 1 0 0 0,0 0 0 0 0,0 0 0 0 0,0-1 0 0 0,0 1 0 0 0,0 0 0 0 0,0 0 0 0 0,0 0 0 0 0,0 0 0 0 0,0 0 0 0 0,0 0 0 0 0,0 0 0 0 0,0 0 0 0 0,1 1 0 0 0,2-1-9 0 0,0 0 0 0 0,-1 0 0 0 0,1 1 0 0 0,0-1 1 0 0,-1 1-1 0 0,1 0 0 0 0,-1 0 0 0 0,1 0 0 0 0,-1 0 0 0 0,1 0 0 0 0,-1 1 0 0 0,0 0 0 0 0,0-1 0 0 0,0 1 1 0 0,0 1-1 0 0,0-1 0 0 0,0 0 0 0 0,0 1 0 0 0,-1-1 0 0 0,4 5 0 0 0,-2-2-5 0 0,-1 0 1 0 0,-1 1-1 0 0,1-1 0 0 0,-1 1 0 0 0,1 0 1 0 0,-1-1-1 0 0,-1 1 0 0 0,2 10 0 0 0,-2-10 15 0 0,-1 0-1 0 0,-1 0 1 0 0,1 0-1 0 0,-1-1 0 0 0,0 1 1 0 0,0 0-1 0 0,0 0 1 0 0,-1-1-1 0 0,0 1 1 0 0,0-1-1 0 0,-1 0 1 0 0,1 1-1 0 0,-1-1 0 0 0,0 0 1 0 0,-1 0-1 0 0,1-1 1 0 0,-1 1-1 0 0,0-1 1 0 0,0 0-1 0 0,0 0 0 0 0,-1 0 1 0 0,-5 4-1 0 0,8-7-4 0 0,0-1-1 0 0,0 1 1 0 0,0 0-1 0 0,0-1 1 0 0,0 0-1 0 0,-1 1 0 0 0,1-1 1 0 0,0 0-1 0 0,0 0 1 0 0,0 0-1 0 0,0 0 1 0 0,0-1-1 0 0,0 1 1 0 0,0-1-1 0 0,-1 1 0 0 0,1-1 1 0 0,0 0-1 0 0,0 1 1 0 0,1-1-1 0 0,-1 0 1 0 0,0 0-1 0 0,0-1 1 0 0,0 1-1 0 0,1 0 0 0 0,-1 0 1 0 0,0-1-1 0 0,1 1 1 0 0,0-1-1 0 0,-1 0 1 0 0,1 1-1 0 0,0-1 1 0 0,-2-3-1 0 0,-2-2-9 0 0,0-1 0 0 0,1-1 0 0 0,0 1 1 0 0,0-1-1 0 0,-4-17 0 0 0,6 20-38 0 0,1 1 1 0 0,0-1-1 0 0,0 0 0 0 0,0 0 0 0 0,1 1 1 0 0,0-1-1 0 0,0 0 0 0 0,1 0 1 0 0,0 1-1 0 0,0-1 0 0 0,0 0 0 0 0,0 1 1 0 0,1-1-1 0 0,0 1 0 0 0,4-8 1 0 0,-6 12 35 0 0,1 0 1 0 0,0 0 0 0 0,0 1 0 0 0,0-1 0 0 0,0 0-1 0 0,0 1 1 0 0,0-1 0 0 0,0 1 0 0 0,0 0 0 0 0,0-1-1 0 0,0 1 1 0 0,0 0 0 0 0,0-1 0 0 0,0 1 0 0 0,0 0-1 0 0,0 0 1 0 0,0 0 0 0 0,0 0 0 0 0,0 0 0 0 0,0 0 0 0 0,0 0-1 0 0,0 0 1 0 0,0 0 0 0 0,0 1 0 0 0,0-1 0 0 0,0 0-1 0 0,0 1 1 0 0,0-1 0 0 0,0 1 0 0 0,0-1 0 0 0,0 1-1 0 0,0-1 1 0 0,0 1 0 0 0,0 0 0 0 0,0 0 0 0 0,1 1-1 0 0,30 28-211 0 0,-31-29 206 0 0,18 23-236 0 0,17 28-1 0 0,-12-17 1 0 0,-24-35 259 0 0,1 1 0 0 0,-1-1-1 0 0,1 0 1 0 0,-1 0 0 0 0,0 0-1 0 0,1 1 1 0 0,-1-1 0 0 0,1 0 0 0 0,-1 0-1 0 0,1 0 1 0 0,-1 0 0 0 0,1 0-1 0 0,-1 0 1 0 0,1 0 0 0 0,-1 0-1 0 0,0 0 1 0 0,1 0 0 0 0,-1 0-1 0 0,1 0 1 0 0,-1 0 0 0 0,1 0-1 0 0,-1 0 1 0 0,1 0 0 0 0,-1-1-1 0 0,1 1 1 0 0,-1 0 0 0 0,0 0-1 0 0,1-1 1 0 0,-1 1 0 0 0,0 0-1 0 0,1 0 1 0 0,0-1 0 0 0,9-8 2 0 0,-9 9-7 0 0,2-4 11 0 0,1-1 1 0 0,-1 0-1 0 0,0 0 0 0 0,0 0 1 0 0,0 0-1 0 0,-1-1 0 0 0,0 1 0 0 0,0-1 1 0 0,0 1-1 0 0,-1-1 0 0 0,2-10 1 0 0,2-4 150 0 0,8-87 619 0 0,-12 106-823 0 0,9 19 161 0 0,6 17-52 0 0,7 14-193 0 0,14 8-158 0 0,-37-57 289 0 0,1 1-1 0 0,-1 0 0 0 0,0-1 1 0 0,1 1-1 0 0,-1-1 0 0 0,0 1 1 0 0,1-1-1 0 0,-1 0 1 0 0,1 1-1 0 0,-1-1 0 0 0,1 1 1 0 0,-1-1-1 0 0,1 0 0 0 0,-1 1 1 0 0,1-1-1 0 0,-1 0 1 0 0,1 0-1 0 0,0 1 0 0 0,-1-1 1 0 0,1 0-1 0 0,-1 0 0 0 0,1 0 1 0 0,0 0-1 0 0,-1 0 1 0 0,1 0-1 0 0,0 0 0 0 0,-1 0 1 0 0,2 0-1 0 0,-1 0 6 0 0,0-1 1 0 0,0 0-1 0 0,0 1 0 0 0,0-1 0 0 0,0 0 1 0 0,0 0-1 0 0,0 0 0 0 0,0 1 1 0 0,0-1-1 0 0,0 0 0 0 0,-1 0 0 0 0,1 0 1 0 0,1-3-1 0 0,0 0 42 0 0,0 0 0 0 0,0 0 1 0 0,-1-1-1 0 0,1 1 0 0 0,-1-1 1 0 0,0 1-1 0 0,1-9 0 0 0,-4-8 158 0 0,1 15-161 0 0,1-1-1 0 0,-1 1 1 0 0,1-1-1 0 0,1 1 1 0 0,-1-1-1 0 0,3-12 1 0 0,-3 19-46 0 0,1 0 0 0 0,-1 0 0 0 0,0 0 0 0 0,0-1 1 0 0,0 1-1 0 0,0 0 0 0 0,0 0 0 0 0,0 0 1 0 0,0 0-1 0 0,0-1 0 0 0,1 1 0 0 0,-1 0 0 0 0,0 0 1 0 0,0 0-1 0 0,0 0 0 0 0,0 0 0 0 0,1 0 1 0 0,-1 0-1 0 0,0 0 0 0 0,0 0 0 0 0,0-1 0 0 0,0 1 1 0 0,1 0-1 0 0,-1 0 0 0 0,0 0 0 0 0,0 0 0 0 0,0 0 1 0 0,0 0-1 0 0,1 0 0 0 0,-1 0 0 0 0,0 0 1 0 0,0 0-1 0 0,0 0 0 0 0,1 0 0 0 0,-1 0 0 0 0,0 1 1 0 0,0-1-1 0 0,0 0 0 0 0,0 0 0 0 0,1 0 1 0 0,-1 0-1 0 0,0 0 0 0 0,0 0 0 0 0,0 0 0 0 0,0 0 1 0 0,0 1-1 0 0,1-1 0 0 0,-1 0 0 0 0,0 0 1 0 0,0 0-1 0 0,0 0 0 0 0,0 1 0 0 0,15 13 16 0 0,10 18-55 0 0,8 10-167 0 0,10 16 104 0 0,-43-57 107 0 0,0 0 0 0 0,1-1 1 0 0,-1 1-1 0 0,0-1 0 0 0,0 1 0 0 0,0-1 0 0 0,1 1 0 0 0,-1 0 0 0 0,0-1 0 0 0,1 1 1 0 0,-1-1-1 0 0,0 1 0 0 0,1-1 0 0 0,-1 0 0 0 0,1 1 0 0 0,-1-1 0 0 0,1 1 0 0 0,-1-1 0 0 0,1 0 1 0 0,-1 1-1 0 0,1-1 0 0 0,-1 0 0 0 0,1 0 0 0 0,0 1 0 0 0,-1-1 0 0 0,1 0 0 0 0,-1 0 1 0 0,1 0-1 0 0,0 0 0 0 0,-1 0 0 0 0,1 0 0 0 0,-1 0 0 0 0,1 0 0 0 0,0 0 0 0 0,-1 0 1 0 0,1 0-1 0 0,-1 0 0 0 0,1 0 0 0 0,0 0 0 0 0,-1 0 0 0 0,1-1 0 0 0,-1 1 0 0 0,1 0 1 0 0,-1-1-1 0 0,1 1 0 0 0,0 0 0 0 0,-1-1 0 0 0,0 1 0 0 0,1 0 0 0 0,-1-1 0 0 0,1 1 0 0 0,-1-1 1 0 0,1 1-1 0 0,-1-1 0 0 0,0 1 0 0 0,1-1 0 0 0,-1 1 0 0 0,0-1 0 0 0,0 1 0 0 0,1-1 1 0 0,-1 0-1 0 0,0 1 0 0 0,0-1 0 0 0,0-1 0 0 0,2-3-2 0 0,0 1 0 0 0,0-2 0 0 0,-1 1 0 0 0,1 0 0 0 0,-1 0 0 0 0,0-7 0 0 0,-1-16 201 0 0,-2 0 1 0 0,-6-35 0 0 0,8 61-199 0 0,-3-13-151 0 0,3 18-124 0 0,2 8 268 0 0,-1-6 12 0 0,4 13-6606 0 0,-31 1-15964 0 0,19-15 20961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44.190"/>
    </inkml:context>
    <inkml:brush xml:id="br0">
      <inkml:brushProperty name="width" value="0.05" units="cm"/>
      <inkml:brushProperty name="height" value="0.05" units="cm"/>
    </inkml:brush>
  </inkml:definitions>
  <inkml:trace contextRef="#ctx0" brushRef="#br0">22 1 1328 0 0,'-14'34'3775'0'0,"12"-31"-3271"0"0,1 0 1 0 0,0 0-1 0 0,0 0 0 0 0,0 0 0 0 0,1 0 1 0 0,-1 1-1 0 0,1-1 0 0 0,0 0 0 0 0,0 0 0 0 0,0 6 1 0 0,1-8-356 0 0,-1 1 1 0 0,1-1 0 0 0,-1 1 0 0 0,1-1-1 0 0,0 1 1 0 0,-1-1 0 0 0,1 0-1 0 0,0 1 1 0 0,0-1 0 0 0,0 0-1 0 0,0 0 1 0 0,0 1 0 0 0,0-1 0 0 0,0 0-1 0 0,1 0 1 0 0,-1 0 0 0 0,0 0-1 0 0,1-1 1 0 0,-1 1 0 0 0,0 0-1 0 0,1-1 1 0 0,-1 1 0 0 0,1 0 0 0 0,-1-1-1 0 0,3 1 1 0 0,145 44 2844 0 0,-89-33-2414 0 0,-32-7-471 0 0,0 1 0 0 0,47 16-1 0 0,-50-9-2959 0 0,-1 1 1 0 0,-1 1-1 0 0,-1 1 0 0 0,32 28 0 0 0,-25-20 1573 0 0,4 4-51 0 0,10 7-48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44.460"/>
    </inkml:context>
    <inkml:brush xml:id="br0">
      <inkml:brushProperty name="width" value="0.05" units="cm"/>
      <inkml:brushProperty name="height" value="0.05" units="cm"/>
    </inkml:brush>
  </inkml:definitions>
  <inkml:trace contextRef="#ctx0" brushRef="#br0">200 165 2928 0 0,'0'0'3389'0'0,"-14"-31"10589"0"0,-5 10-10829 0 0,18 20-3008 0 0,-3-6 240 0 0,4 7-365 0 0,0 0 0 0 0,0 0-1 0 0,0 0 1 0 0,0 1 0 0 0,0-1 0 0 0,0 0-1 0 0,0 0 1 0 0,-1 0 0 0 0,1 0 0 0 0,0 0-1 0 0,0 0 1 0 0,0 0 0 0 0,0 0 0 0 0,0 0-1 0 0,0 0 1 0 0,0 1 0 0 0,0-1 0 0 0,0 0-1 0 0,0 0 1 0 0,-1 0 0 0 0,1 0 0 0 0,0 0 0 0 0,0 0-1 0 0,0 0 1 0 0,0 0 0 0 0,0 0 0 0 0,0 0-1 0 0,0 0 1 0 0,-1 0 0 0 0,1 0 0 0 0,0 0-1 0 0,0 0 1 0 0,0 0 0 0 0,0 0 0 0 0,0 0-1 0 0,0 0 1 0 0,0 0 0 0 0,-1 0 0 0 0,1 0-1 0 0,0 0 1 0 0,0 0 0 0 0,0-1 0 0 0,0 1-1 0 0,0 0 1 0 0,0 0 0 0 0,0 0 0 0 0,0 0-1 0 0,0 0 1 0 0,0 0 0 0 0,-1 0 0 0 0,1 0-1 0 0,0 0 1 0 0,0 0 0 0 0,0-1 0 0 0,0 1-1 0 0,0 0 1 0 0,0 0 0 0 0,0 0 0 0 0,0 0-1 0 0,0 0 1 0 0,0 0 0 0 0,0 0 0 0 0,0 0-1 0 0,0-1 1 0 0,0 1 0 0 0,0 0 0 0 0,0 0-1 0 0,0 0 1 0 0,0 0 0 0 0,-1 16 136 0 0,1 0 1 0 0,1 0-1 0 0,0-1 0 0 0,1 1 1 0 0,5 19-1 0 0,3 31 270 0 0,-5-3 17 0 0,1-2-38 0 0,-2 0-1 0 0,-5 65 0 0 0,-2-77-149 0 0,3-24-116 0 0,-2-1 0 0 0,-6 33 0 0 0,7-50-102 0 0,-1-1-1 0 0,0 1 1 0 0,0-1 0 0 0,-1 1 0 0 0,0-1-1 0 0,0 0 1 0 0,0 0 0 0 0,-1 0 0 0 0,0-1-1 0 0,0 1 1 0 0,0-1 0 0 0,-1 0 0 0 0,-5 5-1 0 0,7-8-21 0 0,1 0-1 0 0,-1 0 0 0 0,0 0 1 0 0,0-1-1 0 0,0 1 0 0 0,0-1 1 0 0,-1 0-1 0 0,1 0 0 0 0,0 0 1 0 0,0 0-1 0 0,-1 0 0 0 0,1-1 0 0 0,-1 1 1 0 0,1-1-1 0 0,0 0 0 0 0,-1 0 1 0 0,1-1-1 0 0,-1 1 0 0 0,1-1 1 0 0,0 1-1 0 0,-1-1 0 0 0,1 0 1 0 0,0 0-1 0 0,0-1 0 0 0,0 1 1 0 0,0 0-1 0 0,0-1 0 0 0,0 0 1 0 0,0 0-1 0 0,0 0 0 0 0,1 0 1 0 0,-1 0-1 0 0,1-1 0 0 0,-1 1 1 0 0,1-1-1 0 0,0 0 0 0 0,0 1 0 0 0,0-1 1 0 0,0 0-1 0 0,1 0 0 0 0,-1 0 1 0 0,1 0-1 0 0,0-1 0 0 0,0 1 1 0 0,0 0-1 0 0,0 0 0 0 0,0-1 1 0 0,1 1-1 0 0,-1-5 0 0 0,2-2-18 0 0,0 0 0 0 0,0 1 0 0 0,1-1-1 0 0,0 0 1 0 0,0 1 0 0 0,1-1 0 0 0,1 1-1 0 0,4-10 1 0 0,7-10 60 0 0,21-30 1 0 0,-3 7 54 0 0,20-34 3 0 0,-30 53-54 0 0,-3-1 0 0 0,19-42 0 0 0,-28 49 5 0 0,-1-1 0 0 0,-1 0 0 0 0,-2-1-1 0 0,-1 0 1 0 0,-1 0 0 0 0,-2 0 0 0 0,0-49 0 0 0,-3 77-69 0 0,0 1 0 0 0,0 0-1 0 0,0-1 1 0 0,0 1 0 0 0,1-1-1 0 0,-1 1 1 0 0,0 0 0 0 0,0-1 0 0 0,0 1-1 0 0,0-1 1 0 0,0 1 0 0 0,-1-1 0 0 0,1 1-1 0 0,0 0 1 0 0,0-1 0 0 0,0 1-1 0 0,0 0 1 0 0,0-1 0 0 0,0 1 0 0 0,-1-1-1 0 0,1 1 1 0 0,0 0 0 0 0,0-1 0 0 0,-1 1-1 0 0,1 0 1 0 0,0-1 0 0 0,0 1-1 0 0,-1 0 1 0 0,0-1 0 0 0,-7 10-37 0 0,-4 25 58 0 0,10-9-48 0 0,2-1 0 0 0,0 1 0 0 0,1-1 0 0 0,2 0 0 0 0,0 1 0 0 0,2-1 0 0 0,13 41 0 0 0,-16-59 29 0 0,1 0 0 0 0,0 0 1 0 0,-1-1-1 0 0,2 1 0 0 0,-1-1 0 0 0,1 1 0 0 0,6 6 0 0 0,-9-11 5 0 0,1 1-1 0 0,-1-1 0 0 0,1 0 1 0 0,0 0-1 0 0,-1 0 0 0 0,1 0 0 0 0,0 0 1 0 0,0 0-1 0 0,0 0 0 0 0,0 0 1 0 0,0-1-1 0 0,0 1 0 0 0,0-1 0 0 0,0 0 1 0 0,0 0-1 0 0,0 1 0 0 0,0-1 0 0 0,0 0 1 0 0,0-1-1 0 0,0 1 0 0 0,0 0 1 0 0,0 0-1 0 0,0-1 0 0 0,0 0 0 0 0,2 0 1 0 0,6-3 20 0 0,-1 0 0 0 0,1-1 1 0 0,-1 0-1 0 0,0-1 0 0 0,-1 1 1 0 0,1-2-1 0 0,-1 1 0 0 0,-1-1 0 0 0,1 0 1 0 0,-1-1-1 0 0,7-9 0 0 0,-4 3-9 0 0,0 0 1 0 0,-1-1-1 0 0,-1 0 0 0 0,-1 0 0 0 0,10-28 0 0 0,-12 27 74 0 0,-1-1 0 0 0,-2 1 0 0 0,1-1-1 0 0,-2 0 1 0 0,-1-33 0 0 0,0 32-55 0 0,-4 0-799 0 0,4 20 743 0 0,1 0 1 0 0,-1 1-1 0 0,1-1 0 0 0,-1 0 0 0 0,1 0 0 0 0,0 0 0 0 0,-1 0 0 0 0,1 0 0 0 0,0 0 0 0 0,0-1 0 0 0,1 1 0 0 0,-1 0 0 0 0,0 0 1 0 0,1-1-1 0 0,-1 1 0 0 0,3 2 0 0 0,37 26-473 0 0,-33-25 444 0 0,-1 0-1 0 0,0 0 1 0 0,0 0-1 0 0,0 1 1 0 0,-1 0-1 0 0,11 13 1 0 0,-14-11-7 0 0,1 1 1 0 0,-1 1 0 0 0,-1-1 0 0 0,1 0 0 0 0,-2 1 0 0 0,1-1-1 0 0,-1 1 1 0 0,-1-1 0 0 0,1 1 0 0 0,-3 12 0 0 0,5 37-302 0 0,-2-39 200 0 0,3 13 23 0 0,-4-31 154 0 0,1-1 0 0 0,-1 0-1 0 0,0 0 1 0 0,1 1 0 0 0,-1-1 0 0 0,1 0 0 0 0,0 0 0 0 0,-1 0-1 0 0,1 0 1 0 0,0 0 0 0 0,0 0 0 0 0,-1 0 0 0 0,1 0 0 0 0,0 0-1 0 0,0 0 1 0 0,0 0 0 0 0,0 0 0 0 0,0-1 0 0 0,2 2 0 0 0,-1-1 229 0 0,2-2-185 0 0,31-9 300 0 0,1 0-2997 0 0,-15 7-7075 0 0,-21 3 9596 0 0,1 0-1 0 0,-1 0 1 0 0,0 0 0 0 0,0 0 0 0 0,0 0-1 0 0,1 0 1 0 0,-1 0 0 0 0,0 0-1 0 0,0 0 1 0 0,0 0 0 0 0,1 0-1 0 0,-1 0 1 0 0,0 0 0 0 0,0 0-1 0 0,0 0 1 0 0,1 0 0 0 0,-1 1-1 0 0,0-1 1 0 0,0 0 0 0 0,0 0-1 0 0,0 0 1 0 0,1 0 0 0 0,-1 0-1 0 0,0 1 1 0 0,0-1 0 0 0,0 0-1 0 0,0 0 1 0 0,0 0 0 0 0,0 1-1 0 0,1-1 1 0 0,-1 0 0 0 0,0 0-1 0 0,0 0 1 0 0,0 1 0 0 0,0-1-1 0 0,0 0 1 0 0,0 0 0 0 0,0 0 0 0 0,0 1-1 0 0,0-1 1 0 0,0 0 0 0 0,0 0-1 0 0,0 0 1 0 0,0 1 0 0 0,0-1-1 0 0,0 0 1 0 0,0 0 0 0 0,0 1-1 0 0,-1-1 1 0 0,1 0 0 0 0,0 0-1 0 0,0 0 1 0 0,0 1 0 0 0,0-1-1 0 0,0 0 1 0 0,0 0 0 0 0,-1 0-1 0 0,1 0 1 0 0,0 0 0 0 0,0 1-1 0 0,0-1 1 0 0,-8 9-1978 0 0,-42 31-2934 0 0,28-22 3763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45.808"/>
    </inkml:context>
    <inkml:brush xml:id="br0">
      <inkml:brushProperty name="width" value="0.05" units="cm"/>
      <inkml:brushProperty name="height" value="0.05" units="cm"/>
    </inkml:brush>
  </inkml:definitions>
  <inkml:trace contextRef="#ctx0" brushRef="#br0">1 358 5200 0 0,'9'0'18375'0'0,"-5"-6"-17573"0"0,-1 1-1 0 0,-1-1 0 0 0,1 0 0 0 0,-1 0 1 0 0,2-7-1 0 0,11-63 1772 0 0,-10 44-1805 0 0,0-7-420 0 0,-1 1-1 0 0,-2-53 1 0 0,19 177-348 0 0,18 92 0 0 0,-39-177 0 0 0,1 0 0 0 0,-1 0 0 0 0,0 0 0 0 0,0 0 0 0 0,0-1 0 0 0,1 1 0 0 0,-1 0 0 0 0,1 0 0 0 0,-1 0 0 0 0,0 0 0 0 0,1-1 0 0 0,0 1 0 0 0,-1 0 0 0 0,1 0 0 0 0,-1-1 0 0 0,1 1 0 0 0,0-1 0 0 0,-1 1 0 0 0,1 0 0 0 0,0-1 0 0 0,0 1 0 0 0,1 0 0 0 0,0-1 0 0 0,-1 0 0 0 0,1 0 0 0 0,-1 0 0 0 0,1 0 0 0 0,-1 0 0 0 0,1 0 0 0 0,-1 0 0 0 0,1-1 0 0 0,-1 1 0 0 0,1 0 0 0 0,-1-1 0 0 0,1 0 0 0 0,1 0 0 0 0,-1 0 0 0 0,-1 0 0 0 0,1 0 0 0 0,0 0 0 0 0,-1 0 0 0 0,1 0 0 0 0,-1-1 0 0 0,1 1 0 0 0,-1 0 0 0 0,0-1 0 0 0,0 1 0 0 0,1-1 0 0 0,-1 0 0 0 0,0 1 0 0 0,0-3 0 0 0,13-15 0 0 0,-8 13 0 0 0,4 5 0 0 0,-6 3 0 0 0,0 1 0 0 0,0-1 0 0 0,0 1 0 0 0,0 0 0 0 0,-1 0 0 0 0,1 0 0 0 0,-1 1 0 0 0,0-1 0 0 0,0 1 0 0 0,0 0 0 0 0,0 0 0 0 0,2 6 0 0 0,25 26 0 0 0,-29-35 0 0 0,0 1 0 0 0,1 0 0 0 0,-1 0 0 0 0,1 0 0 0 0,-1 0 0 0 0,1-1 0 0 0,0 1 0 0 0,0-1 0 0 0,-1 1 0 0 0,1-1 0 0 0,0 0 0 0 0,0 1 0 0 0,1-1 0 0 0,-1 0 0 0 0,0-1 0 0 0,0 1 0 0 0,0 0 0 0 0,5 0 0 0 0,-4-1 0 0 0,0-1 0 0 0,0 1 0 0 0,0-1 0 0 0,0 0 0 0 0,0 0 0 0 0,0-1 0 0 0,0 1 0 0 0,0-1 0 0 0,0 1 0 0 0,-1-1 0 0 0,1 0 0 0 0,-1 0 0 0 0,1 0 0 0 0,-1 0 0 0 0,0 0 0 0 0,0-1 0 0 0,0 1 0 0 0,0-1 0 0 0,0 1 0 0 0,0-1 0 0 0,-1 0 0 0 0,1 0 0 0 0,-1 0 0 0 0,0 0 0 0 0,0 0 0 0 0,1-4 0 0 0,3-10 0 0 0,-1 1 0 0 0,-1-1 0 0 0,2-27 0 0 0,-5 37 0 0 0,1-12 0 0 0,-1-1 0 0 0,-1 1 0 0 0,0 0 0 0 0,-2 0 0 0 0,0 0 0 0 0,-1 0 0 0 0,-1 0 0 0 0,-1 1 0 0 0,-11-25 0 0 0,12 37 0 0 0,-3 5 0 0 0,7 2-18 0 0,-1-1 0 0 0,1 1 0 0 0,0 0 0 0 0,0 0 0 0 0,0 0 0 0 0,0 1 0 0 0,0-1 0 0 0,0 0 0 0 0,0 0 0 0 0,0 0 0 0 0,1 1 0 0 0,-1-1 0 0 0,0 0 0 0 0,1 1 0 0 0,-1-1 0 0 0,1 1 0 0 0,-1-1 0 0 0,1 1-1 0 0,0-1 1 0 0,0 1 0 0 0,-1-1 0 0 0,1 1 0 0 0,0-1 0 0 0,0 1 0 0 0,1-1 0 0 0,-1 1 0 0 0,0-1 0 0 0,0 1 0 0 0,1-1 0 0 0,-1 1 0 0 0,1-1 0 0 0,0 2 0 0 0,0-1-6 0 0,0 0 0 0 0,0 0 0 0 0,0-1-1 0 0,0 1 1 0 0,0 0 0 0 0,0-1 0 0 0,0 1 0 0 0,1-1-1 0 0,-1 1 1 0 0,1-1 0 0 0,-1 0 0 0 0,1 0 0 0 0,-1 1 0 0 0,1-1-1 0 0,0 0 1 0 0,0 0 0 0 0,-1-1 0 0 0,1 1 0 0 0,0 0-1 0 0,0 0 1 0 0,0-1 0 0 0,0 0 0 0 0,0 1 0 0 0,0-1-1 0 0,0 0 1 0 0,0 0 0 0 0,4 0 0 0 0,39-6-159 0 0,12-1-2540 0 0,-18 10-7760 0 0,-10 10 500 0 0,-1 3 3824 0 0,-20-11 4591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46.165"/>
    </inkml:context>
    <inkml:brush xml:id="br0">
      <inkml:brushProperty name="width" value="0.05" units="cm"/>
      <inkml:brushProperty name="height" value="0.05" units="cm"/>
    </inkml:brush>
  </inkml:definitions>
  <inkml:trace contextRef="#ctx0" brushRef="#br0">22 43 5773 0 0,'1'-10'2819'0'0,"-1"7"-1599"0"0,0 1 0 0 0,0-1 0 0 0,0 0 0 0 0,0 0 0 0 0,0 0 0 0 0,-1 1 0 0 0,1-1 0 0 0,-1 0 0 0 0,-2-5 3919 0 0,6 55-3373 0 0,-2 0 1 0 0,-9 91 0 0 0,-2 13-774 0 0,8-28-510 0 0,0 43-1039 0 0,9-57-2936 0 0,-7-106 3029 0 0,3 13-1548 0 0,20-20-13556 0 0,-21 3 14940 0 0,31-36-4776 0 0,-18 17 3506 0 0,-1 0 466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46.614"/>
    </inkml:context>
    <inkml:brush xml:id="br0">
      <inkml:brushProperty name="width" value="0.05" units="cm"/>
      <inkml:brushProperty name="height" value="0.05" units="cm"/>
    </inkml:brush>
  </inkml:definitions>
  <inkml:trace contextRef="#ctx0" brushRef="#br0">148 57 5629 0 0,'0'-4'877'0'0,"1"1"102"0"0,-1 0-1 0 0,0 0 0 0 0,0 0 1 0 0,0 0-1 0 0,0 1 1 0 0,-1-1-1 0 0,1 0 1 0 0,-1 0-1 0 0,0 0 0 0 0,0 0 1 0 0,0 0-1 0 0,0 1 1 0 0,0-1-1 0 0,0 0 1 0 0,-1 1-1 0 0,-3-5 3121 0 0,-15 18-2809 0 0,17-8-1167 0 0,0 0 0 0 0,1 0 0 0 0,-1 0 1 0 0,1 0-1 0 0,-1 0 0 0 0,1 1 0 0 0,0-1 0 0 0,0 1 1 0 0,1-1-1 0 0,-1 1 0 0 0,1 0 0 0 0,-2 6 0 0 0,-8 48 590 0 0,10-50-618 0 0,-3 26 394 0 0,0 47 1 0 0,4-69-456 0 0,0-1 1 0 0,1 0-1 0 0,1 1 0 0 0,0-1 1 0 0,1 0-1 0 0,0 0 0 0 0,0 0 1 0 0,6 10-1 0 0,-9-19-20 0 0,1-1 0 0 0,0 1 0 0 0,-1-1 0 0 0,1 1 1 0 0,0-1-1 0 0,0 0 0 0 0,0 1 0 0 0,0-1 0 0 0,0 0 0 0 0,0 0 0 0 0,0 1 0 0 0,0-1 1 0 0,0 0-1 0 0,1 0 0 0 0,-1 0 0 0 0,0-1 0 0 0,1 1 0 0 0,-1 0 0 0 0,1 0 1 0 0,-1-1-1 0 0,1 1 0 0 0,-1-1 0 0 0,1 1 0 0 0,-1-1 0 0 0,1 0 0 0 0,0 0 0 0 0,-1 1 1 0 0,1-1-1 0 0,-1 0 0 0 0,1 0 0 0 0,0-1 0 0 0,-1 1 0 0 0,1 0 0 0 0,-1 0 1 0 0,1-1-1 0 0,0 1 0 0 0,-1-1 0 0 0,1 0 0 0 0,-1 1 0 0 0,0-1 0 0 0,1 0 0 0 0,-1 0 1 0 0,1 0-1 0 0,-1 0 0 0 0,0 0 0 0 0,0 0 0 0 0,0 0 0 0 0,2-1 0 0 0,2-3 69 0 0,0-1 0 0 0,1 1 0 0 0,-2-1-1 0 0,1 0 1 0 0,-1 0 0 0 0,0-1 0 0 0,0 1 0 0 0,0-1-1 0 0,2-7 1 0 0,-4 7-83 0 0,-1 0 0 0 0,1 1 0 0 0,-1-1 0 0 0,-1 0 0 0 0,0 1 0 0 0,0-1 0 0 0,0 0 0 0 0,0 0 0 0 0,-1 1 0 0 0,0-1 0 0 0,-1 0 0 0 0,0 1 0 0 0,-3-10 0 0 0,-5-8 0 0 0,-1 2 0 0 0,-18-29 0 0 0,2 4 0 0 0,25 43 8 0 0,0 1-1 0 0,0-1 1 0 0,-1 0 0 0 0,1 1 0 0 0,-1-1-1 0 0,0 1 1 0 0,-4-4 0 0 0,-7 1-3750 0 0,5 11-1374 0 0,-1 7 3800 0 0,9-11 484 0 0,-3 4-569 0 0,-1 1-1 0 0,1 0 1 0 0,0-1-1 0 0,1 2 1 0 0,0-1-1 0 0,-4 10 1 0 0,0 4-1462 0 0,1 1 0 0 0,-4 25 0 0 0,8-33 1671 0 0,-2 7-356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48.985"/>
    </inkml:context>
    <inkml:brush xml:id="br0">
      <inkml:brushProperty name="width" value="0.05" units="cm"/>
      <inkml:brushProperty name="height" value="0.05" units="cm"/>
    </inkml:brush>
  </inkml:definitions>
  <inkml:trace contextRef="#ctx0" brushRef="#br0">1 844 3624 0 0,'21'3'17532'0'0,"-16"-6"-17289"0"0,-1 0 0 0 0,1 0 0 0 0,-1-1 0 0 0,0 0 0 0 0,0 0 0 0 0,0 0 0 0 0,0 0 1 0 0,-1 0-1 0 0,0-1 0 0 0,1 0 0 0 0,3-8 0 0 0,27-64 623 0 0,-30 67-782 0 0,6-20 134 0 0,0 0-1 0 0,-2-1 1 0 0,5-46-1 0 0,3-97 760 0 0,-13 119-616 0 0,1 9 135 0 0,-3 1 0 0 0,-2-1-1 0 0,-7-48 1 0 0,8 89-437 0 0,-1-1 0 0 0,0 1 0 0 0,0 0 0 0 0,0 0 0 0 0,0 0 0 0 0,-1 0 0 0 0,0 0 0 0 0,0 0 0 0 0,-1 0 1 0 0,1 1-1 0 0,-1-1 0 0 0,0 1 0 0 0,-5-6 0 0 0,8 10-56 0 0,-1 0 1 0 0,0-1 0 0 0,0 1 0 0 0,0 0-1 0 0,1 0 1 0 0,-1-1 0 0 0,0 1-1 0 0,0 0 1 0 0,0 0 0 0 0,0 0-1 0 0,0 0 1 0 0,0 0 0 0 0,1 0 0 0 0,-1 0-1 0 0,0 0 1 0 0,0 1 0 0 0,0-1-1 0 0,0 0 1 0 0,1 0 0 0 0,-1 1-1 0 0,0-1 1 0 0,0 1 0 0 0,0-1 0 0 0,1 1-1 0 0,-1-1 1 0 0,0 1 0 0 0,1-1-1 0 0,-2 2 1 0 0,-16 17 3 0 0,16-17-24 0 0,-2 5 23 0 0,0 0-1 0 0,0 0 1 0 0,0 0-1 0 0,1 0 1 0 0,0 0-1 0 0,0 1 1 0 0,-2 14-1 0 0,-6 57 54 0 0,9-42-63 0 0,3 1 0 0 0,1 0-1 0 0,1-1 1 0 0,3 1-1 0 0,1-1 1 0 0,1 0-1 0 0,2-1 1 0 0,2 0 0 0 0,1-1-1 0 0,32 61 1 0 0,-40-87 2 0 0,1 1 1 0 0,0-2-1 0 0,0 1 1 0 0,1-1-1 0 0,0 1 1 0 0,0-2-1 0 0,1 1 1 0 0,0-1-1 0 0,0-1 1 0 0,1 1-1 0 0,18 9 1 0 0,-22-13 6 0 0,0-1 1 0 0,0 0 0 0 0,1 0 0 0 0,-1-1-1 0 0,1 0 1 0 0,-1 0 0 0 0,1 0-1 0 0,0 0 1 0 0,-1-1 0 0 0,1 0 0 0 0,0 0-1 0 0,0-1 1 0 0,-1 1 0 0 0,1-1 0 0 0,-1 0-1 0 0,1-1 1 0 0,-1 1 0 0 0,1-1-1 0 0,-1-1 1 0 0,0 1 0 0 0,0 0 0 0 0,0-1-1 0 0,9-7 1 0 0,-8 6 8 0 0,0-1 0 0 0,0 0-1 0 0,-1 0 1 0 0,0 0 0 0 0,0-1 0 0 0,0 0 0 0 0,-1 0-1 0 0,0 0 1 0 0,0 0 0 0 0,0-1 0 0 0,-1 0-1 0 0,0 1 1 0 0,0-1 0 0 0,-1 0 0 0 0,1-1 0 0 0,-2 1-1 0 0,1 0 1 0 0,-1-1 0 0 0,0 1 0 0 0,-1 0-1 0 0,0-1 1 0 0,0 1 0 0 0,0-1 0 0 0,-1 1 0 0 0,0-1-1 0 0,-1 1 1 0 0,1 0 0 0 0,-1-1 0 0 0,-1 1-1 0 0,1 0 1 0 0,-1 1 0 0 0,-6-11 0 0 0,-3-5-16 0 0,-1 1-1 0 0,-1 1 1 0 0,-25-29 0 0 0,39 48-16 0 0,-1 0 0 0 0,0-1 0 0 0,0 1 0 0 0,0 0 0 0 0,-1 0 0 0 0,1 0 1 0 0,0 0-1 0 0,0 1 0 0 0,-1-1 0 0 0,1 0 0 0 0,0 0 0 0 0,-1 1 0 0 0,1-1 0 0 0,0 1 0 0 0,-1-1 0 0 0,1 1 0 0 0,-1 0 0 0 0,-2-1 0 0 0,3 1 11 0 0,0 1-1 0 0,0-1 0 0 0,0 0 1 0 0,0 1-1 0 0,0-1 0 0 0,0 0 1 0 0,1 1-1 0 0,-1-1 0 0 0,0 1 1 0 0,0 0-1 0 0,0-1 0 0 0,1 1 1 0 0,-1 0-1 0 0,0-1 0 0 0,1 1 1 0 0,-1 0-1 0 0,1 0 0 0 0,-1-1 1 0 0,0 1-1 0 0,1 0 0 0 0,-1 1 1 0 0,0 2-21 0 0,-1-1 0 0 0,1 1 1 0 0,0 0-1 0 0,0 0 1 0 0,0 0-1 0 0,1 0 1 0 0,0-1-1 0 0,-1 1 0 0 0,1 0 1 0 0,0 0-1 0 0,1 0 1 0 0,0 4-1 0 0,-1-5 6 0 0,1-1 1 0 0,0 0-1 0 0,-1 1 1 0 0,1-1-1 0 0,0 0 1 0 0,0 0-1 0 0,0 0 0 0 0,0 0 1 0 0,1 0-1 0 0,-1 0 1 0 0,1 0-1 0 0,-1 0 0 0 0,1 0 1 0 0,-1-1-1 0 0,1 1 1 0 0,0 0-1 0 0,0-1 1 0 0,0 0-1 0 0,0 1 0 0 0,0-1 1 0 0,0 0-1 0 0,4 1 1 0 0,-2-1 24 0 0,0 0 0 0 0,0-1 0 0 0,0 1 0 0 0,0-1 0 0 0,1 0 0 0 0,-1-1 0 0 0,0 1 0 0 0,0-1 0 0 0,0 0 0 0 0,0 0 0 0 0,0 0 0 0 0,4-2 0 0 0,9-4 77 0 0,-2-1 1 0 0,1 0-1 0 0,-1-2 1 0 0,-1 1 0 0 0,18-16-1 0 0,-31 24-68 0 0,2-2-24 0 0,0 1-1 0 0,0-1 1 0 0,0 1-1 0 0,0 0 1 0 0,0 0-1 0 0,0 1 1 0 0,1-1 0 0 0,4-1-1 0 0,-4 3-1 0 0,0-1-1 0 0,0 1 0 0 0,1 1 1 0 0,-1-1-1 0 0,0 1 1 0 0,0 0-1 0 0,0 0 1 0 0,1 0-1 0 0,-1 0 0 0 0,0 1 1 0 0,-1-1-1 0 0,1 1 1 0 0,0 0-1 0 0,0 0 1 0 0,-1 1-1 0 0,1-1 0 0 0,-1 1 1 0 0,0 0-1 0 0,0 0 1 0 0,5 5-1 0 0,18 14 26 0 0,-24-20 0 0 0,1 0-1 0 0,-1-1 1 0 0,0 1-1 0 0,1-1 1 0 0,-1 0 0 0 0,1 0-1 0 0,-1 0 1 0 0,1 0-1 0 0,-1 0 1 0 0,1 0-1 0 0,0-1 1 0 0,-1 1-1 0 0,1-1 1 0 0,0 0-1 0 0,-1 0 1 0 0,1 0-1 0 0,0 0 1 0 0,0 0-1 0 0,-1-1 1 0 0,1 1-1 0 0,0-1 1 0 0,-1 0-1 0 0,1 1 1 0 0,-1-1 0 0 0,1-1-1 0 0,-1 1 1 0 0,1 0-1 0 0,-1 0 1 0 0,0-1-1 0 0,1 0 1 0 0,-1 1-1 0 0,2-3 1 0 0,2-3-5 0 0,0 0 1 0 0,1 1 0 0 0,0 0-1 0 0,0 0 1 0 0,10-6 0 0 0,-12 5-50 0 0,-5 7 39 0 0,0-1 1 0 0,0 1-1 0 0,0 0 1 0 0,0-1 0 0 0,0 1-1 0 0,0-1 1 0 0,1 1-1 0 0,-1-1 1 0 0,0 1 0 0 0,0-1-1 0 0,1 1 1 0 0,-1 0 0 0 0,0-1-1 0 0,1 1 1 0 0,-1 0-1 0 0,0-1 1 0 0,1 1 0 0 0,-1 0-1 0 0,1-1 1 0 0,-1 1-1 0 0,0 0 1 0 0,2-1 0 0 0,0 1-1 0 0,0 0 1 0 0,0 0 0 0 0,0 0-1 0 0,1 0 1 0 0,-1 0 0 0 0,0 1 0 0 0,0-1-1 0 0,0 1 1 0 0,0-1 0 0 0,0 1-1 0 0,4 1 1 0 0,17 11-211 0 0,0 0 1 0 0,29 23-1 0 0,-45-31 87 0 0,-1 0-1 0 0,1 1 1 0 0,-1 0-1 0 0,-1 0 1 0 0,1 0-1 0 0,-1 1 1 0 0,0-1-1 0 0,-1 1 1 0 0,1 0-1 0 0,-1 1 1 0 0,-1-1-1 0 0,0 1 1 0 0,4 11 0 0 0,-7-17 104 0 0,1 1 1 0 0,-1 0-1 0 0,0-1 1 0 0,0 1 0 0 0,0 0-1 0 0,0-1 1 0 0,0 1 0 0 0,-1-1-1 0 0,1 1 1 0 0,-1-1-1 0 0,1 1 1 0 0,-1-1 0 0 0,-2 4-1 0 0,-3 20-18 0 0,6-25 45 0 0,0-1 0 0 0,0 1-1 0 0,0-1 1 0 0,0 1-1 0 0,0-1 1 0 0,-1 1-1 0 0,1-1 1 0 0,0 1-1 0 0,0-1 1 0 0,0 1-1 0 0,-1-1 1 0 0,1 1-1 0 0,0-1 1 0 0,-1 0-1 0 0,1 1 1 0 0,0-1-1 0 0,-1 0 1 0 0,1 1-1 0 0,0-1 1 0 0,-1 0-1 0 0,1 1 1 0 0,-1-1-1 0 0,1 0 1 0 0,-1 0 0 0 0,1 0-1 0 0,0 1 1 0 0,-1-1-1 0 0,1 0 1 0 0,-1 0-1 0 0,1 0 1 0 0,-1 0-1 0 0,1 0 1 0 0,-1 0-1 0 0,1 0 1 0 0,-1 0-1 0 0,1 0 1 0 0,-1 0-1 0 0,1 0 1 0 0,-1 0-1 0 0,0 0 1 0 0,-18-6 136 0 0,17 5-131 0 0,-1-1-1 0 0,1 0 1 0 0,0 0 0 0 0,0 0-1 0 0,1 0 1 0 0,-1-1 0 0 0,0 1-1 0 0,1 0 1 0 0,-1-1 0 0 0,1 1-1 0 0,0-1 1 0 0,0 1 0 0 0,0-1-1 0 0,-1-4 1 0 0,-6-41 103 0 0,6 32-18 0 0,1 7-75 0 0,0 1 1 0 0,1 0-1 0 0,0-1 0 0 0,3-13 1 0 0,-3 19-37 0 0,0 1 0 0 0,0 0 1 0 0,1-1-1 0 0,-1 1 0 0 0,1 0 1 0 0,0-1-1 0 0,0 1 0 0 0,0 0 0 0 0,0 0 1 0 0,0 0-1 0 0,0 0 0 0 0,0 0 1 0 0,1 0-1 0 0,-1 0 0 0 0,1 0 1 0 0,0 0-1 0 0,-1 1 0 0 0,1-1 1 0 0,3-2-1 0 0,-3 3-22 0 0,2 2-2 0 0,0 0 1 0 0,-1 0-1 0 0,1 0 0 0 0,0 1 0 0 0,-1-1 1 0 0,1 1-1 0 0,-1 0 0 0 0,1 0 0 0 0,-1 0 0 0 0,0 0 1 0 0,1 1-1 0 0,-1-1 0 0 0,-1 1 0 0 0,1 0 1 0 0,0-1-1 0 0,3 6 0 0 0,-2-3-76 0 0,1 0-1 0 0,0 0 1 0 0,0-1-1 0 0,10 7 1 0 0,-13-11 110 0 0,0 1-1 0 0,0-1 1 0 0,0 0 0 0 0,0 1-1 0 0,1-1 1 0 0,-1 0 0 0 0,0 0-1 0 0,0-1 1 0 0,0 1 0 0 0,1 0 0 0 0,-1-1-1 0 0,0 0 1 0 0,4-1 0 0 0,-5 2 5 0 0,4-3-16 0 0,0 0 0 0 0,0 0 0 0 0,0-1 0 0 0,0 0-1 0 0,-1 0 1 0 0,0 0 0 0 0,1 0 0 0 0,-1-1 0 0 0,5-8 0 0 0,-2 5 15 0 0,11-13 8 0 0,-2-1 0 0 0,-1 0 0 0 0,17-33 1 0 0,-26 43 123 0 0,-1 0 1 0 0,0-1-1 0 0,-1 0 1 0 0,0 0 0 0 0,-1 0-1 0 0,0 0 1 0 0,-1-1-1 0 0,0-21 1 0 0,-11 6 205 0 0,9 28-353 0 0,0 0 0 0 0,0 0 0 0 0,0 0 0 0 0,-1 0 0 0 0,1 1-1 0 0,0-1 1 0 0,-1 0 0 0 0,1 0 0 0 0,-1 1 0 0 0,1-1 0 0 0,-1 0 0 0 0,1 1 0 0 0,-1-1-1 0 0,1 0 1 0 0,-1 1 0 0 0,0-1 0 0 0,1 1 0 0 0,-1-1 0 0 0,0 1 0 0 0,1-1 0 0 0,-1 1-1 0 0,0 0 1 0 0,0-1 0 0 0,0 1 0 0 0,1 0 0 0 0,-1-1 0 0 0,0 1 0 0 0,0 0 0 0 0,0 0-1 0 0,0 0 1 0 0,1 0 0 0 0,-3 0 0 0 0,2 0-19 0 0,0 1-1 0 0,-1 0 1 0 0,1-1-1 0 0,0 1 1 0 0,0 0-1 0 0,-1 0 1 0 0,1-1-1 0 0,0 1 1 0 0,0 0-1 0 0,0 0 1 0 0,0 0 0 0 0,0 1-1 0 0,0-1 1 0 0,1 0-1 0 0,-1 0 1 0 0,0 0-1 0 0,0 1 1 0 0,1-1-1 0 0,-1 0 1 0 0,1 1-1 0 0,-1-1 1 0 0,1 0-1 0 0,0 1 1 0 0,0-1 0 0 0,-1 2-1 0 0,2 0 7 0 0,-1 0 0 0 0,1-1 0 0 0,-1 1-1 0 0,1 0 1 0 0,0-1 0 0 0,0 1 0 0 0,0-1 0 0 0,0 0 0 0 0,1 1-1 0 0,-1-1 1 0 0,1 0 0 0 0,2 4 0 0 0,4 2-28 0 0,0 0 1 0 0,1 0-1 0 0,0 0 1 0 0,0-1-1 0 0,13 8 1 0 0,-9-8 31 0 0,-1 0 1 0 0,0 1-1 0 0,-1 1 0 0 0,0 0 1 0 0,0 0-1 0 0,-1 1 0 0 0,17 21 0 0 0,-24-27 15 0 0,0 1-1 0 0,0 0 0 0 0,-1 0 0 0 0,1 0 0 0 0,-1 1 0 0 0,0-1 0 0 0,0 1 0 0 0,-1-1 0 0 0,1 1 1 0 0,-1-1-1 0 0,-1 1 0 0 0,1 0 0 0 0,-1-1 0 0 0,0 1 0 0 0,0 0 0 0 0,-1-1 0 0 0,1 1 0 0 0,-1 0 0 0 0,-1-1 1 0 0,1 1-1 0 0,-1-1 0 0 0,-3 7 0 0 0,2-3 7 0 0,0-1 1 0 0,0 0-1 0 0,-1 0 1 0 0,-1 0-1 0 0,1-1 0 0 0,-1 1 1 0 0,0-1-1 0 0,-1 0 0 0 0,0-1 1 0 0,0 1-1 0 0,-1-1 1 0 0,1 0-1 0 0,-1-1 0 0 0,-8 5 1 0 0,14-10 20 0 0,0 0 0 0 0,-1-1-1 0 0,1 1 1 0 0,0 0 0 0 0,0-1 0 0 0,-1 0 0 0 0,1 1 0 0 0,0-1-1 0 0,0 1 1 0 0,0-1 0 0 0,0 0 0 0 0,0 0 0 0 0,-1 0 0 0 0,2 0 0 0 0,-1 0-1 0 0,0 0 1 0 0,0 0 0 0 0,0 0 0 0 0,0 0 0 0 0,1 0 0 0 0,-1 0-1 0 0,-1-3 1 0 0,2 1-18 0 0,-1 0 0 0 0,1 0 0 0 0,0-1 0 0 0,0 1 0 0 0,0 0 0 0 0,0 0 0 0 0,0 0 0 0 0,0 0 0 0 0,1-1 0 0 0,0 1-1 0 0,0 0 1 0 0,0 0 0 0 0,2-5 0 0 0,25-34 1207 0 0,-4 8-4263 0 0,-23 32 1980 0 0,1-1-1 0 0,-1 0 0 0 0,0 0 0 0 0,1 0 0 0 0,-2 0 0 0 0,1 0 0 0 0,0 0 0 0 0,0 0 1 0 0,-1-6-1 0 0,0 8 854 0 0,0 0 1 0 0,0 0 0 0 0,0 0-1 0 0,-1 0 1 0 0,1 0-1 0 0,0 0 1 0 0,0 1-1 0 0,-1-1 1 0 0,1 0 0 0 0,-1 0-1 0 0,1 0 1 0 0,-1 1-1 0 0,1-1 1 0 0,-1 0 0 0 0,0 0-1 0 0,1 1 1 0 0,-1-1-1 0 0,0 0 1 0 0,0 1-1 0 0,1-1 1 0 0,-1 1 0 0 0,0-1-1 0 0,0 1 1 0 0,0 0-1 0 0,1-1 1 0 0,-1 1 0 0 0,0 0-1 0 0,-1-1 1 0 0,-29-4-2219 0 0,25 5 1745 0 0,-16-3-939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49.456"/>
    </inkml:context>
    <inkml:brush xml:id="br0">
      <inkml:brushProperty name="width" value="0.05" units="cm"/>
      <inkml:brushProperty name="height" value="0.05" units="cm"/>
    </inkml:brush>
  </inkml:definitions>
  <inkml:trace contextRef="#ctx0" brushRef="#br0">53 56 4688 0 0,'0'-7'6978'0'0,"2"-2"-2040"0"0,0-6 7993 0 0,-27 4-11410 0 0,22 4 1985 0 0,-1 0-4975 0 0,10 37-24263 0 0,-21 12 22074 0 0,9-29 2563 0 0,-4 14-377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51.209"/>
    </inkml:context>
    <inkml:brush xml:id="br0">
      <inkml:brushProperty name="width" value="0.05" units="cm"/>
      <inkml:brushProperty name="height" value="0.05" units="cm"/>
    </inkml:brush>
  </inkml:definitions>
  <inkml:trace contextRef="#ctx0" brushRef="#br0">0 0 4256 0 0,'0'0'26662'0'0,"5"11"-24818"0"0,-4-6-1839 0 0,1 2-5 0 0,32 44 0 0 0,-2 2 0 0 0,-2 1 0 0 0,29 73 0 0 0,-37-86 0 0 0,-17-34 0 0 0,-1 0 0 0 0,0 0 0 0 0,0 0 0 0 0,-1 0 0 0 0,0 1 0 0 0,3 14 0 0 0,20 32 0 0 0,-10-19 0 0 0,-12-28 0 0 0,-2-1 0 0 0,2 0 0 0 0,-3 0 0 0 0,2 1 0 0 0,-2-1 0 0 0,2 0-65 0 0,-2-5-341 0 0,-15-26-20936 0 0,14 22 20802 0 0,-1-1-1 0 0,0 1 0 0 0,1 0 0 0 0,-1-1 1 0 0,1 1-1 0 0,0 0 0 0 0,0-1 1 0 0,1 1-1 0 0,-1-1 0 0 0,1 1 0 0 0,-1 0 1 0 0,1-1-1 0 0,0 1 0 0 0,0 0 1 0 0,2-4-1 0 0,2-9-834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51.874"/>
    </inkml:context>
    <inkml:brush xml:id="br0">
      <inkml:brushProperty name="width" value="0.05" units="cm"/>
      <inkml:brushProperty name="height" value="0.05" units="cm"/>
    </inkml:brush>
  </inkml:definitions>
  <inkml:trace contextRef="#ctx0" brushRef="#br0">205 10 5905 0 0,'-1'-10'18943'0'0,"-68"222"-14742"0"0,41-115-3322 0 0,-29 115 599 0 0,53-195-1437 0 0,2-6 33 0 0,0 0 0 0 0,0 0 0 0 0,-1-1 0 0 0,-1 1 0 0 0,-5 10 0 0 0,6-11 24 0 0,0 0-1 0 0,0-1 1 0 0,1 2 0 0 0,-1 10 0 0 0,3-20-146 0 0,-2 3-545 0 0,1 1 394 0 0,0-1 0 0 0,0 0 0 0 0,0 0-1 0 0,1 0 1 0 0,0 7 0 0 0,-3-5 271 0 0,5-14-6145 0 0,6-12-1871 0 0,-5 3-5750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52.769"/>
    </inkml:context>
    <inkml:brush xml:id="br0">
      <inkml:brushProperty name="width" value="0.05" units="cm"/>
      <inkml:brushProperty name="height" value="0.05" units="cm"/>
    </inkml:brush>
  </inkml:definitions>
  <inkml:trace contextRef="#ctx0" brushRef="#br0">245 8 6337 0 0,'9'-7'15115'0'0,"-6"14"-8860"0"0,-2 0-7464 0 0,1 5 1740 0 0,0-1 0 0 0,-2 0 0 0 0,1 0 0 0 0,-1 0 1 0 0,-1 1-1 0 0,-2 13 0 0 0,0 21 537 0 0,1-12-542 0 0,-2 0-1 0 0,-10 48 0 0 0,8-49-556 0 0,0 1 0 0 0,-1 47 0 0 0,-1 6 31 0 0,9-82 0 0 0,-6 54 0 0 0,3-53 0 0 0,2 2 0 0 0,1 0 0 0 0,0-8 0 0 0,-1 1 0 0 0,0-1 0 0 0,0 0 0 0 0,0 0 0 0 0,0 0 0 0 0,0 0 0 0 0,0 0 0 0 0,0 0 0 0 0,0 1 0 0 0,0-1 0 0 0,0 0 0 0 0,0 0 0 0 0,0 0 0 0 0,0 0 0 0 0,0 0 0 0 0,-1 0 0 0 0,1 1 0 0 0,0-1 0 0 0,0 0 0 0 0,0 0 0 0 0,0 0 0 0 0,0 0 0 0 0,0 0 0 0 0,0 0 0 0 0,0 0 0 0 0,0 1 0 0 0,0-1 0 0 0,0 0 0 0 0,-1 0 0 0 0,1 0 0 0 0,0 0 0 0 0,0 0 0 0 0,0 0 0 0 0,0 0 0 0 0,0 0 0 0 0,0 0 0 0 0,0 0 0 0 0,-1 0 0 0 0,1 0 0 0 0,0 0 0 0 0,0 0 0 0 0,0 0 0 0 0,0 0 0 0 0,0 0 0 0 0,0 0 0 0 0,-1 0 0 0 0,1 0 0 0 0,0 0 0 0 0,0 0 0 0 0,0 0 0 0 0,0 0 0 0 0,0 0 0 0 0,-1 0 0 0 0,-5-4 0 0 0,0 0 0 0 0,0-1 0 0 0,0 0 0 0 0,0 0 0 0 0,1-1 0 0 0,-1 1 0 0 0,1-1 0 0 0,1 0 0 0 0,-1 0 0 0 0,-5-12 0 0 0,-15-16 0 0 0,7 10 0 0 0,10 15 0 0 0,1-1 0 0 0,-1 1 0 0 0,-12-10 0 0 0,3 0 16 0 0,-15-14-336 0 0,47 44-7674 0 0,7 11-3214 0 0,4 4 755 0 0,-21-20 8913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53.111"/>
    </inkml:context>
    <inkml:brush xml:id="br0">
      <inkml:brushProperty name="width" value="0.05" units="cm"/>
      <inkml:brushProperty name="height" value="0.05" units="cm"/>
    </inkml:brush>
  </inkml:definitions>
  <inkml:trace contextRef="#ctx0" brushRef="#br0">1 158 4208 0 0,'15'18'13815'0'0,"-15"-18"-13518"0"0,1 1 0 0 0,-1-1 0 0 0,0 0 0 0 0,1 1 0 0 0,-1-1 0 0 0,1 0 0 0 0,0 1 0 0 0,-1-1 0 0 0,1 0 0 0 0,-1 1-1 0 0,1-1 1 0 0,-1 0 0 0 0,1 0 0 0 0,0 0 0 0 0,-1 1 0 0 0,1-1 0 0 0,-1 0 0 0 0,1 0 0 0 0,0 0 0 0 0,-1 0 0 0 0,1 0 0 0 0,0 0 0 0 0,-1 0 0 0 0,1-1 0 0 0,0 1 0 0 0,21-11 3172 0 0,25-31-2381 0 0,-29 25 113 0 0,28-29-55 0 0,-36 34-1434 0 0,0 2-1 0 0,1-1 1 0 0,0 2 0 0 0,17-13-1 0 0,-11 64-24192 0 0,-36 8 19242 0 0,10-30 3793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51.379"/>
    </inkml:context>
    <inkml:brush xml:id="br0">
      <inkml:brushProperty name="width" value="0.05" units="cm"/>
      <inkml:brushProperty name="height" value="0.05" units="cm"/>
    </inkml:brush>
  </inkml:definitions>
  <inkml:trace contextRef="#ctx0" brushRef="#br0">65 277 4924 0 0,'-20'-7'7813'0'0,"-10"-3"-1996"0"0,28 10-4988 0 0,1-1-602 0 0,0 1 0 0 0,0 0 0 0 0,0-1 0 0 0,1 1 0 0 0,-1-1 0 0 0,0 1 0 0 0,0-1 0 0 0,1 1 0 0 0,-1-1 0 0 0,0 0 1 0 0,1 1-1 0 0,-1-1 0 0 0,1 0 0 0 0,-1 1 0 0 0,1-1 0 0 0,-1 0 0 0 0,1 0 0 0 0,-1-1 0 0 0,11-6-1 0 0,0 0 1 0 0,0 1-1 0 0,1 0 0 0 0,-1 0 1 0 0,2 1-1 0 0,-1 1 0 0 0,22-8 1 0 0,-2 0-23 0 0,43-21-41 0 0,154-64 442 0 0,-173 75-821 0 0,-19 6-2865 0 0,-35 20 1149 0 0,-1-3 1848 0 0,0 1-1 0 0,1-1 0 0 0,-1 0 1 0 0,0 0-1 0 0,0 1 0 0 0,0-1 1 0 0,0 0-1 0 0,1 1 1 0 0,-1-1-1 0 0,0 0 0 0 0,0 1 1 0 0,0-1-1 0 0,0 0 1 0 0,0 1-1 0 0,0-1 0 0 0,0 0 1 0 0,0 1-1 0 0,0-1 0 0 0,0 1 1 0 0,0-1-1 0 0,0 0 1 0 0,0 1-1 0 0,0-1 0 0 0,0 0 1 0 0,0 1-1 0 0,0-1 1 0 0,0 0-1 0 0,0 1 0 0 0,-1-1 1 0 0,1 0-1 0 0,0 1 0 0 0,0-1 1 0 0,0 0-1 0 0,-1 0 1 0 0,1 1-1 0 0,0-1 0 0 0,-67 61-10762 0 0,-7 0 4947 0 0,74-61 5896 0 0,-19 18-1273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55.580"/>
    </inkml:context>
    <inkml:brush xml:id="br0">
      <inkml:brushProperty name="width" value="0.05" units="cm"/>
      <inkml:brushProperty name="height" value="0.05" units="cm"/>
    </inkml:brush>
  </inkml:definitions>
  <inkml:trace contextRef="#ctx0" brushRef="#br0">44 602 4556 0 0,'-10'1'19878'0'0,"8"-2"-19629"0"0,0-1 1 0 0,-1 1 0 0 0,1 0 0 0 0,0-1-1 0 0,1 1 1 0 0,-1-1 0 0 0,0 1 0 0 0,0-1-1 0 0,1 0 1 0 0,-1 0 0 0 0,1 0 0 0 0,-1 0 0 0 0,1 0-1 0 0,0 0 1 0 0,0 0 0 0 0,0 0 0 0 0,0-1-1 0 0,0 1 1 0 0,0-3 0 0 0,0 0-57 0 0,0 1 1 0 0,1-1-1 0 0,0 0 0 0 0,0 0 1 0 0,0 0-1 0 0,0 0 1 0 0,1 0-1 0 0,0 0 0 0 0,1-5 1 0 0,1 1-128 0 0,0 1-1 0 0,0-1 1 0 0,0 1 0 0 0,1 0 0 0 0,0 0 0 0 0,1 1 0 0 0,0-1-1 0 0,0 1 1 0 0,1 0 0 0 0,9-10 0 0 0,-12 17-99 0 0,1-1 1 0 0,-1 0-1 0 0,1 1 0 0 0,-1 0 1 0 0,1 0-1 0 0,-1 0 0 0 0,1 0 1 0 0,-1 1-1 0 0,1 0 0 0 0,-1-1 1 0 0,1 1-1 0 0,-1 0 0 0 0,6 3 1 0 0,-1 0-18 0 0,0 1 1 0 0,0 0-1 0 0,0 0 1 0 0,-1 1-1 0 0,0 0 1 0 0,0 0-1 0 0,10 12 1 0 0,-15-16 42 0 0,0 1 0 0 0,0-1 0 0 0,-1 1 1 0 0,1-1-1 0 0,0 1 0 0 0,-1 0 0 0 0,0 0 0 0 0,1 0 0 0 0,-1 0 0 0 0,0 0 1 0 0,-1 0-1 0 0,1 0 0 0 0,0 0 0 0 0,-1 0 0 0 0,0 1 0 0 0,0-1 0 0 0,0 0 0 0 0,0 0 1 0 0,0 0-1 0 0,-1 0 0 0 0,1 0 0 0 0,-1 1 0 0 0,0-1 0 0 0,0 0 0 0 0,-2 4 1 0 0,0 0-5 0 0,2-5 32 0 0,1-1 0 0 0,-1 1-1 0 0,1 0 1 0 0,-1 0 0 0 0,0-1 0 0 0,0 1-1 0 0,0-1 1 0 0,0 1 0 0 0,0-1-1 0 0,0 1 1 0 0,0-1 0 0 0,-1 0-1 0 0,1 1 1 0 0,0-1 0 0 0,-1 0 0 0 0,1 0-1 0 0,-1 0 1 0 0,1 0 0 0 0,-1 0-1 0 0,0 0 1 0 0,1-1 0 0 0,-1 1-1 0 0,0 0 1 0 0,0-1 0 0 0,1 0-1 0 0,-1 1 1 0 0,0-1 0 0 0,-2 0 0 0 0,1 0 8 0 0,-1-1 1 0 0,0 0 0 0 0,1 0 0 0 0,-1 0-1 0 0,1-1 1 0 0,-1 1 0 0 0,1-1-1 0 0,0 0 1 0 0,0 0 0 0 0,0 0 0 0 0,0 0-1 0 0,0 0 1 0 0,0-1 0 0 0,0 1 0 0 0,1-1-1 0 0,-1 0 1 0 0,1 0 0 0 0,0 0 0 0 0,0 0-1 0 0,0 0 1 0 0,0 0 0 0 0,0-1 0 0 0,1 1-1 0 0,0 0 1 0 0,-2-7 0 0 0,1 6-27 0 0,0-1 0 0 0,1-1-1 0 0,-1 1 1 0 0,1 0 0 0 0,0 0 0 0 0,1 0 0 0 0,-1 0 0 0 0,1-1 0 0 0,0 1 0 0 0,1 0 0 0 0,-1-1-1 0 0,1 1 1 0 0,0 0 0 0 0,0 0 0 0 0,0 0 0 0 0,1 0 0 0 0,0 0 0 0 0,3-5 0 0 0,-4 8-27 0 0,0 1 0 0 0,1-1 0 0 0,-1 1 0 0 0,1-1 0 0 0,0 1 1 0 0,0 0-1 0 0,-1 0 0 0 0,1 0 0 0 0,0 0 0 0 0,0 0 0 0 0,0 0 1 0 0,0 1-1 0 0,0-1 0 0 0,0 1 0 0 0,0-1 0 0 0,0 1 0 0 0,0 0 1 0 0,0 0-1 0 0,0 0 0 0 0,0 0 0 0 0,0 0 0 0 0,0 0 0 0 0,0 0 0 0 0,0 1 1 0 0,0-1-1 0 0,0 1 0 0 0,0-1 0 0 0,0 1 0 0 0,0 0 0 0 0,0 0 1 0 0,0 0-1 0 0,0 0 0 0 0,1 2 0 0 0,3-1-5 0 0,-1 2-1 0 0,0-1 1 0 0,0 0 0 0 0,0 1 0 0 0,0 0-1 0 0,-1 0 1 0 0,1 1 0 0 0,-1-1-1 0 0,0 1 1 0 0,4 6 0 0 0,-5-4-11 0 0,0-1 0 0 0,1 0 0 0 0,0 0 0 0 0,0 0 0 0 0,0 0 0 0 0,1 0 0 0 0,9 8 1 0 0,-5-4-42 0 0,-9-9 77 0 0,0 0 0 0 0,1 0 0 0 0,-1-1 1 0 0,0 1-1 0 0,1 0 0 0 0,-1-1 0 0 0,1 1 0 0 0,-1-1 0 0 0,1 1 0 0 0,-1-1 1 0 0,1 1-1 0 0,-1-1 0 0 0,1 1 0 0 0,0-1 0 0 0,-1 1 0 0 0,1-1 0 0 0,0 1 1 0 0,-1-1-1 0 0,1 0 0 0 0,0 0 0 0 0,1 1 0 0 0,-1-1 30 0 0,16 0 234 0 0,-13-3-254 0 0,0-2 0 0 0,0 1 0 0 0,0 0 0 0 0,0-1 0 0 0,-1 1 0 0 0,0-1 0 0 0,0 0 0 0 0,0 0 0 0 0,3-9 0 0 0,18-27-26 0 0,-22 38-8 0 0,1 0-1 0 0,-1 1 0 0 0,0 0 0 0 0,1-1 1 0 0,-1 1-1 0 0,1 0 0 0 0,0 0 1 0 0,0 0-1 0 0,0 1 0 0 0,0-1 1 0 0,0 1-1 0 0,0-1 0 0 0,0 1 1 0 0,1 0-1 0 0,3 0 0 0 0,-2 0-25 0 0,1 1 1 0 0,-1 0-1 0 0,1 1 0 0 0,-1-1 0 0 0,1 1 0 0 0,-1 0 0 0 0,0 0 0 0 0,1 1 1 0 0,5 2-1 0 0,48 23-88 0 0,-58-26 165 0 0,-19-5 783 0 0,12 3-809 0 0,6 0 4 0 0,0 1-1 0 0,-1 0 1 0 0,1-1-1 0 0,0 1 0 0 0,0 0 1 0 0,-1-1-1 0 0,1 1 1 0 0,0 0-1 0 0,-1 0 0 0 0,1-1 1 0 0,0 1-1 0 0,-1 0 0 0 0,1 0 1 0 0,-1 0-1 0 0,1 0 1 0 0,0-1-1 0 0,-1 1 0 0 0,1 0 1 0 0,-1 0-1 0 0,1 0 0 0 0,0 0 1 0 0,-1 0-1 0 0,1 0 1 0 0,-1 0-1 0 0,1 0 0 0 0,-1 0 1 0 0,1 0-1 0 0,0 0 1 0 0,-1 0-1 0 0,1 1 0 0 0,-1-1 1 0 0,1 0-1 0 0,0 0 0 0 0,-1 1 1 0 0,-15 5 20 0 0,11-1-59 0 0,0 1-1 0 0,0 0 1 0 0,1 0 0 0 0,0 1-1 0 0,1-1 1 0 0,-1 1 0 0 0,1 0-1 0 0,0 0 1 0 0,1 0 0 0 0,0 0-1 0 0,0 0 1 0 0,0 0 0 0 0,1 1-1 0 0,0-1 1 0 0,1 1 0 0 0,0-1-1 0 0,0 1 1 0 0,0-1-1 0 0,1 1 1 0 0,2 8 0 0 0,-3-14 35 0 0,1-1-1 0 0,-1 0 1 0 0,1 0 0 0 0,-1 1 0 0 0,1-1-1 0 0,0 0 1 0 0,0 0 0 0 0,-1 0 0 0 0,1 0 0 0 0,0 0-1 0 0,0 0 1 0 0,0 0 0 0 0,0 0 0 0 0,0 0-1 0 0,0 0 1 0 0,0-1 0 0 0,0 1 0 0 0,1 0-1 0 0,-1-1 1 0 0,0 1 0 0 0,0-1 0 0 0,1 1 0 0 0,-1-1-1 0 0,0 0 1 0 0,1 0 0 0 0,-1 1 0 0 0,0-1-1 0 0,1 0 1 0 0,-1 0 0 0 0,0 0 0 0 0,1 0 0 0 0,-1 0-1 0 0,0-1 1 0 0,1 1 0 0 0,-1 0 0 0 0,0-1-1 0 0,0 1 1 0 0,2-1 0 0 0,2-1 12 0 0,0 0 1 0 0,0 0-1 0 0,0 0 0 0 0,0-1 1 0 0,-1 0-1 0 0,1 1 0 0 0,-1-2 0 0 0,7-4 1 0 0,0-5 66 0 0,0 0 1 0 0,-1-1-1 0 0,-1 1 1 0 0,0-2 0 0 0,-1 0-1 0 0,0 0 1 0 0,-1 0-1 0 0,-1-1 1 0 0,0 0 0 0 0,5-26-1 0 0,0-14 553 0 0,6-102-1 0 0,-18 47-19 0 0,-2 39-607 0 0,3 70-2 0 0,4-13 0 0 0,-3 15 0 0 0,-1 0 0 0 0,0 0 0 0 0,0-1 0 0 0,0 1 0 0 0,0 0 0 0 0,1 0 0 0 0,-1-1 0 0 0,0 1 0 0 0,0 0 0 0 0,1 0 0 0 0,-1-1 0 0 0,0 1 0 0 0,0 0 0 0 0,1 0 0 0 0,-1 0 0 0 0,0 0 0 0 0,1 0 0 0 0,-1 0 0 0 0,0-1 0 0 0,1 1 0 0 0,-1 0 0 0 0,0 0 0 0 0,1 0 0 0 0,-1 0 0 0 0,0 0 0 0 0,1 0 0 0 0,-1 0 0 0 0,0 0 0 0 0,1 0 0 0 0,-1 0 0 0 0,0 1 0 0 0,1-1 0 0 0,-1 0 0 0 0,0 0 0 0 0,0 0 0 0 0,1 0 0 0 0,-1 0 0 0 0,0 1 0 0 0,1-1 0 0 0,-1 0 0 0 0,0 0 0 0 0,0 0 0 0 0,0 1 0 0 0,1-1 0 0 0,-1 0 0 0 0,7 8 0 0 0,0 3 0 0 0,-1 0 0 0 0,-1 1 0 0 0,0 0 0 0 0,0 0 0 0 0,-1 0 0 0 0,-1 0 0 0 0,0 1 0 0 0,0 0 0 0 0,0 16 0 0 0,1-3 0 0 0,6 37-45 0 0,17 80 136 0 0,-22-120-221 0 0,2-1 0 0 0,0 0 0 0 0,2 0 0 0 0,12 23 0 0 0,-18-39 86 0 0,1 0 0 0 0,0-1 0 0 0,0 1 0 0 0,1-1 0 0 0,-1 0 1 0 0,1 0-1 0 0,0 0 0 0 0,1-1 0 0 0,-1 1 0 0 0,1-1 0 0 0,0-1 0 0 0,10 6 0 0 0,-14-8 45 0 0,1 0 1 0 0,0 0-1 0 0,-1 0 0 0 0,1-1 1 0 0,0 1-1 0 0,0-1 0 0 0,0 0 1 0 0,0 1-1 0 0,0-1 0 0 0,-1 0 0 0 0,1-1 1 0 0,0 1-1 0 0,0 0 0 0 0,0-1 1 0 0,0 0-1 0 0,-1 0 0 0 0,1 0 1 0 0,0 0-1 0 0,0 0 0 0 0,-1 0 0 0 0,1 0 1 0 0,-1-1-1 0 0,0 0 0 0 0,1 1 1 0 0,-1-1-1 0 0,0 0 0 0 0,0 0 0 0 0,0 0 1 0 0,0 0-1 0 0,0-1 0 0 0,0 1 1 0 0,-1 0-1 0 0,2-4 0 0 0,2-3 75 0 0,-1 0 0 0 0,0 0 0 0 0,0-1 0 0 0,-1 1 0 0 0,0-1 0 0 0,-1 0 0 0 0,0 0 0 0 0,-1 0 0 0 0,0 0 0 0 0,0 0 0 0 0,-2-14 0 0 0,0 1-21 0 0,-2 0-1 0 0,0 0 1 0 0,-12-42 0 0 0,10 48-55 0 0,3 7 0 0 0,-1 0 0 0 0,0 0 0 0 0,-7-15 0 0 0,7 20-5 0 0,2 4-61 0 0,3 6-220 0 0,3 5 31 0 0,1 0 0 0 0,-1-1 0 0 0,2 1 1 0 0,-1-1-1 0 0,16 15 0 0 0,48 40-685 0 0,-36-33 521 0 0,-26-24 321 0 0,0 0 1 0 0,-1 1-1 0 0,0 0 0 0 0,-1 0 1 0 0,9 16-1 0 0,-13-21 86 0 0,0 1 0 0 0,0 0 0 0 0,0-1 0 0 0,-1 1 1 0 0,0 0-1 0 0,0 0 0 0 0,0 1 0 0 0,0-1 0 0 0,0 0 0 0 0,-1 0 0 0 0,0 0 0 0 0,0 0 0 0 0,0 0 1 0 0,-1 1-1 0 0,1-1 0 0 0,-1 0 0 0 0,-1 4 0 0 0,-1 2-72 0 0,-1 0 1 0 0,-1 0-1 0 0,1 0 0 0 0,-1-1 1 0 0,-1 1-1 0 0,0-2 0 0 0,0 1 1 0 0,-1 0-1 0 0,0-1 0 0 0,-1-1 1 0 0,-9 9-1 0 0,16-15 51 0 0,-1 0 40 0 0,2-1-10 0 0,0 0 0 0 0,0 0 0 0 0,0 0-1 0 0,0-1 1 0 0,0 1 0 0 0,0 0 0 0 0,0 0 0 0 0,0 0-1 0 0,0 0 1 0 0,0 0 0 0 0,0 0 0 0 0,0 0-1 0 0,-1 0 1 0 0,1 0 0 0 0,0 0 0 0 0,0 0-1 0 0,0 0 1 0 0,0-1 0 0 0,0 1 0 0 0,0 0-1 0 0,0 0 1 0 0,0 0 0 0 0,0 0 0 0 0,0 0 0 0 0,0 0-1 0 0,0 0 1 0 0,0 0 0 0 0,-1 0 0 0 0,1 0-1 0 0,0 0 1 0 0,0 0 0 0 0,0 0 0 0 0,0 0-1 0 0,0 0 1 0 0,0 0 0 0 0,0 0 0 0 0,0 0 0 0 0,0 0-1 0 0,0 0 1 0 0,-1 0 0 0 0,1 0 0 0 0,0 0-1 0 0,0 0 1 0 0,0 0 0 0 0,0 0 0 0 0,0 0-1 0 0,0 0 1 0 0,0 0 0 0 0,0 0 0 0 0,0 0-1 0 0,0 1 1 0 0,0-1 0 0 0,-1 0 0 0 0,1 0 0 0 0,9-12 12 0 0,1 1 0 0 0,14-15 0 0 0,-4 6-1908 0 0,-3 0-3421 0 0,-16 18 4711 0 0,0 1 0 0 0,0-1-1 0 0,0 0 1 0 0,0 0-1 0 0,0 0 1 0 0,0 1 0 0 0,-1-1-1 0 0,1 0 1 0 0,0 0 0 0 0,-1 0-1 0 0,0 0 1 0 0,1 0 0 0 0,-1 0-1 0 0,0 0 1 0 0,0 0 0 0 0,0 0-1 0 0,-1 0 1 0 0,1 0 0 0 0,-1-2-1 0 0,-10-22-4554 0 0,5 14 3540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55.905"/>
    </inkml:context>
    <inkml:brush xml:id="br0">
      <inkml:brushProperty name="width" value="0.05" units="cm"/>
      <inkml:brushProperty name="height" value="0.05" units="cm"/>
    </inkml:brush>
  </inkml:definitions>
  <inkml:trace contextRef="#ctx0" brushRef="#br0">0 97 4892 0 0,'0'0'1846'0'0,"7"-19"4353"0"0,4 10-4411 0 0,1 1 0 0 0,0 0 1 0 0,1 1-1 0 0,24-11 0 0 0,-21 12-1246 0 0,1 0 1 0 0,0 1-1 0 0,30-5 1 0 0,-39 10-1705 0 0,0-1 1 0 0,0 1-1 0 0,0 1 1 0 0,0 0-1 0 0,0 0 1 0 0,0 0 0 0 0,0 1-1 0 0,0 0 1 0 0,7 4-1 0 0,35 17-6538 0 0,-20-4 5455 0 0,-13-7 809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57.729"/>
    </inkml:context>
    <inkml:brush xml:id="br0">
      <inkml:brushProperty name="width" value="0.05" units="cm"/>
      <inkml:brushProperty name="height" value="0.05" units="cm"/>
    </inkml:brush>
  </inkml:definitions>
  <inkml:trace contextRef="#ctx0" brushRef="#br0">38 888 4380 0 0,'22'-26'9413'0'0,"-7"-5"-5229"0"0,1-38-2577 0 0,-11 43-337 0 0,4-18-547 0 0,28-149 1144 0 0,-31 154-1418 0 0,-2 0-1 0 0,-3-77 1 0 0,-3 90 37 0 0,-1 0 0 0 0,-10-46 0 0 0,11 65-402 0 0,0 1 0 0 0,0-1 1 0 0,-1 0-1 0 0,0 0 0 0 0,0 1 1 0 0,-1-1-1 0 0,0 1 0 0 0,0 0 1 0 0,0 0-1 0 0,-1 1 0 0 0,1-1 1 0 0,-1 1-1 0 0,-1 0 0 0 0,-10-8 1 0 0,11 12-10 0 0,4 1-69 0 0,0-1-1 0 0,-1 1 1 0 0,1 0-1 0 0,0 0 1 0 0,-1-1 0 0 0,1 1-1 0 0,-1 0 1 0 0,1 0 0 0 0,0 0-1 0 0,-1 1 1 0 0,1-1 0 0 0,0 0-1 0 0,-1 0 1 0 0,1 1-1 0 0,0-1 1 0 0,-1 1 0 0 0,1-1-1 0 0,0 1 1 0 0,0 0 0 0 0,0-1-1 0 0,-1 1 1 0 0,1 0 0 0 0,0 0-1 0 0,0 0 1 0 0,0 0-1 0 0,0 0 1 0 0,-1 2 0 0 0,0 0 8 0 0,-1 1 3 0 0,0 0 0 0 0,1 0 0 0 0,0 0 0 0 0,0 1 0 0 0,0-1 0 0 0,0 1-1 0 0,1-1 1 0 0,-1 1 0 0 0,1 0 0 0 0,-1 9 0 0 0,-1 50 33 0 0,6 7 129 0 0,3-1-1 0 0,18 87 1 0 0,-11-107 70 0 0,1-1-1 0 0,39 88 1 0 0,-43-113-157 0 0,-6-12-47 0 0,0 0 0 0 0,2-1 1 0 0,-1 1-1 0 0,1-1 0 0 0,1-1 0 0 0,0 1 0 0 0,12 13 0 0 0,-17-22-24 0 0,0-1-1 0 0,0 1 0 0 0,0-1 1 0 0,0 1-1 0 0,0-1 0 0 0,0 0 0 0 0,0 0 1 0 0,0 0-1 0 0,1 0 0 0 0,-1 0 1 0 0,0 0-1 0 0,1-1 0 0 0,-1 1 0 0 0,1-1 1 0 0,-1 1-1 0 0,1-1 0 0 0,-1 0 1 0 0,0 0-1 0 0,1 0 0 0 0,-1 0 0 0 0,1-1 1 0 0,-1 1-1 0 0,1-1 0 0 0,-1 0 1 0 0,0 1-1 0 0,1-1 0 0 0,-1 0 1 0 0,0 0-1 0 0,0 0 0 0 0,0-1 0 0 0,0 1 1 0 0,0 0-1 0 0,0-1 0 0 0,0 0 1 0 0,2-2-1 0 0,3-2 21 0 0,-1 0 1 0 0,0-1-1 0 0,0 1 1 0 0,-1-1-1 0 0,0-1 1 0 0,0 1-1 0 0,-1-1 1 0 0,5-11-1 0 0,-2 2 138 0 0,-2 0-1 0 0,0 1 0 0 0,-1-2 0 0 0,-1 1 0 0 0,-1 0 0 0 0,1-26 0 0 0,-2-1 329 0 0,1 30-338 0 0,-1 28-160 0 0,0 1-9 0 0,0 1 0 0 0,0 0 0 0 0,2-1 0 0 0,0 1 0 0 0,0-1 0 0 0,2 0 0 0 0,0 0 0 0 0,0 0 0 0 0,2-1 0 0 0,0 0 0 0 0,12 19 0 0 0,-17-32 0 0 0,0 0 0 0 0,0 0 0 0 0,0 0 0 0 0,0 0 0 0 0,0 0 0 0 0,0 0 0 0 0,0 0 0 0 0,1-1 0 0 0,-1 1 0 0 0,0-1 0 0 0,1 1 0 0 0,-1-1 0 0 0,0 0 0 0 0,1 0 0 0 0,-1 0 0 0 0,1 0 0 0 0,-1-1 0 0 0,0 1 0 0 0,0-1 0 0 0,1 1 0 0 0,3-3 0 0 0,5-2 0 0 0,0 0 0 0 0,0-1 0 0 0,0-1 0 0 0,-1 0 0 0 0,0 0 0 0 0,0-1 0 0 0,-1 0 0 0 0,0-1 0 0 0,-1 0 0 0 0,0 0 0 0 0,11-17 0 0 0,2-5 0 0 0,-2-1 0 0 0,23-53 0 0 0,-31 57 0 0 0,-1 0 0 0 0,-2-1 0 0 0,-1-1 0 0 0,-1 1 0 0 0,-1-1 0 0 0,-2 0 0 0 0,-1 0 0 0 0,-2 0 0 0 0,-1 0 0 0 0,-1 0 0 0 0,-1 0 0 0 0,-2 0 0 0 0,-14-48 0 0 0,16 68-8 0 0,1-1-11 0 0,-1 1-1 0 0,0 0 1 0 0,-1 0-1 0 0,0 0 1 0 0,-1 1-1 0 0,-11-19 1 0 0,15 28 14 0 0,1 0 0 0 0,0-1 0 0 0,-1 1 0 0 0,1 0 0 0 0,0 0 0 0 0,-1-1 0 0 0,1 1 0 0 0,-1 0 1 0 0,1 0-1 0 0,0 0 0 0 0,-1-1 0 0 0,1 1 0 0 0,-1 0 0 0 0,1 0 0 0 0,0 0 0 0 0,-1 0 0 0 0,1 0 0 0 0,-1 0 0 0 0,1 0 0 0 0,-1 0 0 0 0,1 0 0 0 0,-1 0 0 0 0,1 0 0 0 0,0 0 1 0 0,-1 0-1 0 0,1 1 0 0 0,-1-1 0 0 0,1 0 0 0 0,0 0 0 0 0,-1 0 0 0 0,1 1 0 0 0,-1-1 0 0 0,1 0 0 0 0,0 0 0 0 0,-1 1 0 0 0,1-1 0 0 0,0 0 0 0 0,0 1 0 0 0,-1-1 0 0 0,1 0 0 0 0,0 1 1 0 0,0-1-1 0 0,-1 0 0 0 0,1 1 0 0 0,0-1 0 0 0,0 1 0 0 0,0 0 0 0 0,-10 21-129 0 0,7-1 100 0 0,2 0 0 0 0,0 1-1 0 0,1-1 1 0 0,2 0 0 0 0,0 0-1 0 0,8 36 1 0 0,-2-8 11 0 0,30 283 41 0 0,-26-201 285 0 0,-11-20 154 0 0,-2-103-457 0 0,1-8 0 0 0,0 0 0 0 0,0 0 0 0 0,0 0 0 0 0,0 0 0 0 0,0 0 0 0 0,0 1 0 0 0,0-1 0 0 0,0 0 0 0 0,0 0 0 0 0,0 0 0 0 0,0 0 0 0 0,0 0 0 0 0,0 0 0 0 0,0 1 0 0 0,0-1 0 0 0,-1 0 0 0 0,1 0 0 0 0,0 0 0 0 0,0 0 0 0 0,0 0 0 0 0,0 0 0 0 0,0 0 0 0 0,0 0 0 0 0,0 0 0 0 0,-1 0 0 0 0,1 0 0 0 0,0 1 0 0 0,0-1 0 0 0,0 0 0 0 0,0 0 0 0 0,0 0 0 0 0,-1 0 0 0 0,1 0 0 0 0,0 0 0 0 0,0 0 0 0 0,0 0 0 0 0,0 0 0 0 0,0 0 0 0 0,0 0 0 0 0,-1 0 0 0 0,1 0 0 0 0,0 0 0 0 0,0 0 0 0 0,0-1 0 0 0,0 1 0 0 0,0 0 0 0 0,-1 0 0 0 0,1 0 0 0 0,0 0 0 0 0,0 0 0 0 0,0 0 0 0 0,0 0 0 0 0,0 0 0 0 0,-3-3 0 0 0,1 1 0 0 0,0 0 0 0 0,0-1 0 0 0,0 1 0 0 0,0-1 0 0 0,0 0 0 0 0,1 0 0 0 0,-1 1 0 0 0,1-1 0 0 0,0 0 0 0 0,-1 0 0 0 0,2-1 0 0 0,-1 1 0 0 0,0 0 0 0 0,0 0 0 0 0,1 0 0 0 0,0 0 0 0 0,0-1 0 0 0,0-3 0 0 0,1-14 0 0 0,0 1 0 0 0,5-21 0 0 0,-2 8 0 0 0,-3 24-6 0 0,0 0 1 0 0,1 0-1 0 0,0 0 1 0 0,1 0-1 0 0,-1 1 0 0 0,2-1 1 0 0,-1 1-1 0 0,1 0 1 0 0,0 0-1 0 0,1 0 0 0 0,0 1 1 0 0,0 0-1 0 0,1 0 1 0 0,11-12-1 0 0,-16 18-25 0 0,0 1 1 0 0,0-1-1 0 0,0 1 1 0 0,0 0-1 0 0,0-1 1 0 0,0 1-1 0 0,0 0 1 0 0,0 0-1 0 0,0 0 1 0 0,0-1-1 0 0,0 1 1 0 0,0 0-1 0 0,0 0 1 0 0,0 1-1 0 0,1-1 1 0 0,-1 0-1 0 0,0 0 1 0 0,0 0-1 0 0,0 1 1 0 0,0-1-1 0 0,0 0 1 0 0,0 1-1 0 0,0-1 0 0 0,0 1 1 0 0,0 0-1 0 0,21 16-342 0 0,-20-15 346 0 0,-1 0 1 0 0,0 1-1 0 0,0-1 1 0 0,0 0 0 0 0,0 0-1 0 0,0 0 1 0 0,0 1-1 0 0,-1-1 1 0 0,1 1 0 0 0,-1-1-1 0 0,0 0 1 0 0,0 1-1 0 0,0-1 1 0 0,0 1 0 0 0,0-1-1 0 0,0 0 1 0 0,0 1-1 0 0,-1-1 1 0 0,0 1 0 0 0,0 1-1 0 0,0 0 0 0 0,-1 0 0 0 0,1 1-1 0 0,-1-1 1 0 0,0-1 0 0 0,0 1 0 0 0,0 0-1 0 0,-1 0 1 0 0,1-1 0 0 0,-1 0 0 0 0,-6 7-1 0 0,8-9-60 0 0,25 6-733 0 0,0-2 128 0 0,36 5 1 0 0,-56-10 774 0 0,1 0 0 0 0,-1-1 0 0 0,1 1 0 0 0,-1-1 0 0 0,1 0 0 0 0,-1 0 0 0 0,1-1-1 0 0,-1 1 1 0 0,0-1 0 0 0,0 0 0 0 0,0 0 0 0 0,0-1 0 0 0,0 1 0 0 0,6-5 0 0 0,-5 1 0 0 0,0 1 0 0 0,0-1-1 0 0,0 1 1 0 0,-1-1-1 0 0,1-1 1 0 0,-1 1-1 0 0,-1 0 1 0 0,4-9 0 0 0,1-6 35 0 0,-2 1 0 0 0,0-1 0 0 0,-1 0 0 0 0,-1 0 0 0 0,1-24 1 0 0,-4 27-98 0 0,-1 0 0 0 0,-3-21 0 0 0,0-12-253 0 0,1 50 70 0 0,-1 6 134 0 0,0 19-37 0 0,6-4 8 0 0,13 69-97 0 0,-13-79 161 0 0,-1 0 1 0 0,2-1 0 0 0,-1 1-1 0 0,2-1 1 0 0,-1 0-1 0 0,10 15 1 0 0,-12-23 5 0 0,-1 0-1 0 0,0 1 1 0 0,1-1 0 0 0,-1 0 0 0 0,1 0-1 0 0,-1-1 1 0 0,1 1 0 0 0,-1 0-1 0 0,1 0 1 0 0,-1-1 0 0 0,1 1-1 0 0,0-1 1 0 0,0 1 0 0 0,-1-1-1 0 0,1 0 1 0 0,0 1 0 0 0,0-1-1 0 0,-1 0 1 0 0,1 0 0 0 0,0-1-1 0 0,-1 1 1 0 0,1 0 0 0 0,0 0-1 0 0,0-1 1 0 0,-1 1 0 0 0,1-1-1 0 0,2-1 1 0 0,3-1-513 0 0,1 0 1 0 0,-1 0-1 0 0,0-1 1 0 0,10-7-1 0 0,-12-10-17906 0 0,-7 20 17857 0 0,0 0 0 0 0,-1 0 0 0 0,1 0 0 0 0,0 1-1 0 0,0-1 1 0 0,-1 1 0 0 0,1-1 0 0 0,-4 1 0 0 0,-64 1-2791 0 0,33 5 1984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1:58.118"/>
    </inkml:context>
    <inkml:brush xml:id="br0">
      <inkml:brushProperty name="width" value="0.05" units="cm"/>
      <inkml:brushProperty name="height" value="0.05" units="cm"/>
    </inkml:brush>
  </inkml:definitions>
  <inkml:trace contextRef="#ctx0" brushRef="#br0">5 14 5457 0 0,'2'-13'19507'0'0,"-9"14"-22234"0"0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02.276"/>
    </inkml:context>
    <inkml:brush xml:id="br0">
      <inkml:brushProperty name="width" value="0.05" units="cm"/>
      <inkml:brushProperty name="height" value="0.05" units="cm"/>
    </inkml:brush>
  </inkml:definitions>
  <inkml:trace contextRef="#ctx0" brushRef="#br0">18 397 3684 0 0,'0'0'3228'0'0,"-14"-29"8689"0"0,14 28-11135 0 0,-3-12 6330 0 0,13 24-7004 0 0,0 1 1 0 0,0-1-1 0 0,-2 2 0 0 0,1-1 0 0 0,-2 1 0 0 0,1 0 1 0 0,5 17-1 0 0,36 107 219 0 0,-45-125-282 0 0,1 5 419 0 0,-1-1-1 0 0,0 1 1 0 0,-1 0-1 0 0,1 23 1 0 0,-4-40-439 0 0,0 0 1 0 0,0 0-1 0 0,0 0 1 0 0,0 1 0 0 0,0-1-1 0 0,0 0 1 0 0,0 0-1 0 0,0 0 1 0 0,0 0-1 0 0,0 1 1 0 0,0-1-1 0 0,0 0 1 0 0,0 0 0 0 0,0 0-1 0 0,0 1 1 0 0,0-1-1 0 0,0 0 1 0 0,0 0-1 0 0,0 0 1 0 0,0 0 0 0 0,-1 1-1 0 0,1-1 1 0 0,0 0-1 0 0,0 0 1 0 0,0 0-1 0 0,0 0 1 0 0,0 0-1 0 0,0 1 1 0 0,-1-1 0 0 0,1 0-1 0 0,0 0 1 0 0,0 0-1 0 0,0 0 1 0 0,0 0-1 0 0,-1 0 1 0 0,1 0-1 0 0,0 0 1 0 0,0 0 0 0 0,0 0-1 0 0,-1 0 1 0 0,1 0-1 0 0,0 0 1 0 0,0 0-1 0 0,0 0 1 0 0,0 0 0 0 0,-1 0-1 0 0,-10-6 306 0 0,-7-16-54 0 0,8-3-225 0 0,2 0 0 0 0,0 0 0 0 0,2 0 1 0 0,0-1-1 0 0,2 0 0 0 0,1-1 0 0 0,1 1 1 0 0,1 0-1 0 0,2-1 0 0 0,0 1 0 0 0,2 0 1 0 0,7-33-1 0 0,-9 56-53 0 0,-1 1-1 0 0,1-1 1 0 0,-1 1 0 0 0,1 0-1 0 0,0-1 1 0 0,0 1 0 0 0,0 0-1 0 0,0 0 1 0 0,1 0 0 0 0,-1 0 0 0 0,1 0-1 0 0,-1 0 1 0 0,1 0 0 0 0,-1 0-1 0 0,1 0 1 0 0,0 1 0 0 0,0-1-1 0 0,0 1 1 0 0,0-1 0 0 0,0 1-1 0 0,0 0 1 0 0,1 0 0 0 0,3-2-1 0 0,-3 3-6 0 0,1 0-1 0 0,-1 0 1 0 0,1 0-1 0 0,-1 0 1 0 0,0 1-1 0 0,1-1 1 0 0,-1 1-1 0 0,0 0 0 0 0,0 0 1 0 0,0 0-1 0 0,1 0 1 0 0,-1 1-1 0 0,0-1 1 0 0,0 1-1 0 0,-1 0 1 0 0,1 0-1 0 0,0 0 1 0 0,2 2-1 0 0,3 4-12 0 0,0 0 0 0 0,-1 0-1 0 0,0 0 1 0 0,-1 1 0 0 0,0 0 0 0 0,0 1-1 0 0,8 18 1 0 0,15 23 202 0 0,-27-71-151 0 0,0 0 1 0 0,2 0-1 0 0,0 0 1 0 0,1 0-1 0 0,14-33 1 0 0,-18 51-34 0 0,1-1 0 0 0,0 1 0 0 0,0-1 0 0 0,-1 1-1 0 0,1 0 1 0 0,1-1 0 0 0,-1 1 0 0 0,0 0 0 0 0,0 1 0 0 0,1-1 0 0 0,-1 0 0 0 0,1 1 0 0 0,0-1 0 0 0,-1 1-1 0 0,1 0 1 0 0,0 0 0 0 0,0 0 0 0 0,0 0 0 0 0,4 0 0 0 0,-3 1-28 0 0,0 0 1 0 0,0 0-1 0 0,0 0 0 0 0,0 1 1 0 0,-1 0-1 0 0,1 0 0 0 0,0 0 1 0 0,0 0-1 0 0,-1 0 0 0 0,1 1 1 0 0,0 0-1 0 0,-1 0 0 0 0,4 2 0 0 0,1 2-31 0 0,0 0 0 0 0,-1 0 0 0 0,0 0 0 0 0,0 1 0 0 0,0 0 0 0 0,-1 1 0 0 0,0-1 0 0 0,-1 1 0 0 0,0 0-1 0 0,0 1 1 0 0,5 10 0 0 0,22 84-218 0 0,-26-83 194 0 0,-5-13 113 0 0,1 0 1 0 0,-1 0 0 0 0,2-1 0 0 0,-1 1 0 0 0,1 0-1 0 0,5 8 1 0 0,-8-15-3 0 0,3 1-20 0 0,-1-1 1 0 0,0-1-1 0 0,0 1 0 0 0,0 0 1 0 0,1-1-1 0 0,-1 1 0 0 0,0-1 1 0 0,0 1-1 0 0,0-1 0 0 0,0 0 1 0 0,0 0-1 0 0,0 0 1 0 0,0 0-1 0 0,0-1 0 0 0,-1 1 1 0 0,4-3-1 0 0,35-32 164 0 0,-15 14-133 0 0,-19 18-73 0 0,0-1 0 0 0,0 1 0 0 0,0 1 0 0 0,1-1 0 0 0,0 1 0 0 0,0 0 0 0 0,0 0 0 0 0,0 1 0 0 0,0 0 0 0 0,8-1 0 0 0,-11 3-2 0 0,1 0-1 0 0,-1 0 0 0 0,1 0 0 0 0,-1 0 0 0 0,0 1 1 0 0,1 0-1 0 0,-1 0 0 0 0,0 0 0 0 0,1 0 0 0 0,-1 1 1 0 0,0 0-1 0 0,0 0 0 0 0,0 0 0 0 0,-1 0 0 0 0,1 0 1 0 0,0 1-1 0 0,-1 0 0 0 0,5 4 0 0 0,-2-1-8 0 0,-1-1 0 0 0,1 1 0 0 0,-1 1 0 0 0,-1-1 0 0 0,1 1 0 0 0,-1-1 1 0 0,-1 1-1 0 0,5 11 0 0 0,-6-13 74 0 0,0 0 1 0 0,-1-1-1 0 0,0 1 1 0 0,0 0 0 0 0,0 0-1 0 0,-1 0 1 0 0,0 0-1 0 0,0 0 1 0 0,0 0 0 0 0,0 0-1 0 0,-1 0 1 0 0,0 0-1 0 0,0 0 1 0 0,-3 9-1 0 0,2-8 102 0 0,-16 31 575 0 0,16-36-657 0 0,1 1 0 0 0,0 0 0 0 0,-1 0 0 0 0,1-1 0 0 0,-1 1 0 0 0,0-1 0 0 0,1 1 0 0 0,-1-1 0 0 0,0 0 0 0 0,0 0 0 0 0,0 0 0 0 0,0 0 0 0 0,0 0 0 0 0,0 0 0 0 0,0 0 0 0 0,0-1 0 0 0,-1 1 0 0 0,-1 0 0 0 0,1-1-20 0 0,0 0 0 0 0,0 0 0 0 0,0 0 0 0 0,0 0 0 0 0,1 0 0 0 0,-1-1 0 0 0,0 1 0 0 0,0-1 0 0 0,0 0 0 0 0,1 0 0 0 0,-1 0 0 0 0,0 0 0 0 0,1 0 0 0 0,-1-1 0 0 0,1 1 1 0 0,-1-1-1 0 0,1 0 0 0 0,-3-2 0 0 0,1 0-14 0 0,1 0 1 0 0,-1 0-1 0 0,0-1 1 0 0,1 0-1 0 0,0 0 0 0 0,0 0 1 0 0,1 0-1 0 0,-4-9 1 0 0,1-3-18 0 0,1 1 1 0 0,0 0-1 0 0,1-1 0 0 0,1 0 1 0 0,0-26-1 0 0,2 36 5 0 0,0 0 0 0 0,1 0 0 0 0,-1 0 0 0 0,2 0 0 0 0,1-8 0 0 0,-2 13 0 0 0,0 0 0 0 0,-1 0 0 0 0,1-1 0 0 0,0 1 0 0 0,0 1 0 0 0,0-1 0 0 0,1 0 0 0 0,-1 0 0 0 0,0 0 0 0 0,1 0 0 0 0,-1 1 0 0 0,1-1 0 0 0,-1 1 0 0 0,1-1 0 0 0,0 1 0 0 0,0 0 0 0 0,0 0 0 0 0,0-1 0 0 0,0 1 0 0 0,3-1 0 0 0,-3 2 0 0 0,0-1 0 0 0,0 1 0 0 0,0 0 0 0 0,0-1 0 0 0,0 1 0 0 0,1 0 0 0 0,-1 0 0 0 0,0 1 0 0 0,0-1 0 0 0,0 0 0 0 0,0 1 0 0 0,0-1 0 0 0,0 1 0 0 0,0 0 0 0 0,0-1 0 0 0,0 1 0 0 0,0 0 0 0 0,0 0 0 0 0,0 0 0 0 0,2 3 0 0 0,24 25 0 0 0,-27-27 0 0 0,10 12-4 0 0,-4-6-3 0 0,-1 1 0 0 0,0-1 0 0 0,0 1 0 0 0,-1 0-1 0 0,8 16 1 0 0,12 16-1 0 0,-21-36 54 0 0,5-7-37 0 0,-6-1-9 0 0,-1-1 0 0 0,0 1 0 0 0,0-1 0 0 0,0 0 0 0 0,0 0 0 0 0,-1 0 0 0 0,1 0 0 0 0,-1-1 0 0 0,0 1 0 0 0,-1 0 0 0 0,2-8 0 0 0,1-6 0 0 0,5-30 0 0 0,-2 0 0 0 0,-1-59 0 0 0,-1 22 0 0 0,-3 51 0 0 0,-6-49 0 0 0,0-5 0 0 0,7 80 0 0 0,-2 8 0 0 0,0 0 0 0 0,0 1 0 0 0,0-1 0 0 0,0 0 0 0 0,0 0 0 0 0,0 0 0 0 0,0 0 0 0 0,0 0 0 0 0,0 0 0 0 0,0 0 0 0 0,0 0 0 0 0,0 0 0 0 0,0 0 0 0 0,0 0 0 0 0,1 0 0 0 0,-1 1 0 0 0,0-1 0 0 0,0 0 0 0 0,0 0 0 0 0,0 0 0 0 0,0 0 0 0 0,0 0 0 0 0,0 0 0 0 0,0 0 0 0 0,0 0 0 0 0,0 0 0 0 0,1 0 0 0 0,-1 0 0 0 0,0 0 0 0 0,0 0 0 0 0,0 0 0 0 0,0 0 0 0 0,0 0 0 0 0,0 0 0 0 0,0 0 0 0 0,0 0 0 0 0,0 0 0 0 0,0 0 0 0 0,1 0 0 0 0,-1 0 0 0 0,0 0 0 0 0,0 0 0 0 0,0 0 0 0 0,0-1 0 0 0,0 1 0 0 0,0 0 0 0 0,0 0 0 0 0,0 0 0 0 0,0 0 0 0 0,0 0 0 0 0,0 0 0 0 0,0 0 0 0 0,0 0 0 0 0,1 0 0 0 0,-1 0 0 0 0,0 0 0 0 0,0 0 0 0 0,0-1 0 0 0,0 1 0 0 0,0 0 0 0 0,0 0 0 0 0,0 0 0 0 0,0 0 0 0 0,0 0 0 0 0,0 0 0 0 0,3 5 0 0 0,1 1 0 0 0,-1 0 0 0 0,-1 0 0 0 0,1 0 0 0 0,-1 0 0 0 0,0 1 0 0 0,2 11 0 0 0,8 59 0 0 0,-7-33 0 0 0,31 130 0 0 0,5 36 0 0 0,-40-201 0 0 0,0 0 0 0 0,1 0 0 0 0,1 0 0 0 0,-1 0 0 0 0,7 14 0 0 0,-4-17 0 0 0,6-3 0 0 0,-8-4 0 0 0,1-1 0 0 0,-1 0 0 0 0,0 1 0 0 0,0-1 0 0 0,0-1 0 0 0,0 1 0 0 0,0 0 0 0 0,0-1 0 0 0,0 1 0 0 0,-1-1 0 0 0,1 0 0 0 0,-1 0 0 0 0,0 0 0 0 0,0 0 0 0 0,0 0 0 0 0,0 0 0 0 0,-1 0 0 0 0,1-1 0 0 0,-1 1 0 0 0,0-1 0 0 0,1-6 0 0 0,3-9 0 0 0,0-1 0 0 0,2-31 0 0 0,-7 36 0 0 0,0 0 0 0 0,-1 0 0 0 0,-1-1 0 0 0,0 1 0 0 0,-1 0 0 0 0,-1 1 0 0 0,0-1 0 0 0,-7-16 0 0 0,-8-30 0 0 0,1 24 0 0 0,13 32 0 0 0,-4 4 0 0 0,0 10 0 0 0,8-6 0 0 0,-1-1 0 0 0,1 1 0 0 0,0-1 0 0 0,1 1 0 0 0,-1-1 0 0 0,0 1 0 0 0,1 0 0 0 0,-1-1 0 0 0,1 1 0 0 0,0 0 0 0 0,0-1 0 0 0,0 1 0 0 0,0 0 0 0 0,1-1 0 0 0,-1 1 0 0 0,1 0 0 0 0,-1-1 0 0 0,1 1 0 0 0,0-1 0 0 0,0 1 0 0 0,0-1 0 0 0,0 1 0 0 0,1-1 0 0 0,-1 0 0 0 0,0 0 0 0 0,1 1 0 0 0,0-1 0 0 0,2 2 0 0 0,0 1 0 0 0,2 0 0 0 0,-1 0 0 0 0,1 0 0 0 0,-1-1 0 0 0,1 0 0 0 0,0 0 0 0 0,1 0 0 0 0,12 5 0 0 0,-2-3 0 0 0,-9-4 0 0 0,-1 1 0 0 0,0-1 0 0 0,0 1 0 0 0,-1 0 0 0 0,1 1 0 0 0,-1 0 0 0 0,1 0 0 0 0,5 5 0 0 0,-6 0-55 0 0,0 1-1 0 0,0 0 1 0 0,-1 1-1 0 0,0-1 1 0 0,-1 1-1 0 0,0 0 1 0 0,-1 0-1 0 0,0 0 1 0 0,2 17 0 0 0,11 38-653 0 0,-15-64 675 0 0,1 3-24 0 0,-1 0 1 0 0,1-1-1 0 0,0 1 0 0 0,0-1 0 0 0,1 1 0 0 0,5 6 0 0 0,-8-10 56 0 0,1 0-1 0 0,0 0 1 0 0,0 0 0 0 0,1-1 0 0 0,-1 1 0 0 0,0 0-1 0 0,0-1 1 0 0,0 1 0 0 0,0-1 0 0 0,0 1 0 0 0,1-1-1 0 0,-1 0 1 0 0,0 1 0 0 0,0-1 0 0 0,1 0 0 0 0,-1 0-1 0 0,0 0 1 0 0,1 0 0 0 0,-1 0 0 0 0,0 0 0 0 0,0 0-1 0 0,1-1 1 0 0,-1 1 0 0 0,0 0 0 0 0,0-1 0 0 0,1 1-1 0 0,-1-1 1 0 0,0 1 0 0 0,0-1 0 0 0,0 1 0 0 0,2-2 0 0 0,3-2 67 0 0,0-1 1 0 0,0 1-1 0 0,0-1 1 0 0,0 0 0 0 0,-1 0-1 0 0,0-1 1 0 0,0 1-1 0 0,-1-1 1 0 0,1 0 0 0 0,-1-1-1 0 0,0 1 1 0 0,-1-1-1 0 0,0 1 1 0 0,0-1 0 0 0,0 0-1 0 0,-1 0 1 0 0,2-11-1 0 0,2-10 68 0 0,-2 0-1 0 0,-2 0 0 0 0,0-43 0 0 0,1 102-133 0 0,1 1 0 0 0,2-1 0 0 0,16 50 0 0 0,-20-71 0 0 0,-2-7 0 0 0,1-1 0 0 0,-1 1 0 0 0,1-1 0 0 0,0 1 0 0 0,0 0 0 0 0,0-1 0 0 0,0 0 0 0 0,0 1 0 0 0,0-1 0 0 0,1 1 0 0 0,-1-1 0 0 0,1 0 0 0 0,-1 0 0 0 0,1 0 0 0 0,2 2 0 0 0,5-3 0 0 0,-5-2 0 0 0,0 0 0 0 0,0-1 0 0 0,0 1 0 0 0,0-1 0 0 0,-1 0 0 0 0,1 0 0 0 0,-1-1 0 0 0,1 1 0 0 0,-1-1 0 0 0,0 1 0 0 0,0-1 1 0 0,5-6-1 0 0,-5 5-1 0 0,0 0 0 0 0,1 0 1 0 0,0 1-1 0 0,-1 0 1 0 0,1 0-1 0 0,0 0 0 0 0,0 0 1 0 0,1 0-1 0 0,-1 1 1 0 0,0 0-1 0 0,1 0 0 0 0,0 0 1 0 0,-1 0-1 0 0,1 1 1 0 0,0 0-1 0 0,0 0 1 0 0,0 0-1 0 0,6 0 0 0 0,-7 1-63 0 0,0 0 0 0 0,0 1-1 0 0,0-1 1 0 0,0 1-1 0 0,0 0 1 0 0,0 0 0 0 0,0 0-1 0 0,0 0 1 0 0,0 1 0 0 0,-1-1-1 0 0,1 1 1 0 0,0 0 0 0 0,-1 0-1 0 0,1 1 1 0 0,-1-1-1 0 0,0 1 1 0 0,0-1 0 0 0,0 1-1 0 0,0 0 1 0 0,0 0 0 0 0,-1 1-1 0 0,1-1 1 0 0,-1 0-1 0 0,0 1 1 0 0,0-1 0 0 0,0 1-1 0 0,-1 0 1 0 0,1 0 0 0 0,-1 0-1 0 0,0 0 1 0 0,0 0-1 0 0,0 0 1 0 0,0 0 0 0 0,-1 0-1 0 0,0 0 1 0 0,0 0 0 0 0,0 0-1 0 0,0 0 1 0 0,-2 7-1 0 0,1-4 41 0 0,-1-1 1 0 0,-1 1-1 0 0,1-1 0 0 0,-1 0 0 0 0,0 0 0 0 0,0 0 0 0 0,-1-1 0 0 0,0 1 0 0 0,0-1 0 0 0,0 0 0 0 0,-1 0 0 0 0,1 0 0 0 0,-10 7 0 0 0,13-12-269 0 0,1 1 0 0 0,-1-1 0 0 0,0 1 0 0 0,0 0 0 0 0,0-1 0 0 0,0 0 0 0 0,0 1 0 0 0,0-1 0 0 0,0 0 0 0 0,0 1 0 0 0,0-1 0 0 0,0 0 0 0 0,0 0 1 0 0,0 0-1 0 0,0 0 0 0 0,-2 0 0 0 0,13-32-21521 0 0,0 20 20990 0 0,-3 4-752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02.617"/>
    </inkml:context>
    <inkml:brush xml:id="br0">
      <inkml:brushProperty name="width" value="0.05" units="cm"/>
      <inkml:brushProperty name="height" value="0.05" units="cm"/>
    </inkml:brush>
  </inkml:definitions>
  <inkml:trace contextRef="#ctx0" brushRef="#br0">68 29 6161 0 0,'0'-2'815'0'0,"-1"0"1"0"0,1 0 0 0 0,0 0 0 0 0,-1 0 0 0 0,1 0-1 0 0,-1 0 1 0 0,0 0 0 0 0,0 0 0 0 0,0 0 0 0 0,0 1 0 0 0,0-1-1 0 0,-3-4 2342 0 0,0 8-2165 0 0,0 1-738 0 0,1 0 1 0 0,-1 0-1 0 0,0 0 0 0 0,1 1 0 0 0,0-1 1 0 0,-1 1-1 0 0,2 0 0 0 0,-1 0 0 0 0,0 0 1 0 0,1 0-1 0 0,-1 0 0 0 0,1 1 0 0 0,1-1 1 0 0,-1 1-1 0 0,0-1 0 0 0,1 1 0 0 0,0 0 1 0 0,0 0-1 0 0,1-1 0 0 0,-1 7 0 0 0,-1 16 151 0 0,1 0 0 0 0,4 37 0 0 0,-2-58-422 0 0,-1-2-14 0 0,0 0-1 0 0,0 0 1 0 0,1 0 0 0 0,0 0-1 0 0,-1 0 1 0 0,2 0 0 0 0,-1-1 0 0 0,0 1-1 0 0,1 0 1 0 0,-1 0 0 0 0,1-1 0 0 0,0 1-1 0 0,1-1 1 0 0,-1 0 0 0 0,0 1 0 0 0,1-1-1 0 0,0 0 1 0 0,0-1 0 0 0,0 1 0 0 0,6 4-1 0 0,-5-5 15 0 0,0 0-1 0 0,0-1 0 0 0,0 0 0 0 0,0 0 1 0 0,0 0-1 0 0,0 0 0 0 0,0-1 1 0 0,0 0-1 0 0,0 1 0 0 0,0-1 0 0 0,1-1 1 0 0,-1 1-1 0 0,0-1 0 0 0,0 0 0 0 0,0 1 1 0 0,0-2-1 0 0,0 1 0 0 0,0 0 0 0 0,0-1 1 0 0,4-3-1 0 0,7-2-441 0 0,41-22-655 0 0,-32 8-2490 0 0,-8-4-4526 0 0,-16 24 7790 0 0,1-1 0 0 0,-1 1 0 0 0,0-1 0 0 0,0 1 0 0 0,0-1 0 0 0,0 1 0 0 0,0-1 0 0 0,0 1 0 0 0,0-1-1 0 0,-1 1 1 0 0,1-1 0 0 0,0 1 0 0 0,-1-1 0 0 0,1 1 0 0 0,-1-1 0 0 0,0 1 0 0 0,1-1 0 0 0,-1 1 0 0 0,0 0 0 0 0,0 0 0 0 0,0-1 0 0 0,0 1 0 0 0,0 0 0 0 0,0 0 0 0 0,0 0 0 0 0,-1 0 0 0 0,1 0 0 0 0,-3-1 0 0 0,-6-7-1035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02.959"/>
    </inkml:context>
    <inkml:brush xml:id="br0">
      <inkml:brushProperty name="width" value="0.05" units="cm"/>
      <inkml:brushProperty name="height" value="0.05" units="cm"/>
    </inkml:brush>
  </inkml:definitions>
  <inkml:trace contextRef="#ctx0" brushRef="#br0">1 36 5937 0 0,'1'-2'-2276'0'0,"0"-3"5028"0"0,5-11 9627 0 0,-5 9-10268 0 0,0 2-6164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03.412"/>
    </inkml:context>
    <inkml:brush xml:id="br0">
      <inkml:brushProperty name="width" value="0.05" units="cm"/>
      <inkml:brushProperty name="height" value="0.05" units="cm"/>
    </inkml:brush>
  </inkml:definitions>
  <inkml:trace contextRef="#ctx0" brushRef="#br0">44 46 3764 0 0,'-13'0'1551'0'0,"10"0"-93"0"0,-13 1 2147 0 0,4 0 1692 0 0,39-4 2068 0 0,59-7-5635 0 0,-36 1-903 0 0,54-9 439 0 0,-33 10-3865 0 0,-67 8 1435 0 0,1 0 0 0 0,-1 1 1 0 0,1-1-1 0 0,-1 1 0 0 0,0-1 1 0 0,1 1-1 0 0,-1 1 1 0 0,0-1-1 0 0,1 1 0 0 0,-1-1 1 0 0,0 1-1 0 0,0 0 1 0 0,0 1-1 0 0,0-1 0 0 0,-1 1 1 0 0,1 0-1 0 0,-1-1 0 0 0,5 6 1 0 0,-2-1-164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09.545"/>
    </inkml:context>
    <inkml:brush xml:id="br0">
      <inkml:brushProperty name="width" value="0.05" units="cm"/>
      <inkml:brushProperty name="height" value="0.05" units="cm"/>
    </inkml:brush>
  </inkml:definitions>
  <inkml:trace contextRef="#ctx0" brushRef="#br0">1 337 4760 0 0,'0'0'19966'0'0,"11"45"-16581"0"0,-8-24-2760 0 0,0 0 1 0 0,-1 0 0 0 0,-1 0 0 0 0,-2 31-1 0 0,0-9-110 0 0,-3 182 498 0 0,4-215-1013 0 0,-5-15 0 0 0,1-4 0 0 0,1-19 0 0 0,1-1 0 0 0,1 1 0 0 0,2 0 0 0 0,0-1 0 0 0,11-51 0 0 0,-6 39 0 0 0,-5 36 0 0 0,-1 1 0 0 0,1-1 0 0 0,1 0 0 0 0,-1 1 0 0 0,1-1 0 0 0,-1 0 0 0 0,1 1 0 0 0,1 0 0 0 0,-1-1 0 0 0,0 1 0 0 0,1 0 0 0 0,0 0 0 0 0,0 1 0 0 0,0-1 0 0 0,1 0 0 0 0,-1 1 0 0 0,6-4 0 0 0,0 3 0 0 0,6 3 0 0 0,-11 1 0 0 0,-1 0 0 0 0,0 0 0 0 0,1 0 0 0 0,-1 1 0 0 0,1-1 0 0 0,-1 1 0 0 0,0 0 0 0 0,0 0 0 0 0,1 0 0 0 0,-1 0 0 0 0,0 1 0 0 0,0-1 0 0 0,0 1 0 0 0,0 0 0 0 0,0 0 0 0 0,-1 0 0 0 0,1 0 0 0 0,-1 0 0 0 0,5 5 0 0 0,6 4 0 0 0,-8-5 0 0 0,0-1 0 0 0,-4-8 0 0 0,0 0 0 0 0,0 0 0 0 0,0 0 0 0 0,-1 0 0 0 0,1 0 0 0 0,-1 0 0 0 0,0 0 0 0 0,0-5 0 0 0,0-10 0 0 0,0 0 0 0 0,2 0 0 0 0,0 0 0 0 0,1 0 0 0 0,1 0 0 0 0,10-28 0 0 0,-12 42 0 0 0,0 1 0 0 0,0 0 0 0 0,0-1 0 0 0,0 1 0 0 0,1 0 0 0 0,0 0 0 0 0,-1 0 0 0 0,1 1 0 0 0,6-5 0 0 0,1 3 0 0 0,4 5 0 0 0,-8 1-23 0 0,-1 0 0 0 0,0 0 0 0 0,-1 0 0 0 0,1 1 0 0 0,0 0 0 0 0,-1 0 0 0 0,1 0 0 0 0,-1 1 0 0 0,0-1 0 0 0,0 1 0 0 0,-1 0 0 0 0,1 0 0 0 0,-1 1 0 0 0,0-1 0 0 0,0 1 0 0 0,0-1 0 0 0,0 1 0 0 0,-1 0 0 0 0,0 0 0 0 0,0 0 0 0 0,2 8 0 0 0,1 11-192 0 0,0 1-1 0 0,-1-1 1 0 0,1 39 0 0 0,-1-13 139 0 0,-4-36 70 0 0,1 1-1 0 0,-4 22 1 0 0,1-26 0 0 0,1 0 1 0 0,1 1-1 0 0,0-1 0 0 0,0 0 1 0 0,5 22-1 0 0,-5-30 15 0 0,1 0 1 0 0,0 0-1 0 0,-1-1 1 0 0,1 1-1 0 0,1 0 1 0 0,-1 0-1 0 0,0-1 1 0 0,1 1-1 0 0,-1 0 1 0 0,1-1-1 0 0,0 1 0 0 0,0-1 1 0 0,2 3-1 0 0,-1-4 5 0 0,-1 0 0 0 0,1 0 0 0 0,-1 0 0 0 0,1 0-1 0 0,-1 0 1 0 0,1-1 0 0 0,0 1 0 0 0,-1-1-1 0 0,1 0 1 0 0,0 0 0 0 0,-1 1 0 0 0,1-2-1 0 0,0 1 1 0 0,-1 0 0 0 0,1-1 0 0 0,3 0 0 0 0,-1 0 40 0 0,-1 0 0 0 0,0-1 0 0 0,0 1 0 0 0,0-1 0 0 0,0 0 0 0 0,0 0 0 0 0,0 0 0 0 0,-1 0-1 0 0,1-1 1 0 0,-1 0 0 0 0,1 0 0 0 0,-1 0 0 0 0,0 0 0 0 0,0 0 0 0 0,-1 0 0 0 0,1-1 0 0 0,4-6 0 0 0,-4 3-39 0 0,1 0-1 0 0,-1 1 0 0 0,0-1 1 0 0,-1 0-1 0 0,0-1 0 0 0,0 1 1 0 0,0 0-1 0 0,-1 0 0 0 0,0-1 1 0 0,0-8-1 0 0,3-31-14 0 0,-3 56 0 0 0,0 0 0 0 0,1 1 0 0 0,0-1 0 0 0,1 0 0 0 0,6 16 0 0 0,-6-16 0 0 0,-3-8 0 0 0,1 1 0 0 0,-1-1 0 0 0,1 1 0 0 0,-1-1 0 0 0,1 0 0 0 0,0 1 0 0 0,0-1 0 0 0,-1 0 0 0 0,1 0 0 0 0,0 1 0 0 0,0-1 0 0 0,0 0 0 0 0,0 0 0 0 0,0 0 0 0 0,1 0 0 0 0,-1 0 0 0 0,0-1 0 0 0,2 2 0 0 0,8 5 0 0 0,0-4 0 0 0,-8-3 0 0 0,-1 0 0 0 0,1 0 0 0 0,0-1 0 0 0,0 1 0 0 0,-1-1 0 0 0,1 1 0 0 0,-1-1 0 0 0,1 0 0 0 0,0 0 0 0 0,-1 0 0 0 0,1 0 0 0 0,-1 0 0 0 0,0 0 0 0 0,1-1 0 0 0,-1 1 0 0 0,0-1 0 0 0,0 0 0 0 0,0 0 0 0 0,0 0 0 0 0,0 0 0 0 0,0 0 0 0 0,-1 0 0 0 0,1 0 0 0 0,-1 0 0 0 0,1-1 0 0 0,-1 1 0 0 0,0-1 0 0 0,0 1 0 0 0,0-1 0 0 0,1-3 0 0 0,7-11 0 0 0,-7 16 0 0 0,2-8 0 0 0,0-3 0 0 0,-4 12 0 0 0,0 0 0 0 0,0 0 0 0 0,1 0 0 0 0,-1-1 0 0 0,0 1 0 0 0,0 0 0 0 0,0 0 0 0 0,0 0 0 0 0,0 0 0 0 0,0-1 0 0 0,0 1 0 0 0,0 0 0 0 0,1 0 0 0 0,-1 0 0 0 0,0 0 0 0 0,0 0 0 0 0,0-1 0 0 0,0 1 0 0 0,0 0 0 0 0,1 0 0 0 0,-1 0 0 0 0,0 0 0 0 0,0 0 0 0 0,0 0 0 0 0,0 0 0 0 0,1 0 0 0 0,-1 0 0 0 0,0 0 0 0 0,0 0 0 0 0,0 0 0 0 0,1 0 0 0 0,-1 0 0 0 0,0 0 0 0 0,0 0 0 0 0,0 0 0 0 0,0 0 0 0 0,1 0 0 0 0,-1 0 0 0 0,0 0 0 0 0,0 0 0 0 0,4 2 0 0 0,0 0 0 0 0,0 1 0 0 0,0-1 0 0 0,-1 1 0 0 0,1 0 0 0 0,-1 0 0 0 0,0 0 0 0 0,0 1 0 0 0,0-1 0 0 0,0 1 0 0 0,3 6 0 0 0,-3-6 0 0 0,-1 0 0 0 0,1 0 0 0 0,0 0 0 0 0,0-1 0 0 0,0 1 0 0 0,1-1 0 0 0,-1 0 0 0 0,1 0 0 0 0,-1 0 0 0 0,1 0 0 0 0,0 0 0 0 0,0-1 0 0 0,1 0 0 0 0,8 4 0 0 0,-9-5 0 0 0,1-1 0 0 0,0 1 0 0 0,0-1 0 0 0,0 1 0 0 0,0-1 0 0 0,0-1 0 0 0,0 1 0 0 0,0-1 0 0 0,0 0 0 0 0,0 0 0 0 0,-1 0 0 0 0,7-3 0 0 0,-3 0 0 0 0,0-1 0 0 0,0 1 0 0 0,0-2 0 0 0,-1 1 0 0 0,0-1 0 0 0,0 0 0 0 0,0 0 0 0 0,-1-1 0 0 0,0 0 0 0 0,0 0 0 0 0,-1-1 0 0 0,0 1 0 0 0,0-1 0 0 0,-1 0 0 0 0,5-12 0 0 0,3-9 0 0 0,-1-2 0 0 0,-1 1 0 0 0,6-34 0 0 0,-11 28 0 0 0,-1-1 0 0 0,-1-69 0 0 0,-3 93 0 0 0,0-4 0 0 0,-1 1 0 0 0,-1 0 0 0 0,-1 0 0 0 0,0 0 0 0 0,-1 0 0 0 0,0 1 0 0 0,-12-26 0 0 0,13 34 0 0 0,-2-1 0 0 0,1 1 0 0 0,2 0 0 0 0,-1 1 0 0 0,-2-1 0 0 0,-3 1 0 0 0,-7 8 0 0 0,14-2 0 0 0,-1 0 0 0 0,1 0 0 0 0,-1 0 0 0 0,1 1 0 0 0,0-1 0 0 0,-1 1 0 0 0,1-1 0 0 0,0 1 0 0 0,-1-1 0 0 0,1 1 0 0 0,0 0 0 0 0,0-1 0 0 0,-1 1 0 0 0,1 0 0 0 0,0 0 0 0 0,0 0 0 0 0,0 0 0 0 0,0 0 0 0 0,-1 2 0 0 0,-1 2 0 0 0,-2-1 0 0 0,1 1 0 0 0,0 0 0 0 0,0 0 0 0 0,0 1 0 0 0,1-1 0 0 0,-1 1 0 0 0,2-1 0 0 0,-1 1 0 0 0,0 0 0 0 0,1 0 0 0 0,0 1 0 0 0,1-1 0 0 0,-3 13 0 0 0,1 8 0 0 0,1 54 0 0 0,2-66 0 0 0,1 21 0 0 0,3 0 0 0 0,1 0 0 0 0,2 0 0 0 0,22 69 0 0 0,-12-54 0 0 0,3 0 0 0 0,3-2 0 0 0,47 79 0 0 0,-63-116 0 0 0,-4-7 0 0 0,-1-1 0 0 0,1 1 0 0 0,0-1 0 0 0,0 1 0 0 0,1-1 0 0 0,-1 0 0 0 0,1 0 0 0 0,0-1 0 0 0,0 1 0 0 0,0-1 0 0 0,6 4 0 0 0,-8-7 0 0 0,-1 1 0 0 0,1 0 0 0 0,0-1 0 0 0,-1 1 0 0 0,1-1 0 0 0,0 1 0 0 0,-1-1 0 0 0,1 0 0 0 0,0 0 0 0 0,0 0 0 0 0,-1 0 0 0 0,1 0 0 0 0,0 0 0 0 0,-1 0 0 0 0,1-1 0 0 0,0 1 0 0 0,0-1 0 0 0,-1 1 0 0 0,1-1 0 0 0,-1 1 0 0 0,1-1 0 0 0,-1 0 0 0 0,1 0 0 0 0,1-1 0 0 0,2-2 0 0 0,-1 0 0 0 0,1 0 0 0 0,-1 0 0 0 0,7-10 0 0 0,-6 8 0 0 0,4-8 0 0 0,1 0 0 0 0,-2 0 0 0 0,0-1 0 0 0,-1 0 0 0 0,0-1 0 0 0,-1 0 0 0 0,-1 0 0 0 0,5-26 0 0 0,14-137 0 0 0,-24 177 0 0 0,5-82 0 0 0,-12-134 0 0 0,3 137 0 0 0,15 169 0 0 0,-10 156 0 0 0,-3-118 0 0 0,10-35 0 0 0,-6-85 0 0 0,6-2 0 0 0,-7-3 0 0 0,0-1 0 0 0,0 0 0 0 0,0 1 0 0 0,-1-1 0 0 0,1 0 0 0 0,0 0 0 0 0,0 0 0 0 0,0 1 0 0 0,0-1 0 0 0,0 0 0 0 0,0 0 0 0 0,-1 0 0 0 0,1-1 0 0 0,0 1 0 0 0,0 0 0 0 0,0 0 0 0 0,0 0 0 0 0,0-1 0 0 0,-1 1 0 0 0,1 0 0 0 0,0-1 0 0 0,0 1 0 0 0,0-1 0 0 0,-1 1 0 0 0,1-1 0 0 0,0 1 0 0 0,-1-1 0 0 0,2-1 0 0 0,-1 1 0 0 0,0 1 0 0 0,-1 0 0 0 0,0 0 0 0 0,1 0 0 0 0,-1 0 0 0 0,1 0 0 0 0,-1 0 0 0 0,0 0 0 0 0,1 0 0 0 0,-1 0 0 0 0,0-1 0 0 0,1 1 0 0 0,-1 0 0 0 0,0 0 0 0 0,1 0 0 0 0,-1-1 0 0 0,0 1 0 0 0,1 0 0 0 0,-1-1 0 0 0,0 1 0 0 0,1 0 0 0 0,-1 0 0 0 0,0-1 0 0 0,0 1 0 0 0,0-1 0 0 0,1 1 0 0 0,-1 0 0 0 0,0-1 0 0 0,0 1 0 0 0,0 0 0 0 0,0-1 0 0 0,0 1 0 0 0,0-1 0 0 0,1 0 0 0 0,-1-2 0 0 0,12-7 0 0 0,-3 7 0 0 0,-7 4 0 0 0,-1 0 0 0 0,1 0 0 0 0,-1 0 0 0 0,0 0 0 0 0,1 0 0 0 0,-1 0 0 0 0,0 0 0 0 0,0 0 0 0 0,0 0 0 0 0,0 0 0 0 0,0 0 0 0 0,0 1 0 0 0,0-1 0 0 0,0 1 0 0 0,1 2 0 0 0,12 31 0 0 0,-2-4 0 0 0,-8-25 0 0 0,0 4 0 0 0,-3-10 0 0 0,-1 1 0 0 0,0-1 0 0 0,0 0 0 0 0,0 1 0 0 0,1-1 0 0 0,-1 1 0 0 0,0-1 0 0 0,0 0 0 0 0,1 1 0 0 0,-1-1 0 0 0,0 0 0 0 0,1 1 0 0 0,-1-1 0 0 0,0 0 0 0 0,1 1 0 0 0,-1-1 0 0 0,1 0 0 0 0,-1 0 0 0 0,1 1 0 0 0,-1-1 0 0 0,0 0 0 0 0,1 0 0 0 0,-1 0 0 0 0,1 0 0 0 0,-1 0 0 0 0,1 0 0 0 0,-1 0 0 0 0,1 0 0 0 0,-1 0 0 0 0,1 0 0 0 0,-1 0 0 0 0,1 0 0 0 0,-1 0 0 0 0,1 0 0 0 0,-1 0 0 0 0,0 0 0 0 0,2-1 0 0 0,0 2 0 0 0,-1-1 0 0 0,1 0 0 0 0,0 0 0 0 0,0 0 0 0 0,0 0 0 0 0,0-1 0 0 0,0 1 0 0 0,0 0 0 0 0,-1-1 0 0 0,1 1 0 0 0,0-1 0 0 0,0 0 0 0 0,0 0 0 0 0,-1 0 0 0 0,1 1 0 0 0,-1-2 0 0 0,1 1 0 0 0,-1 0 0 0 0,1 0 0 0 0,-1 0 0 0 0,1-1 0 0 0,1-2 0 0 0,1 0 0 0 0,7-8 0 0 0,-1 0 0 0 0,0 0 0 0 0,0-1 0 0 0,-2-1 0 0 0,1 1 0 0 0,-2-1 0 0 0,0-1 0 0 0,-1 1 0 0 0,0-1 0 0 0,-1-1 0 0 0,-1 1 0 0 0,0 0 0 0 0,-1-1 0 0 0,1-21 0 0 0,-2 7 0 0 0,-1-1 0 0 0,-1 0 0 0 0,-2 0 0 0 0,-1 0 0 0 0,-2 1 0 0 0,-12-46 0 0 0,11 50 0 0 0,-8-22 0 0 0,10 42 0 0 0,3 6 0 0 0,1-1 0 0 0,0 1 0 0 0,0 0 0 0 0,0 0 0 0 0,0 0 0 0 0,-1 0 0 0 0,1 0 0 0 0,0 0 0 0 0,0 0 0 0 0,0-1 0 0 0,0 1 0 0 0,-1 0 0 0 0,1 0 0 0 0,0 0 0 0 0,0 0 0 0 0,0 0 0 0 0,-1 0 0 0 0,1 0 0 0 0,0 0 0 0 0,0 0 0 0 0,0 0 0 0 0,-1 0 0 0 0,1 0 0 0 0,0 0 0 0 0,0 0 0 0 0,0 0 0 0 0,-1 0 0 0 0,1 0 0 0 0,0 0 0 0 0,0 1 0 0 0,0-1 0 0 0,-1 0 0 0 0,1 0 0 0 0,0 0 0 0 0,0 0 0 0 0,-1 1 0 0 0,0 1 0 0 0,-1 1 0 0 0,0 0 0 0 0,1 0 0 0 0,-1 0 0 0 0,1 0 0 0 0,0 0 0 0 0,0 0 0 0 0,0 1 0 0 0,1-1 0 0 0,-1 0 0 0 0,1 0 0 0 0,-1 1 0 0 0,1-1 0 0 0,1 5 0 0 0,5 57 0 0 0,-2-34 0 0 0,4 29 0 0 0,20 81 0 0 0,-15-86 0 0 0,10 97 0 0 0,-18-71 0 0 0,-4 0 0 0 0,-12 111 0 0 0,8-173 0 0 0,-1-1 0 0 0,-9 27 0 0 0,11-41 0 0 0,2-3 0 0 0,0-1 0 0 0,0 0 0 0 0,-1 0 0 0 0,1 0 0 0 0,0 0 0 0 0,0 1 0 0 0,0-1 0 0 0,0 0 0 0 0,0 0 0 0 0,0 0 0 0 0,-1 0 0 0 0,1 0 0 0 0,0 0 0 0 0,0 0 0 0 0,0 1 0 0 0,0-1 0 0 0,-1 0 0 0 0,1 0 0 0 0,0 0 0 0 0,0 0 0 0 0,0 0 0 0 0,0 0 0 0 0,-1 0 0 0 0,1 0 0 0 0,0 0 0 0 0,0 0 0 0 0,0 0 0 0 0,-1 0 0 0 0,1 0 0 0 0,0 0 0 0 0,0 0 0 0 0,0 0 0 0 0,0 0 0 0 0,-1 0 0 0 0,1 0 0 0 0,0 0 0 0 0,0-1 0 0 0,0 1 0 0 0,0 0 0 0 0,-1 0 0 0 0,-1-2 0 0 0,0-1 0 0 0,0 1 0 0 0,0-1 0 0 0,0 0 0 0 0,0 1 0 0 0,0-1 0 0 0,1 0 0 0 0,0 0 0 0 0,-1 0 0 0 0,1 0 0 0 0,0 0 0 0 0,1 0 0 0 0,-1-1 0 0 0,0 1 0 0 0,1-6 0 0 0,-1-59 0 0 0,1 44 0 0 0,3-24 0 0 0,2 1 0 0 0,2 0 0 0 0,2 0 0 0 0,2 0 0 0 0,25-64 0 0 0,-34 106 0 0 0,-1 1 0 0 0,1 0 0 0 0,0 0 0 0 0,0 0 0 0 0,0 0 0 0 0,1 0 0 0 0,0 0 0 0 0,-1 1 0 0 0,1-1 0 0 0,1 1 0 0 0,-1 0 0 0 0,0-1 0 0 0,7-3 0 0 0,-1 3 0 0 0,4 2 0 0 0,-11 1 0 0 0,0 1 0 0 0,0-1 0 0 0,0 1 0 0 0,0 0 0 0 0,0 0 0 0 0,0 0 0 0 0,0 0 0 0 0,-1 0 0 0 0,1 0 0 0 0,0 1 0 0 0,0-1 0 0 0,0 1 0 0 0,0-1 0 0 0,0 1 0 0 0,2 1 0 0 0,2 1 0 0 0,-4-2 0 0 0,-1 0 0 0 0,1 0 0 0 0,-1 0 0 0 0,1 0 0 0 0,-1 1 0 0 0,0-1 0 0 0,1 0 0 0 0,-1 1 0 0 0,0-1 0 0 0,0 1 0 0 0,0-1 0 0 0,0 1 0 0 0,0-1 0 0 0,0 1 0 0 0,-1 0 0 0 0,1 0 0 0 0,-1-1 0 0 0,1 1 0 0 0,-1 0 0 0 0,1 0 0 0 0,-1 0 0 0 0,0-1 0 0 0,0 1 0 0 0,0 0 0 0 0,0 2 0 0 0,0-2 0 0 0,-1 3-15 0 0,0 1 1 0 0,-1 0-1 0 0,1 0 0 0 0,-1-1 0 0 0,0 1 1 0 0,-1-1-1 0 0,1 0 0 0 0,-1 1 1 0 0,0-1-1 0 0,0 0 0 0 0,-1-1 1 0 0,1 1-1 0 0,-1-1 0 0 0,0 1 0 0 0,-1-1 1 0 0,-4 4-1 0 0,0 1-648 0 0,10-5 262 0 0,23-11 140 0 0,41-24 173 0 0,-49 21 92 0 0,-1-1 0 0 0,0-1 0 0 0,-1 0 0 0 0,0-1 1 0 0,0-1-1 0 0,-2 0 0 0 0,0-1 0 0 0,0 0 0 0 0,-2-1 1 0 0,0 0-1 0 0,0 0 0 0 0,-2-1 0 0 0,0-1 0 0 0,-1 1 1 0 0,-1-1-1 0 0,0 0 0 0 0,-1-1 0 0 0,-1 1 1 0 0,-1-1-1 0 0,-1 0 0 0 0,0-27 0 0 0,-2 26 42 0 0,-1 0 0 0 0,0 0 0 0 0,-1 0-1 0 0,-2 1 1 0 0,0-1 0 0 0,-12-33 0 0 0,-6 2 381 0 0,22 50-426 0 0,0 1 0 0 0,-1 0 0 0 0,1-1 0 0 0,0 1 0 0 0,-1 0 0 0 0,1-1 0 0 0,-1 1 0 0 0,1 0 0 0 0,0 0 0 0 0,-1 0 0 0 0,1-1 0 0 0,-1 1 0 0 0,1 0 0 0 0,0 0 0 0 0,-1 0 0 0 0,1 0 0 0 0,-1 0 0 0 0,1 0 0 0 0,-1 0 0 0 0,1 0 0 0 0,-1 0 0 0 0,1 0 0 0 0,0 0 0 0 0,-1 0 0 0 0,1 0 0 0 0,-1 0 0 0 0,1 0 0 0 0,-1 1 0 0 0,1-1 0 0 0,0 0 0 0 0,-1 0 0 0 0,1 0 0 0 0,-1 1 0 0 0,1-1 0 0 0,0 0 0 0 0,-1 1 0 0 0,1-1 0 0 0,0 0 0 0 0,-1 0 0 0 0,1 2 0 0 0,-14 13 37 0 0,11-1-72 0 0,0 1 1 0 0,1-1-1 0 0,0 1 0 0 0,1-1 0 0 0,1 1 1 0 0,2 18-1 0 0,16 91-57 0 0,-11-80 131 0 0,5 23-21 0 0,2 0 0 0 0,28 80 0 0 0,-41-142 0 0 0,1 0-1 0 0,0 0 1 0 0,0 0 0 0 0,1-1 0 0 0,-1 1-1 0 0,1-1 1 0 0,0 1 0 0 0,0-1-1 0 0,0 0 1 0 0,1 0 0 0 0,4 4 0 0 0,-5-8 38 0 0,0 1-39 0 0,1-1 0 0 0,0 0 0 0 0,0 0 0 0 0,-1 0 0 0 0,1 0 0 0 0,0-1 0 0 0,0 0 0 0 0,-1 0 0 0 0,1 0 0 0 0,0 0 0 0 0,-1 0 0 0 0,1-1 0 0 0,-1 1 0 0 0,0-1 0 0 0,0 0 0 0 0,1 0 0 0 0,-1 0 0 0 0,0-1 0 0 0,-1 1 0 0 0,1-1 0 0 0,0 0 0 0 0,-1 1 0 0 0,1-1 0 0 0,-1 0 1 0 0,2-4-1 0 0,1-2 13 0 0,0 0 1 0 0,0-1 0 0 0,-1 1 0 0 0,-1-1 0 0 0,0 0 0 0 0,4-19 0 0 0,-3 7-32 0 0,-1-1 0 0 0,-1 0 0 0 0,-1-28 0 0 0,-1 56 0 0 0,-1 7 0 0 0,0-1 0 0 0,1 1 0 0 0,2 11 0 0 0,0 3 0 0 0,-2-20 0 0 0,1 1 0 0 0,0 0 0 0 0,0-1 0 0 0,0 1 0 0 0,4 10 0 0 0,-2-12 0 0 0,2 0 0 0 0,-4-5 0 0 0,0 1 0 0 0,0-1 0 0 0,-1 1 0 0 0,1-1 0 0 0,0 0 0 0 0,0 0 0 0 0,0 1 0 0 0,0-1 0 0 0,0 0 0 0 0,0 0 0 0 0,0 0 0 0 0,0 0 0 0 0,0 0 0 0 0,0-1 0 0 0,0 1 0 0 0,0 0 0 0 0,0 0 0 0 0,0 0 0 0 0,0-1 0 0 0,0 1 0 0 0,0-1 0 0 0,0 1 0 0 0,-1-1 0 0 0,1 1 0 0 0,0-1 0 0 0,0 1 0 0 0,0-1 0 0 0,-1 0 0 0 0,1 1 0 0 0,0-1 0 0 0,-1 0 0 0 0,1 1 0 0 0,-1-1 0 0 0,1 0 0 0 0,-1 0 0 0 0,1-1 0 0 0,2-1 0 0 0,17-20 0 0 0,-18 19 0 0 0,1 0 0 0 0,1 0 0 0 0,-1 0 0 0 0,0 0 0 0 0,1 1 0 0 0,0-1 0 0 0,0 1 0 0 0,0 0 0 0 0,0 0 0 0 0,0 1 0 0 0,1-1 0 0 0,4-1 0 0 0,1 0 0 0 0,3-1 0 0 0,-4 3 0 0 0,1 1 0 0 0,3-1 0 0 0,-4 1-7 0 0,-7 0-24 0 0,4 0-144 0 0,-6 1 171 0 0,0 0 0 0 0,0 0 0 0 0,0 0 0 0 0,0 0 0 0 0,-1 0 0 0 0,1 0 1 0 0,0 0-1 0 0,0 0 0 0 0,0 1 0 0 0,0-1 0 0 0,0 0 0 0 0,0 0 0 0 0,0 0 0 0 0,0 0 0 0 0,0 0 0 0 0,0 0 0 0 0,0 0 0 0 0,0 0 0 0 0,0 0 0 0 0,0 0 0 0 0,0 0 0 0 0,0 0 0 0 0,1 1 0 0 0,-1-1 0 0 0,0 0 1 0 0,0 0-1 0 0,0 0 0 0 0,0 0 0 0 0,0 0 0 0 0,0 0 0 0 0,0 0 0 0 0,0 0 0 0 0,0 0 0 0 0,0 0 0 0 0,0 0 0 0 0,0 0 0 0 0,0 0 0 0 0,0 0 0 0 0,0 0 0 0 0,0 0 0 0 0,0 0 0 0 0,1 0 0 0 0,-1 1 0 0 0,0-1 0 0 0,0 0 1 0 0,0 0-1 0 0,0 0 0 0 0,0 0 0 0 0,0 0 0 0 0,0 0 0 0 0,0 0 0 0 0,0 0 0 0 0,0 0 0 0 0,-3 3-33 0 0,0 1-1 0 0,0 0 1 0 0,1 1-1 0 0,-1-1 1 0 0,1 0-1 0 0,0 1 1 0 0,0 0 0 0 0,1-1-1 0 0,-1 1 1 0 0,-1 8-1 0 0,1 1-299 0 0,0 1 0 0 0,1 23-1 0 0,1-37 323 0 0,0 0-1 0 0,0 0 0 0 0,0 0 1 0 0,0 0-1 0 0,0 0 0 0 0,0 0 1 0 0,1 0-1 0 0,-1 0 0 0 0,0 0 0 0 0,1 0 1 0 0,-1 0-1 0 0,0 0 0 0 0,1 0 1 0 0,0 0-1 0 0,-1 0 0 0 0,1 0 1 0 0,-1 0-1 0 0,1 0 0 0 0,0-1 0 0 0,0 1 1 0 0,0 0-1 0 0,-1 0 0 0 0,1-1 1 0 0,0 1-1 0 0,0-1 0 0 0,0 1 1 0 0,0-1-1 0 0,0 1 0 0 0,0-1 0 0 0,0 1 1 0 0,0-1-1 0 0,0 0 0 0 0,0 0 1 0 0,0 0-1 0 0,2 1 0 0 0,-1-1 28 0 0,1 0-1 0 0,-1 0 0 0 0,1 0 1 0 0,-1 0-1 0 0,1-1 0 0 0,-1 1 1 0 0,1-1-1 0 0,-1 1 0 0 0,0-1 0 0 0,1 0 1 0 0,-1 0-1 0 0,4-2 0 0 0,28-24 329 0 0,-29 23-326 0 0,0-1-1 0 0,0 1 1 0 0,1 0 0 0 0,-1 1-1 0 0,1-1 1 0 0,0 1 0 0 0,0 0-1 0 0,10-3 1 0 0,-13 6-31 0 0,1-1-1 0 0,-1 1 1 0 0,0 0-1 0 0,1 0 1 0 0,-1 1-1 0 0,1-1 1 0 0,-1 1-1 0 0,0 0 1 0 0,1-1-1 0 0,-1 1 1 0 0,0 1-1 0 0,0-1 1 0 0,0 0-1 0 0,0 1 1 0 0,0 0 0 0 0,0 0-1 0 0,0 0 1 0 0,0 0-1 0 0,-1 0 1 0 0,5 5-1 0 0,-4-4-8 0 0,0 0 0 0 0,0 0-1 0 0,0 0 1 0 0,0 1 0 0 0,-1-1 0 0 0,0 1-1 0 0,1 0 1 0 0,-1 0 0 0 0,-1 0 0 0 0,1 0-1 0 0,-1 0 1 0 0,1 0 0 0 0,-1 1 0 0 0,1 7-1 0 0,-2-9-5 0 0,-1 1-1 0 0,0-1 1 0 0,0 1-1 0 0,0-1 0 0 0,0 0 1 0 0,0 1-1 0 0,-1-1 0 0 0,0 0 1 0 0,1 0-1 0 0,-1 0 0 0 0,0 0 1 0 0,0 0-1 0 0,-1-1 1 0 0,1 1-1 0 0,0-1 0 0 0,-6 4 1 0 0,-6 9-72 0 0,14-14 106 0 0,-1-1 0 0 0,0 1 0 0 0,1-1 0 0 0,-1 0 0 0 0,0 1 0 0 0,1-1 0 0 0,-1 0 0 0 0,0 0 0 0 0,1 1 0 0 0,-1-1 0 0 0,0 0 0 0 0,0 0-1 0 0,1 0 1 0 0,-1 0 0 0 0,0 0 0 0 0,0 0 0 0 0,1 0 0 0 0,-1 0 0 0 0,0 0 0 0 0,1 0 0 0 0,-1 0 0 0 0,0-1 0 0 0,0 1 0 0 0,1 0 0 0 0,-1 0 0 0 0,0-1 0 0 0,1 1 0 0 0,-1 0 0 0 0,0-1 0 0 0,1 1 0 0 0,-1-1 0 0 0,1 1 0 0 0,-1-1 0 0 0,1 1 0 0 0,-1-1 0 0 0,0 0 0 0 0,-16-20 79 0 0,15 18-75 0 0,1 0-1 0 0,-1 0 0 0 0,1 0 0 0 0,0 0 1 0 0,0-1-1 0 0,1 1 0 0 0,-1 0 1 0 0,1-1-1 0 0,0 1 0 0 0,-1 0 0 0 0,2-1 1 0 0,-1 1-1 0 0,0-1 0 0 0,1 1 0 0 0,-1 0 1 0 0,1-1-1 0 0,0 1 0 0 0,0 0 1 0 0,0 0-1 0 0,1 0 0 0 0,-1 0 0 0 0,1 0 1 0 0,-1 0-1 0 0,1 0 0 0 0,0 0 0 0 0,0 0 1 0 0,1 1-1 0 0,-1-1 0 0 0,0 1 0 0 0,1 0 1 0 0,0 0-1 0 0,-1-1 0 0 0,1 2 1 0 0,0-1-1 0 0,0 0 0 0 0,0 1 0 0 0,0-1 1 0 0,0 1-1 0 0,0 0 0 0 0,6-1 0 0 0,-4 1 36 0 0,-1 1-1 0 0,1-1 1 0 0,-1 0-1 0 0,0 0 1 0 0,1-1-1 0 0,-1 1 1 0 0,0-1-1 0 0,0 0 1 0 0,0 0-1 0 0,0 0 1 0 0,0-1-1 0 0,0 1 1 0 0,-1-1-1 0 0,1 0 1 0 0,-1 0-1 0 0,4-4 1 0 0,-4 2 44 0 0,1-1-1 0 0,-1 1 1 0 0,-1 0 0 0 0,1-1 0 0 0,-1 1-1 0 0,1-1 1 0 0,-2 0 0 0 0,1 0 0 0 0,-1 0-1 0 0,0 0 1 0 0,1-7 0 0 0,18-248 932 0 0,-21 189-883 0 0,-1 7-137 0 0,17 125 3 0 0,-9 8 0 0 0,-2-25 0 0 0,1-1 0 0 0,11 47 0 0 0,3-33 0 0 0,-13-53 0 0 0,-3-3 0 0 0,0-1 0 0 0,0 0 0 0 0,0 0 0 0 0,-1-1 0 0 0,1 1 0 0 0,0 0 0 0 0,-1-1 0 0 0,1 0 0 0 0,-1 0 0 0 0,1 1 0 0 0,-1-1 0 0 0,3-4 0 0 0,30-36 0 0 0,-35 41-2 0 0,0 1 0 0 0,0-1 0 0 0,1 1 1 0 0,-1-1-1 0 0,0 1 0 0 0,1-1 0 0 0,-1 1 0 0 0,1 0 0 0 0,-1-1 0 0 0,1 1 1 0 0,-1 0-1 0 0,1-1 0 0 0,-1 1 0 0 0,1 0 0 0 0,-1-1 0 0 0,1 1 0 0 0,-1 0 1 0 0,1 0-1 0 0,-1 0 0 0 0,1 0 0 0 0,-1 0 0 0 0,1-1 0 0 0,0 1 0 0 0,-1 0 1 0 0,1 0-1 0 0,-1 0 0 0 0,1 0 0 0 0,-1 1 0 0 0,1-1 0 0 0,0 0 0 0 0,-1 0 1 0 0,1 0-1 0 0,-1 0 0 0 0,1 1 0 0 0,-1-1 0 0 0,1 0 0 0 0,-1 0 0 0 0,1 1 1 0 0,-1-1-1 0 0,1 0 0 0 0,-1 1 0 0 0,0-1 0 0 0,1 0 0 0 0,-1 1 0 0 0,1-1 1 0 0,-1 1-1 0 0,0-1 0 0 0,1 1 0 0 0,-1-1 0 0 0,0 1 0 0 0,14 24-178 0 0,-14-23 156 0 0,11 24 18 0 0,-7-15 10 0 0,0 0 1 0 0,1-1-1 0 0,0 0 0 0 0,1 1 0 0 0,10 11 1 0 0,-15-20 163 0 0,3-4-159 0 0,1 0-1 0 0,0-1 0 0 0,-1 1 1 0 0,0-1-1 0 0,1 0 0 0 0,-1 0 1 0 0,0 0-1 0 0,-1 0 0 0 0,1-1 1 0 0,0 1-1 0 0,-1-1 0 0 0,3-4 1 0 0,14-12-7 0 0,-18 18-39 0 0,1 0 0 0 0,0 0 0 0 0,0 0 0 0 0,0 1 0 0 0,1-1 0 0 0,-1 1 0 0 0,0 0 0 0 0,1-1 0 0 0,-1 2 0 0 0,0-1 0 0 0,1 0 0 0 0,-1 1 0 0 0,1 0 0 0 0,-1-1 0 0 0,1 1 0 0 0,-1 1 0 0 0,1-1 0 0 0,-1 0 0 0 0,1 1 0 0 0,-1 0 0 0 0,1 0 0 0 0,4 2 0 0 0,-4-2-35 0 0,0 1 0 0 0,0 0 0 0 0,-1 0 0 0 0,1 0 0 0 0,-1 0 0 0 0,1 0 1 0 0,-1 1-1 0 0,0-1 0 0 0,0 1 0 0 0,0 0 0 0 0,0 0 0 0 0,-1 0 0 0 0,1 1 0 0 0,-1-1 0 0 0,0 0 0 0 0,0 1 0 0 0,0 0 0 0 0,2 5 0 0 0,-4-6 44 0 0,1-1-1 0 0,-1 1 1 0 0,-1-1 0 0 0,1 1 0 0 0,0-1 0 0 0,-1 1-1 0 0,1-1 1 0 0,-1 1 0 0 0,0-1 0 0 0,1 1 0 0 0,-1-1-1 0 0,0 0 1 0 0,-1 1 0 0 0,1-1 0 0 0,0 0 0 0 0,-1 0-1 0 0,1 0 1 0 0,-1 0 0 0 0,0 0 0 0 0,1 0 0 0 0,-1 0-1 0 0,0-1 1 0 0,0 1 0 0 0,-4 2 0 0 0,2-1 17 0 0,0 0 0 0 0,0 0 1 0 0,-1-1-1 0 0,1 1 1 0 0,-1-1-1 0 0,0 0 0 0 0,0 0 1 0 0,0 0-1 0 0,0-1 0 0 0,0 1 1 0 0,-7 0-1 0 0,10-3 14 0 0,-1 1 0 0 0,1-1-1 0 0,-1 1 1 0 0,1-1 0 0 0,-1 0 0 0 0,1 0 0 0 0,0 0-1 0 0,-1 0 1 0 0,1 0 0 0 0,0-1 0 0 0,0 1-1 0 0,0 0 1 0 0,0-1 0 0 0,0 0 0 0 0,0 0 0 0 0,0 1-1 0 0,1-1 1 0 0,-1 0 0 0 0,1 0 0 0 0,-1-1 0 0 0,1 1-1 0 0,0 0 1 0 0,0 0 0 0 0,0-1 0 0 0,0 1-1 0 0,0 0 1 0 0,0-1 0 0 0,1 1 0 0 0,-1-1 0 0 0,1 1-1 0 0,0-1 1 0 0,-1 1 0 0 0,1-1 0 0 0,0 1 0 0 0,1-1-1 0 0,-1 0 1 0 0,0 1 0 0 0,1-1 0 0 0,0 1-1 0 0,-1 0 1 0 0,1-1 0 0 0,0 1 0 0 0,0 0 0 0 0,2-3-1 0 0,-1 0-55 0 0,11-8-75 0 0,-5 10 86 0 0,-4 2 40 0 0,1 0 0 0 0,-1 0 0 0 0,0 1 0 0 0,1-1 0 0 0,-1 1 0 0 0,1 0 0 0 0,-1 0 0 0 0,6 1 0 0 0,-8 0 23 0 0,1-1-1 0 0,0 0 0 0 0,-1 1 0 0 0,1-1 0 0 0,0 0 1 0 0,-1-1-1 0 0,1 1 0 0 0,0 0 0 0 0,-1-1 0 0 0,1 1 1 0 0,-1-1-1 0 0,1 0 0 0 0,-1 0 0 0 0,1 0 0 0 0,-1 0 1 0 0,1 0-1 0 0,-1-1 0 0 0,0 1 0 0 0,0-1 0 0 0,0 1 1 0 0,4-4-1 0 0,16-20 23 0 0,-16 18-31 0 0,0 0 0 0 0,1 0 0 0 0,-1 1 0 0 0,1-1 0 0 0,0 1 0 0 0,1 1 0 0 0,0 0 0 0 0,12-7 0 0 0,40-3-464 0 0,-58 14 379 0 0,23-10 263 0 0,-20 6-253 0 0,0 0-1 0 0,0 0 1 0 0,1 1-1 0 0,-1-1 0 0 0,1 1 1 0 0,0 1-1 0 0,12-7 1 0 0,-17 9-45 0 0,2 1 38 0 0,10 0-38 0 0,-10 0 2 0 0,18 9-241 0 0,-19-6 397 0 0,1 0-1 0 0,-1-1 1 0 0,1 1 0 0 0,-1 0-1 0 0,1-1 1 0 0,0 0 0 0 0,0 1 0 0 0,0-1-1 0 0,0-1 1 0 0,0 1 0 0 0,1 0-1 0 0,-1-1 1 0 0,1 1 0 0 0,-1-1-1 0 0,1 0 1 0 0,-1 0 0 0 0,1-1 0 0 0,0 1-1 0 0,-1-1 1 0 0,1 1 0 0 0,0-1-1 0 0,-1-1 1 0 0,1 1 0 0 0,0 0-1 0 0,6-2 1 0 0,28-16 409 0 0,-22 5-2955 0 0,-9-2-5518 0 0,-13 2 355 0 0,-9 5 3858 0 0,-19 2 175 0 0,32 5 3109 0 0,-20-1-1207 0 0,-2-1 104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09.950"/>
    </inkml:context>
    <inkml:brush xml:id="br0">
      <inkml:brushProperty name="width" value="0.05" units="cm"/>
      <inkml:brushProperty name="height" value="0.05" units="cm"/>
    </inkml:brush>
  </inkml:definitions>
  <inkml:trace contextRef="#ctx0" brushRef="#br0">0 94 5384 0 0,'15'-22'9004'0'0,"8"5"-3853"0"0,34-7-1766 0 0,-14 6-2019 0 0,-28 13-2547 0 0,16 0-9858 0 0,-22 4 9032 0 0,18-1-5997 0 0,-15 2 6445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54.532"/>
    </inkml:context>
    <inkml:brush xml:id="br0">
      <inkml:brushProperty name="width" value="0.05" units="cm"/>
      <inkml:brushProperty name="height" value="0.05" units="cm"/>
    </inkml:brush>
  </inkml:definitions>
  <inkml:trace contextRef="#ctx0" brushRef="#br0">3 551 3428 0 0,'2'-34'14020'0'0,"0"38"-13442"0"0,0 5-327 0 0,1-1 0 0 0,-1 1 0 0 0,0 0 0 0 0,-1 0 1 0 0,0-1-1 0 0,0 1 0 0 0,-1 12 0 0 0,-8 72 688 0 0,0-7-357 0 0,6-7-191 0 0,6 350 1071 0 0,0-393-1353 0 0,2 0 0 0 0,2-1 0 0 0,19 56 0 0 0,-26-87-75 0 0,1 1-1 0 0,0-1 1 0 0,0 0 0 0 0,0 1 0 0 0,0-1-1 0 0,1 0 1 0 0,0 0 0 0 0,-1-1-1 0 0,2 1 1 0 0,-1-1 0 0 0,0 1 0 0 0,1-1-1 0 0,-1 0 1 0 0,1 0 0 0 0,0 0 0 0 0,0-1-1 0 0,0 1 1 0 0,0-1 0 0 0,0 0 0 0 0,1-1-1 0 0,-1 1 1 0 0,7 1 0 0 0,-4-2 21 0 0,0 0 0 0 0,1 0 1 0 0,-1-1-1 0 0,0 0 0 0 0,1-1 1 0 0,-1 1-1 0 0,0-1 0 0 0,1-1 0 0 0,-1 1 1 0 0,0-1-1 0 0,0-1 0 0 0,0 1 1 0 0,10-6-1 0 0,-4 1-1 0 0,-1 0-1 0 0,1-1 1 0 0,-1 0 0 0 0,-1-1-1 0 0,1-1 1 0 0,-1 0 0 0 0,-1 0-1 0 0,0-1 1 0 0,-1 0 0 0 0,0-1 0 0 0,0 0-1 0 0,-1 0 1 0 0,-1-1 0 0 0,0 0-1 0 0,-1 0 1 0 0,0-1 0 0 0,-1 0-1 0 0,-1 0 1 0 0,0 0 0 0 0,-1 0-1 0 0,0-1 1 0 0,0-14 0 0 0,0-3 5 0 0,-2 1 0 0 0,-1-1 0 0 0,-2 0 0 0 0,-1 1 0 0 0,-7-34 0 0 0,9 60-68 0 0,0 1 0 0 0,0 0 1 0 0,-1 0-1 0 0,1 0 0 0 0,-1 0 0 0 0,0 0 1 0 0,0 0-1 0 0,-4-5 0 0 0,5 8-36 0 0,-15 3-22 0 0,14 3 54 0 0,0 0 1 0 0,0 0-1 0 0,0 0 0 0 0,0 1 0 0 0,1-1 1 0 0,0 0-1 0 0,0 1 0 0 0,0-1 0 0 0,1 1 1 0 0,0-1-1 0 0,0 1 0 0 0,0 0 0 0 0,1-1 0 0 0,0 1 1 0 0,0-1-1 0 0,0 0 0 0 0,3 9 0 0 0,-2-9 7 0 0,0 1-1 0 0,0-1 0 0 0,0 1 1 0 0,1-1-1 0 0,-1 0 0 0 0,1 0 1 0 0,1 0-1 0 0,-1 0 0 0 0,1 0 1 0 0,0-1-1 0 0,0 0 0 0 0,0 0 1 0 0,0 0-1 0 0,1 0 0 0 0,-1 0 0 0 0,11 5 1 0 0,-13-8-6 0 0,0 0-1 0 0,0 0 1 0 0,0 0 0 0 0,0 1 0 0 0,-1-1 0 0 0,1 1 0 0 0,0-1-1 0 0,-1 1 1 0 0,1 0 0 0 0,-1 0 0 0 0,0 0 0 0 0,1 0 0 0 0,-1 0-1 0 0,0 0 1 0 0,0 0 0 0 0,0 0 0 0 0,-1 0 0 0 0,2 4 0 0 0,5 45 99 0 0,-6-35-69 0 0,2 10-35 0 0,11 85 110 0 0,-11-100-83 0 0,0 1 1 0 0,0 0 0 0 0,1-1 0 0 0,0 0-1 0 0,1 0 1 0 0,0 0 0 0 0,7 10 0 0 0,-11-19-3 0 0,1 0 0 0 0,-1 1 1 0 0,0-1-1 0 0,1 0 0 0 0,-1 0 1 0 0,1-1-1 0 0,0 1 1 0 0,0 0-1 0 0,-1-1 0 0 0,1 1 1 0 0,0-1-1 0 0,0 1 0 0 0,0-1 1 0 0,1 0-1 0 0,-1 0 0 0 0,0 0 1 0 0,0 0-1 0 0,1 0 0 0 0,-1 0 1 0 0,1-1-1 0 0,-1 1 0 0 0,0-1 1 0 0,1 0-1 0 0,-1 1 0 0 0,1-1 1 0 0,-1 0-1 0 0,1-1 0 0 0,-1 1 1 0 0,1 0-1 0 0,-1-1 0 0 0,0 1 1 0 0,1-1-1 0 0,-1 0 0 0 0,0 0 1 0 0,1 0-1 0 0,-1 0 0 0 0,0 0 1 0 0,0 0-1 0 0,0-1 0 0 0,0 1 1 0 0,0-1-1 0 0,3-3 0 0 0,2-1 53 0 0,0-1-1 0 0,-1 0 0 0 0,0-1 0 0 0,0 0 0 0 0,-1 1 0 0 0,0-2 0 0 0,0 1 0 0 0,-1-1 0 0 0,6-15 0 0 0,6-25 163 0 0,3 1 0 0 0,28-51-1 0 0,-46 96-235 0 0,1 0 0 0 0,-1 0-1 0 0,1 0 1 0 0,0 0 0 0 0,0 1 0 0 0,0-1 0 0 0,0 1-1 0 0,0-1 1 0 0,1 1 0 0 0,-1 0 0 0 0,1 0-1 0 0,0 0 1 0 0,-1 0 0 0 0,1 0 0 0 0,0 1-1 0 0,0-1 1 0 0,0 1 0 0 0,0 0 0 0 0,0 0-1 0 0,1 0 1 0 0,-1 0 0 0 0,0 0 0 0 0,0 1-1 0 0,1-1 1 0 0,-1 1 0 0 0,0 0 0 0 0,1 0-1 0 0,-1 0 1 0 0,0 1 0 0 0,6 0 0 0 0,4 3-70 0 0,-1 0 1 0 0,1 1 0 0 0,-1 1 0 0 0,0 0 0 0 0,0 0 0 0 0,14 11 0 0 0,-22-14 59 0 0,0 1 1 0 0,0-1 0 0 0,0 1 0 0 0,-1-1 0 0 0,1 1-1 0 0,-1 0 1 0 0,0 1 0 0 0,0-1 0 0 0,-1 0-1 0 0,1 1 1 0 0,-1 0 0 0 0,0-1 0 0 0,0 1-1 0 0,-1 0 1 0 0,1 0 0 0 0,-1 0 0 0 0,0 0 0 0 0,-1 0-1 0 0,1 9 1 0 0,-1-6 10 0 0,-1 0-1 0 0,-1-1 1 0 0,1 1 0 0 0,-1 0-1 0 0,0-1 1 0 0,-1 1-1 0 0,0-1 1 0 0,0 0 0 0 0,-1 0-1 0 0,0 0 1 0 0,-4 7-1 0 0,5-11 26 0 0,1 1 0 0 0,-1 0 0 0 0,0 0 0 0 0,0-1 0 0 0,0 0-1 0 0,-1 1 1 0 0,1-1 0 0 0,-1-1 0 0 0,1 1 0 0 0,-1 0 0 0 0,0-1-1 0 0,0 0 1 0 0,0 0 0 0 0,-1 0 0 0 0,1 0 0 0 0,0-1 0 0 0,-1 1-1 0 0,1-1 1 0 0,-9 1 0 0 0,9-3-4 0 0,0 1 0 0 0,0-1 1 0 0,0 0-1 0 0,0 0 0 0 0,0 0 0 0 0,0-1 0 0 0,0 0 0 0 0,0 1 0 0 0,0-1 1 0 0,0 0-1 0 0,1-1 0 0 0,-1 1 0 0 0,1-1 0 0 0,0 0 0 0 0,0 0 0 0 0,0 0 1 0 0,0 0-1 0 0,0 0 0 0 0,1 0 0 0 0,-1-1 0 0 0,1 1 0 0 0,0-1 0 0 0,-3-7 1 0 0,0 2-2 0 0,1-1 0 0 0,1 0 0 0 0,-1 0 0 0 0,2 0 1 0 0,-1-1-1 0 0,1 1 0 0 0,1 0 0 0 0,-1-13 0 0 0,2 21-13 0 0,0 0 0 0 0,0-1 0 0 0,-1 1-1 0 0,2 0 1 0 0,-1 0 0 0 0,0 0 0 0 0,0 0-1 0 0,1 0 1 0 0,-1-1 0 0 0,1 1 0 0 0,0 0-1 0 0,-1 0 1 0 0,1 0 0 0 0,0 0-1 0 0,0 0 1 0 0,0 1 0 0 0,1-1 0 0 0,-1 0-1 0 0,0 0 1 0 0,1 1 0 0 0,-1-1 0 0 0,1 1-1 0 0,-1-1 1 0 0,1 1 0 0 0,0 0-1 0 0,0-1 1 0 0,-1 1 0 0 0,1 0 0 0 0,0 0-1 0 0,0 0 1 0 0,0 1 0 0 0,0-1 0 0 0,0 0-1 0 0,1 1 1 0 0,-1-1 0 0 0,0 1 0 0 0,0 0-1 0 0,0 0 1 0 0,0 0 0 0 0,4 0-1 0 0,12 3-47 0 0,-1 0-1 0 0,0 2 1 0 0,0 0-1 0 0,-1 0 1 0 0,24 12-1 0 0,-18-7 80 0 0,0-1 1 0 0,31 7-1 0 0,-51-16 21 0 0,0 0-43 0 0,1-1 0 0 0,-1 0 0 0 0,1 1 0 0 0,0-1 0 0 0,-1 0 0 0 0,1 0 0 0 0,-1 0 0 0 0,0-1 0 0 0,1 1 0 0 0,-1 0 0 0 0,0-1 1 0 0,0 0-1 0 0,0 1 0 0 0,0-1 0 0 0,0 0 0 0 0,0 0 0 0 0,-1 0 0 0 0,1 0 0 0 0,0-1 0 0 0,-1 1 0 0 0,0 0 0 0 0,0-1 0 0 0,1 1 0 0 0,-1-1 0 0 0,0-2 0 0 0,5-11 44 0 0,-1 0 1 0 0,6-30-1 0 0,-8 33-36 0 0,43-154 279 0 0,-45 165-291 0 0,10 16-61 0 0,-1-3 86 0 0,144 289 388 0 0,-154-300-401 0 0,0 0 0 0 0,0 0 0 0 0,0 0-1 0 0,0 1 1 0 0,1-1 0 0 0,-1 0 0 0 0,0 0 0 0 0,0 1 0 0 0,0-1 0 0 0,0 0 0 0 0,0 0 0 0 0,1 0 0 0 0,-1 1 0 0 0,0-1 0 0 0,0 0 0 0 0,0 0 0 0 0,0 0 0 0 0,1 0 0 0 0,-1 0 0 0 0,0 1 0 0 0,0-1 0 0 0,1 0 0 0 0,-1 0 0 0 0,0 0 0 0 0,0 0 0 0 0,0 0 0 0 0,1 0 0 0 0,-1 0 0 0 0,0 0 0 0 0,0 0 0 0 0,1 0 0 0 0,-1 0 0 0 0,0 0 0 0 0,0 0 0 0 0,1 0 0 0 0,-1 0 0 0 0,0 0 0 0 0,0 0 0 0 0,1 0 0 0 0,-1 0 0 0 0,0 0 0 0 0,0 0 0 0 0,1-1 0 0 0,-1 1 0 0 0,0 0 0 0 0,0 0 0 0 0,0 0 0 0 0,1 0 0 0 0,-1 0 0 0 0,0-1 0 0 0,0 1 0 0 0,0 0 0 0 0,1-1 0 0 0,9-19 212 0 0,5-28-79 0 0,-14 41-161 0 0,1 1 1 0 0,-1 0 0 0 0,1 0 0 0 0,1 0-1 0 0,-1 0 1 0 0,1 0 0 0 0,0 0 0 0 0,0 1-1 0 0,1-1 1 0 0,0 1 0 0 0,0 0 0 0 0,0 0-1 0 0,0 0 1 0 0,1 0 0 0 0,7-5 0 0 0,-10 9-15 0 0,1 0 1 0 0,-1 1-1 0 0,1-1 1 0 0,-1 0-1 0 0,1 1 1 0 0,0-1-1 0 0,-1 1 1 0 0,1 0-1 0 0,0 0 1 0 0,-1 0-1 0 0,1 0 1 0 0,0 0-1 0 0,0 1 1 0 0,2 0-1 0 0,41 12-252 0 0,-37-9 215 0 0,-7-4 47 0 0,-1-1 47 0 0,0 0 1 0 0,0 0-1 0 0,1 0 0 0 0,-1 0 0 0 0,0-1 0 0 0,0 1 1 0 0,-1 0-1 0 0,1-1 0 0 0,0 1 0 0 0,0-1 0 0 0,-1 1 1 0 0,1-1-1 0 0,-1 1 0 0 0,1-1 0 0 0,-1 1 1 0 0,1-3-1 0 0,5-38-152 0 0,0 6-43 0 0,-5 31 55 0 0,1 0-1 0 0,-1 1 1 0 0,1-1-1 0 0,1 0 1 0 0,-1 1-1 0 0,0 0 1 0 0,1 0-1 0 0,0-1 1 0 0,0 2 0 0 0,4-5-1 0 0,-3 7 21 0 0,-1 0 0 0 0,1 0 0 0 0,0 0 0 0 0,0 0 0 0 0,-1 1 0 0 0,1 0 0 0 0,0-1 0 0 0,0 2 0 0 0,7 0 0 0 0,9 1-16 0 0,-19-1 47 0 0,13 1-204 0 0,-8-1 248 0 0,-4-1 19 0 0,13-8-27 0 0,7-17-4 0 0,-21 22 30 0 0,1 0 0 0 0,0 0 0 0 0,0 0 1 0 0,1 1-1 0 0,-1-1 0 0 0,1 0 0 0 0,2-1 0 0 0,3-2-18 0 0,0 1 0 0 0,0-1 0 0 0,1 2 0 0 0,18-8 0 0 0,-23 10 10 0 0,1 1 0 0 0,0 0-1 0 0,0 1 1 0 0,-1-1 0 0 0,1 1 0 0 0,0 0 0 0 0,0 0 0 0 0,0 0-1 0 0,-1 1 1 0 0,1 0 0 0 0,0 0 0 0 0,6 2 0 0 0,-3-1-16 0 0,0 1 0 0 0,0 0 0 0 0,0 0 0 0 0,0 0 0 0 0,-1 1 0 0 0,0 0 0 0 0,0 1 0 0 0,0 0 0 0 0,0 0 0 0 0,-1 0 0 0 0,8 8 0 0 0,-13-11 28 0 0,0-1-1 0 0,0 1 1 0 0,0-1 0 0 0,0 1-1 0 0,-1 0 1 0 0,1-1-1 0 0,-1 1 1 0 0,1 0-1 0 0,-1-1 1 0 0,1 1 0 0 0,-1 0-1 0 0,0 0 1 0 0,0-1-1 0 0,0 1 1 0 0,0 0-1 0 0,0 0 1 0 0,0-1-1 0 0,0 1 1 0 0,-1 0 0 0 0,1 0-1 0 0,-1-1 1 0 0,1 1-1 0 0,-1 0 1 0 0,0-1-1 0 0,1 1 1 0 0,-3 1 0 0 0,1 1 8 0 0,0 0 0 0 0,0-1 0 0 0,-1 1 1 0 0,0-1-1 0 0,0 0 0 0 0,0 0 0 0 0,0 0 0 0 0,0 0 1 0 0,-6 3-1 0 0,8-5-6 0 0,0 0 0 0 0,-1 0 1 0 0,1 0-1 0 0,-1 0 0 0 0,1-1 1 0 0,-1 1-1 0 0,0-1 0 0 0,1 1 0 0 0,-1-1 1 0 0,0 1-1 0 0,1-1 0 0 0,-1 0 0 0 0,0 0 1 0 0,0 0-1 0 0,1 0 0 0 0,-1 0 1 0 0,0 0-1 0 0,1 0 0 0 0,-1-1 0 0 0,0 1 1 0 0,1-1-1 0 0,-1 1 0 0 0,-2-2 0 0 0,2 1 18 0 0,0-1 0 0 0,0 0 0 0 0,-1 0 0 0 0,1 0 0 0 0,1 0 0 0 0,-1 0 0 0 0,0 0 0 0 0,0-1 0 0 0,1 1 0 0 0,-1 0 0 0 0,1-1-1 0 0,0 1 1 0 0,-1-4 0 0 0,-1-2 28 0 0,0 0 1 0 0,1 0-1 0 0,0 0 0 0 0,1 0 0 0 0,-1 0 0 0 0,2 0 0 0 0,-1-1 0 0 0,1 1 1 0 0,1-10-1 0 0,0 14-30 0 0,7-28-22 0 0,-8 31-3 0 0,0 0-1 0 0,1-1 1 0 0,-1 1-1 0 0,1 0 1 0 0,0 0-1 0 0,-1-1 1 0 0,1 1-1 0 0,0 0 1 0 0,0 0-1 0 0,0 0 1 0 0,-1 0-1 0 0,1 0 1 0 0,0 0-1 0 0,1 0 1 0 0,-1 0-1 0 0,0 0 1 0 0,0 0-1 0 0,0 1 1 0 0,0-1-1 0 0,1 0 1 0 0,1 0-1 0 0,1 0-8 0 0,1 1-1 0 0,-1 0 1 0 0,1-1-1 0 0,0 2 1 0 0,-1-1-1 0 0,1 0 1 0 0,-1 1-1 0 0,1 0 1 0 0,-1 0 0 0 0,1 0-1 0 0,-1 1 1 0 0,1-1-1 0 0,-1 1 1 0 0,0 0-1 0 0,0 0 1 0 0,0 1 0 0 0,0-1-1 0 0,5 6 1 0 0,7 2 26 0 0,30 20-140 0 0,-32-20 153 0 0,0-1-1 0 0,1 0 1 0 0,-1-1-1 0 0,1-1 1 0 0,20 7-1 0 0,-34-13-23 0 0,0-1 0 0 0,0 1-1 0 0,0-1 1 0 0,0 0 0 0 0,0 0 0 0 0,0 0-1 0 0,0 0 1 0 0,0 0 0 0 0,0 1-1 0 0,0-2 1 0 0,0 1 0 0 0,0 0 0 0 0,0 0-1 0 0,0 0 1 0 0,0 0 0 0 0,-1-1-1 0 0,1 1 1 0 0,0 0 0 0 0,0-1 0 0 0,0 1-1 0 0,0-1 1 0 0,0 1 0 0 0,0-1-1 0 0,-1 1 1 0 0,2-2 0 0 0,0 1 14 0 0,1-1 1 0 0,1-1 1 0 0,-1 1 0 0 0,1-1-1 0 0,-1 1 1 0 0,0-1-1 0 0,0 0 1 0 0,0 0 0 0 0,0 0-1 0 0,-1-1 1 0 0,0 1-1 0 0,1-1 1 0 0,1-5 0 0 0,21-46 105 0 0,6-35-22 0 0,-5-1-1 0 0,-3-2 1 0 0,-5 0 0 0 0,11-146 0 0 0,-28 221-60 0 0,-2 0 0 0 0,0 0 0 0 0,-1 0 0 0 0,0 0 0 0 0,-2 1 0 0 0,0-1 0 0 0,-7-17 0 0 0,7 22-33 0 0,-1 1 0 0 0,-1-1-1 0 0,0 1 1 0 0,-1 0 0 0 0,0 1-1 0 0,-1 0 1 0 0,-1 0-1 0 0,1 0 1 0 0,-21-17 0 0 0,28 26-15 0 0,-1 0 1 0 0,0 1-1 0 0,0-1 1 0 0,0 1-1 0 0,0-1 0 0 0,-1 1 1 0 0,1 0-1 0 0,0 0 1 0 0,0 0-1 0 0,-1 0 1 0 0,1 1-1 0 0,-1-1 1 0 0,1 1-1 0 0,0-1 0 0 0,-1 1 1 0 0,1 0-1 0 0,-1 0 1 0 0,1 0-1 0 0,-1 0 1 0 0,-2 0-1 0 0,2 1 5 0 0,0 1-1 0 0,-1-1 1 0 0,1 0 0 0 0,1 1-1 0 0,-1 0 1 0 0,0-1 0 0 0,0 1-1 0 0,1 0 1 0 0,-1 1 0 0 0,1-1-1 0 0,-1 0 1 0 0,1 1 0 0 0,-3 3-1 0 0,-3 6-7 0 0,0 1-1 0 0,1 1 1 0 0,0 0 0 0 0,1 0-1 0 0,-6 19 1 0 0,2 3-5 0 0,1-1 0 0 0,2 2 1 0 0,1-1-1 0 0,0 50 0 0 0,5-29 57 0 0,3 1-1 0 0,10 63 0 0 0,-4-62 22 0 0,4 0-1 0 0,1-1 0 0 0,4 0 0 0 0,2-1 0 0 0,2-1 0 0 0,50 93 0 0 0,-62-134 0 0 0,-4-5-44 0 0,1 1 0 0 0,1-1 0 0 0,0 0 0 0 0,14 14 0 0 0,-19-22-9 0 0,0 1 0 0 0,1-1 0 0 0,-1 0-1 0 0,1-1 1 0 0,0 1 0 0 0,-1 0-1 0 0,1-1 1 0 0,0 0 0 0 0,0 1-1 0 0,0-1 1 0 0,0 0 0 0 0,0 0-1 0 0,0-1 1 0 0,0 1 0 0 0,1-1-1 0 0,-1 0 1 0 0,0 1 0 0 0,0-1-1 0 0,0-1 1 0 0,1 1 0 0 0,-1 0-1 0 0,6-2 1 0 0,-3 0 6 0 0,1-1 0 0 0,0 0 1 0 0,-1 0-1 0 0,1 0 0 0 0,-1 0 0 0 0,0-1 0 0 0,0 0 0 0 0,0-1 0 0 0,-1 1 0 0 0,1-1 1 0 0,-1 0-1 0 0,0-1 0 0 0,-1 1 0 0 0,1-1 0 0 0,-1 0 0 0 0,0 0 0 0 0,-1 0 0 0 0,1 0 1 0 0,-1-1-1 0 0,0 1 0 0 0,-1-1 0 0 0,2-7 0 0 0,0-1 2 0 0,0 0 1 0 0,-2-1-1 0 0,0 1 0 0 0,0 0 1 0 0,-2-1-1 0 0,0 1 0 0 0,-1-1 1 0 0,0 1-1 0 0,-5-21 0 0 0,1 14-23 0 0,-1-1 0 0 0,-2 1-1 0 0,0 0 1 0 0,-1 0 0 0 0,-1 1-1 0 0,-2 0 1 0 0,0 1 0 0 0,0 1-1 0 0,-2 0 1 0 0,-17-19 0 0 0,30 36-4 0 0,0 1 1 0 0,0 0 0 0 0,0 0-1 0 0,0-1 1 0 0,0 1 0 0 0,0 0 0 0 0,0 0-1 0 0,-1 0 1 0 0,1 0 0 0 0,0 0-1 0 0,0 0 1 0 0,-1 1 0 0 0,1-1 0 0 0,-1 0-1 0 0,1 1 1 0 0,-1-1 0 0 0,1 1-1 0 0,-1-1 1 0 0,1 1 0 0 0,-1 0 0 0 0,0-1-1 0 0,1 1 1 0 0,-1 0 0 0 0,1 0-1 0 0,-1 0 1 0 0,0 1 0 0 0,1-1-1 0 0,-1 0 1 0 0,1 0 0 0 0,-1 1 0 0 0,1-1-1 0 0,-1 1 1 0 0,1 0 0 0 0,-1-1-1 0 0,1 1 1 0 0,-1 0 0 0 0,1 0 0 0 0,0 0-1 0 0,0 0 1 0 0,-1 0 0 0 0,1 0-1 0 0,0 0 1 0 0,0 0 0 0 0,-2 3 0 0 0,1 0-36 0 0,-1 0 0 0 0,0 0 0 0 0,1 0 0 0 0,0 0 0 0 0,0 1 1 0 0,1-1-1 0 0,-1 1 0 0 0,1-1 0 0 0,0 1 0 0 0,0 0 0 0 0,0-1 1 0 0,1 1-1 0 0,-1 8 0 0 0,1-11 25 0 0,1 1 1 0 0,-1-1-1 0 0,0 1 1 0 0,1-1-1 0 0,-1 0 1 0 0,1 1-1 0 0,0-1 1 0 0,0 0-1 0 0,0 1 1 0 0,0-1-1 0 0,0 0 1 0 0,0 0 0 0 0,0 0-1 0 0,1 0 1 0 0,-1 0-1 0 0,1 0 1 0 0,0-1-1 0 0,-1 1 1 0 0,1 0-1 0 0,0-1 1 0 0,4 3-1 0 0,-3-2 2 0 0,1-1 1 0 0,0 0-1 0 0,-1 0 0 0 0,1 0 1 0 0,0 0-1 0 0,0-1 0 0 0,0 1 1 0 0,-1-1-1 0 0,1 0 0 0 0,0 0 0 0 0,0-1 1 0 0,5 0-1 0 0,5-2 1 0 0,-1 0 0 0 0,0-1 0 0 0,0-1 0 0 0,-1 0 0 0 0,1-1 0 0 0,18-11 0 0 0,-13 4 12 0 0,-1 0 1 0 0,-1-2-1 0 0,0 0 1 0 0,-1-1-1 0 0,0 0 1 0 0,-2-1-1 0 0,0 0 1 0 0,-1-2 0 0 0,0 1-1 0 0,-2-1 1 0 0,15-37-1 0 0,-11 19 39 0 0,-1-1 0 0 0,-3-1-1 0 0,-1 1 1 0 0,-2-2 0 0 0,4-62-1 0 0,-10 82 33 0 0,-1 1-1 0 0,0 0 0 0 0,-2-1 1 0 0,0 1-1 0 0,-2 0 0 0 0,0 0 0 0 0,-1 1 1 0 0,0-1-1 0 0,-15-29 0 0 0,20 46-58 0 0,-1 1-1 0 0,0-1 1 0 0,0 0-1 0 0,0 1 0 0 0,0-1 1 0 0,0 1-1 0 0,0-1 1 0 0,-1 1-1 0 0,1 0 1 0 0,0-1-1 0 0,-1 1 1 0 0,1 0-1 0 0,-1 0 0 0 0,1 0 1 0 0,-1 0-1 0 0,1 0 1 0 0,-1 1-1 0 0,-2-2 1 0 0,3 2-6 0 0,0 0 1 0 0,-1 0 0 0 0,1 0-1 0 0,0 0 1 0 0,0 0-1 0 0,-1 1 1 0 0,1-1 0 0 0,0 0-1 0 0,0 1 1 0 0,0-1 0 0 0,-1 1-1 0 0,1-1 1 0 0,0 1 0 0 0,0-1-1 0 0,0 1 1 0 0,0 0-1 0 0,0 0 1 0 0,0-1 0 0 0,0 1-1 0 0,-1 1 1 0 0,-2 3 13 0 0,0 1 0 0 0,1-1 0 0 0,-1 0-1 0 0,1 1 1 0 0,0 0 0 0 0,1 0 0 0 0,-1 0 0 0 0,-2 11 0 0 0,-2 15-5 0 0,2 1 0 0 0,1 0 0 0 0,2 0 0 0 0,3 63 1 0 0,30 132 117 0 0,-29-216-134 0 0,52 228-112 0 0,-45-211 133 0 0,1 0-1 0 0,2-1 1 0 0,1 0 0 0 0,0-1 0 0 0,2 0 0 0 0,19 25 0 0 0,-30-48-14 0 0,-1 1-1 0 0,1-1 1 0 0,-1 1-1 0 0,1-1 1 0 0,1-1-1 0 0,-1 1 1 0 0,1 0 0 0 0,-1-1-1 0 0,1 0 1 0 0,0 0-1 0 0,0-1 1 0 0,0 1-1 0 0,0-1 1 0 0,1 0-1 0 0,9 2 1 0 0,-11-4 9 0 0,1 1-1 0 0,0-1 1 0 0,-1-1 0 0 0,1 1-1 0 0,0-1 1 0 0,-1 1 0 0 0,1-1 0 0 0,-1-1-1 0 0,1 1 1 0 0,-1-1 0 0 0,0 1-1 0 0,1-1 1 0 0,-1-1 0 0 0,0 1-1 0 0,0 0 1 0 0,0-1 0 0 0,-1 0-1 0 0,1 0 1 0 0,4-5 0 0 0,-1 0 9 0 0,0 0 0 0 0,0 0 1 0 0,-1 0-1 0 0,-1-1 0 0 0,1 0 0 0 0,-2 0 0 0 0,1-1 1 0 0,-1 1-1 0 0,-1-1 0 0 0,1 0 0 0 0,-2 0 0 0 0,1 0 1 0 0,-1 0-1 0 0,0-16 0 0 0,0 0-9 0 0,-2 0-1 0 0,-1-1 1 0 0,-1 1 0 0 0,-8-41 0 0 0,10 66-19 0 0,0 1 1 0 0,0 0-1 0 0,0-1 1 0 0,0 1-1 0 0,0 0 0 0 0,0-1 1 0 0,0 1-1 0 0,0 0 1 0 0,0-1-1 0 0,-1 1 1 0 0,1 0-1 0 0,0 0 1 0 0,0-1-1 0 0,0 1 1 0 0,0 0-1 0 0,0-1 1 0 0,0 1-1 0 0,-1 0 1 0 0,1 0-1 0 0,0-1 1 0 0,0 1-1 0 0,0 0 1 0 0,-1 0-1 0 0,1 0 1 0 0,0-1-1 0 0,0 1 1 0 0,-1 0-1 0 0,1 0 1 0 0,0 0-1 0 0,-1 0 1 0 0,1-1-1 0 0,0 1 1 0 0,0 0-1 0 0,-1 0 0 0 0,1 0 1 0 0,0 0-1 0 0,-1 0 1 0 0,-8 10-39 0 0,7-7 43 0 0,0 0-1 0 0,1 0 1 0 0,-1 1 0 0 0,1-1 0 0 0,0 1 0 0 0,0-1 0 0 0,-1 7 0 0 0,2-2-3 0 0,1 0-1 0 0,0 0 1 0 0,0 0 0 0 0,1 0-1 0 0,0 0 1 0 0,0-1 0 0 0,1 1-1 0 0,0 0 1 0 0,1-1 0 0 0,-1 0-1 0 0,9 13 1 0 0,-9-16 11 0 0,1 0 0 0 0,-1 0 1 0 0,0 0-1 0 0,1 0 0 0 0,0 0 0 0 0,0-1 1 0 0,0 0-1 0 0,1 0 0 0 0,-1 0 1 0 0,1 0-1 0 0,-1 0 0 0 0,1-1 0 0 0,0 0 1 0 0,0 0-1 0 0,0-1 0 0 0,0 1 0 0 0,0-1 1 0 0,10 1-1 0 0,-5-2 29 0 0,0-1 0 0 0,0 0 0 0 0,0 0 0 0 0,0-1 0 0 0,0-1 0 0 0,-1 1 0 0 0,1-2 0 0 0,12-5-1 0 0,2-3-1702 0 0,44-28-1 0 0,-67 39 1467 0 0,0 1 0 0 0,-1 0 0 0 0,1 0-1 0 0,-1 0 1 0 0,1 0 0 0 0,-1-1 0 0 0,1 1-1 0 0,-1 0 1 0 0,1-1 0 0 0,-1 1 0 0 0,1 0 0 0 0,-1-1-1 0 0,1 1 1 0 0,-1-1 0 0 0,0 1 0 0 0,1-1-1 0 0,-1 1 1 0 0,0 0 0 0 0,1-1 0 0 0,-1 0 0 0 0,0 1-1 0 0,1-1 1 0 0,-1 1 0 0 0,0-1 0 0 0,0 1-1 0 0,0-1 1 0 0,0 1 0 0 0,0-1 0 0 0,1 0 0 0 0,-1 1-1 0 0,0-1 1 0 0,0 1 0 0 0,0-1 0 0 0,-1 0-1 0 0,1 1 1 0 0,0-1 0 0 0,0 1 0 0 0,0-1-1 0 0,0 1 1 0 0,0-1 0 0 0,-1 1 0 0 0,1-1 0 0 0,0 0-1 0 0,-1 1 1 0 0,1-1 0 0 0,0 1 0 0 0,-1 0-1 0 0,1-1 1 0 0,0 1 0 0 0,-1-1 0 0 0,1 1 0 0 0,-1-1-1 0 0,1 1 1 0 0,-1 0 0 0 0,1-1 0 0 0,-1 1-1 0 0,1 0 1 0 0,-1 0 0 0 0,1-1 0 0 0,-1 1-1 0 0,1 0 1 0 0,-1 0 0 0 0,0 0 0 0 0,1 0 0 0 0,-1 0-1 0 0,1 0 1 0 0,-2 0 0 0 0,-41-9-4166 0 0,9 8 2909 0 0,0 1 0 0 0,-36 6 0 0 0,35-3 841 0 0,-61 5-842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10.307"/>
    </inkml:context>
    <inkml:brush xml:id="br0">
      <inkml:brushProperty name="width" value="0.05" units="cm"/>
      <inkml:brushProperty name="height" value="0.05" units="cm"/>
    </inkml:brush>
  </inkml:definitions>
  <inkml:trace contextRef="#ctx0" brushRef="#br0">36 8 4788 0 0,'7'-7'8661'0'0,"-17"6"-13305"0"0,-21 2-2086 0 0,29-1 5247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10.761"/>
    </inkml:context>
    <inkml:brush xml:id="br0">
      <inkml:brushProperty name="width" value="0.05" units="cm"/>
      <inkml:brushProperty name="height" value="0.05" units="cm"/>
    </inkml:brush>
  </inkml:definitions>
  <inkml:trace contextRef="#ctx0" brushRef="#br0">1 29 4216 0 0,'27'-15'16661'0'0,"-16"9"-12580"0"0,0-2-9876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11.353"/>
    </inkml:context>
    <inkml:brush xml:id="br0">
      <inkml:brushProperty name="width" value="0.05" units="cm"/>
      <inkml:brushProperty name="height" value="0.05" units="cm"/>
    </inkml:brush>
  </inkml:definitions>
  <inkml:trace contextRef="#ctx0" brushRef="#br0">0 38 4196 0 0,'0'0'3769'0'0,"12"-13"6058"0"0,31 7-5122 0 0,-41 5-4448 0 0,-2 0-220 0 0,1 1-1 0 0,-1-1 1 0 0,1 1-1 0 0,0-1 1 0 0,-1 1 0 0 0,1 0-1 0 0,0-1 1 0 0,-1 1 0 0 0,1 0-1 0 0,0-1 1 0 0,-1 1-1 0 0,1 0 1 0 0,0 0 0 0 0,0-1-1 0 0,-1 1 1 0 0,1 0-1 0 0,0 0 1 0 0,0 0 0 0 0,-1 0-1 0 0,1 0 1 0 0,1 0-1 0 0,28-6 620 0 0,-13 1-93 0 0,5 5-11695 0 0,-13 2 8782 0 0,-6-1 22 0 0,-7 13-4658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11.684"/>
    </inkml:context>
    <inkml:brush xml:id="br0">
      <inkml:brushProperty name="width" value="0.05" units="cm"/>
      <inkml:brushProperty name="height" value="0.05" units="cm"/>
    </inkml:brush>
  </inkml:definitions>
  <inkml:trace contextRef="#ctx0" brushRef="#br0">1 21 4208 0 0,'0'0'8100'0'0,"6"-2"-6162"0"0,-4-6-6843 0 0,-4-2-2863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12.476"/>
    </inkml:context>
    <inkml:brush xml:id="br0">
      <inkml:brushProperty name="width" value="0.05" units="cm"/>
      <inkml:brushProperty name="height" value="0.05" units="cm"/>
    </inkml:brush>
  </inkml:definitions>
  <inkml:trace contextRef="#ctx0" brushRef="#br0">10 186 6837 0 0,'-10'-7'23063'0'0,"11"13"-22907"0"0,10 49 1808 0 0,-10-50-1881 0 0,0 0 0 0 0,1 0 0 0 0,0 0 0 0 0,0-1 0 0 0,0 1 0 0 0,1 0 0 0 0,-1-1 0 0 0,7 9 0 0 0,-2-7-83 0 0,4-3 0 0 0,-7-3 0 0 0,1-1 0 0 0,-1 0 0 0 0,1 0 0 0 0,-1 0 0 0 0,0 0 0 0 0,0-1 0 0 0,1 0 0 0 0,-1 0 0 0 0,0 0 0 0 0,-1 0 0 0 0,1-1 0 0 0,4-2 0 0 0,44-42 0 0 0,-36 31 0 0 0,5-5 5 0 0,34-46-1 0 0,-44 51-36 0 0,1 0-1 0 0,0 1 1 0 0,2 1 0 0 0,0 0-1 0 0,0 1 1 0 0,23-17 0 0 0,-36 29-441 0 0,0 1 1 0 0,0-1-1 0 0,0 0 1 0 0,0 0 0 0 0,0 1-1 0 0,0-1 1 0 0,0 1-1 0 0,1-1 1 0 0,-1 1 0 0 0,0 0-1 0 0,0-1 1 0 0,0 1-1 0 0,0 0 1 0 0,1 0 0 0 0,-1-1-1 0 0,0 1 1 0 0,0 0-1 0 0,1 0 1 0 0,-1 1 0 0 0,0-1-1 0 0,0 0 1 0 0,3 1-1 0 0,-4 0 0 0 0,1-1-1 0 0,0 1 1 0 0,-1 0-1 0 0,1 0 1 0 0,0 0-1 0 0,-1 0 1 0 0,0 0-1 0 0,1 0 0 0 0,-1 0 1 0 0,1 0-1 0 0,-1 0 1 0 0,0 0-1 0 0,0 0 1 0 0,1 0-1 0 0,-1 0 1 0 0,0 0-1 0 0,0 0 1 0 0,0 0-1 0 0,0 0 1 0 0,-1 2-1 0 0,-4 29-6366 0 0,-4-5 5288 0 0,-1-5-27 0 0,0 5 114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42:12.848"/>
    </inkml:context>
    <inkml:brush xml:id="br0">
      <inkml:brushProperty name="width" value="0.05" units="cm"/>
      <inkml:brushProperty name="height" value="0.05" units="cm"/>
    </inkml:brush>
  </inkml:definitions>
  <inkml:trace contextRef="#ctx0" brushRef="#br0">29 475 6561 0 0,'-29'-20'22097'0'0,"30"22"-21984"0"0,-1-1 0 0 0,1 1 1 0 0,-1 0-1 0 0,1-1 0 0 0,0 1 0 0 0,-1 0 0 0 0,1-1 1 0 0,0 1-1 0 0,0-1 0 0 0,0 1 0 0 0,0-1 0 0 0,1 0 1 0 0,-1 1-1 0 0,3 1 0 0 0,24 20 1509 0 0,-16-14-948 0 0,-9-8-573 0 0,0-1-100 0 0,0 1-1 0 0,0-1 1 0 0,0 0-1 0 0,1-1 1 0 0,-1 1-1 0 0,0 0 1 0 0,0-1-1 0 0,0 0 1 0 0,0 0 0 0 0,-1 0-1 0 0,1 0 1 0 0,0 0-1 0 0,0-1 1 0 0,0 1-1 0 0,-1-1 1 0 0,1 1-1 0 0,-1-1 1 0 0,1 0 0 0 0,-1 0-1 0 0,0 0 1 0 0,0-1-1 0 0,3-2 1 0 0,3-4 0 0 0,21-19-1 0 0,-2-2 0 0 0,-1-1 0 0 0,24-38 0 0 0,58-109 0 0 0,-89 152-111 0 0,2 2-4755 0 0,15-18-11368 0 0,-12 6 8009 0 0,-17 25 6654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7:34:09.190"/>
    </inkml:context>
    <inkml:brush xml:id="br0">
      <inkml:brushProperty name="width" value="0.05" units="cm"/>
      <inkml:brushProperty name="height" value="0.05" units="cm"/>
    </inkml:brush>
  </inkml:definitions>
  <inkml:trace contextRef="#ctx0" brushRef="#br0">562 58 2392 0 0,'0'0'3593'0'0,"-1"-4"-2763"0"0,-1 1-1195 0 0,2 1 838 0 0,-1 0 0 0 0,0 0 0 0 0,0 0 0 0 0,0 1-1 0 0,0-1 1 0 0,0 0 0 0 0,0 1 0 0 0,0-1 0 0 0,0 0-1 0 0,-1 1 1 0 0,1-1 0 0 0,-1 1 0 0 0,1 0 0 0 0,-1 0-1 0 0,-3-2 1867 0 0,-6-7 1158 0 0,-8 3-2974 0 0,17 6-432 0 0,0 1 22 0 0,-16 0 130 0 0,-10-2-175 0 0,25 2-77 0 0,1 0 77 0 0,-8 0 0 0 0,-50 5 185 0 0,58-5-221 0 0,-1 0 1 0 0,-7 0-56 0 0,-36 4 150 0 0,34-2-115 0 0,-28 6 40 0 0,38-7-41 0 0,0-1-2 0 0,-8 0-13 0 0,5 0-8 0 0,-58 5 284 0 0,61-5-147 0 0,-31 4-25 0 0,-24-4 208 0 0,21-6 282 0 0,21 3-459 0 0,13 3-171 0 0,2-1 32 0 0,-1 1 14 0 0,1-1-1 0 0,0 1 0 0 0,-1-1 1 0 0,1 1-1 0 0,-1 0 1 0 0,0-1-1 0 0,1 1 0 0 0,-1 0 1 0 0,1 0-1 0 0,-1-1 0 0 0,1 1 1 0 0,-1 0-1 0 0,0 0 0 0 0,1 0 1 0 0,-1 0-1 0 0,0 0 0 0 0,1 0 1 0 0,-1-1-1 0 0,1 2 0 0 0,-2-1 1 0 0,-26-9 54 0 0,66-1-18408 0 0,-21 11 15499 0 0,-1 0 1586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7:34:10.499"/>
    </inkml:context>
    <inkml:brush xml:id="br0">
      <inkml:brushProperty name="width" value="0.05" units="cm"/>
      <inkml:brushProperty name="height" value="0.05" units="cm"/>
    </inkml:brush>
  </inkml:definitions>
  <inkml:trace contextRef="#ctx0" brushRef="#br0">196 1 1320 0 0,'4'2'11300'0'0,"-96"11"-8962"0"0,88-11-2243 0 0,-1-1 1 0 0,0 0-1 0 0,0-1 1 0 0,0 1-1 0 0,0-1 0 0 0,-6 0 1 0 0,-12 1 328 0 0,21-1-291 0 0,-39 10 828 0 0,39-9-857 0 0,27-10-15589 0 0,-20 7 14070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7:34:11.255"/>
    </inkml:context>
    <inkml:brush xml:id="br0">
      <inkml:brushProperty name="width" value="0.05" units="cm"/>
      <inkml:brushProperty name="height" value="0.05" units="cm"/>
    </inkml:brush>
  </inkml:definitions>
  <inkml:trace contextRef="#ctx0" brushRef="#br0">179 202 1000 0 0,'0'0'10840'0'0,"-2"-2"-10188"0"0,-8-4 20 0 0,8 5 477 0 0,-14-35 2884 0 0,8 22-3515 0 0,-1 0 0 0 0,0 0 0 0 0,-1 1 0 0 0,-1 1 0 0 0,1 0 0 0 0,-2 0 0 0 0,0 1 0 0 0,-16-12 0 0 0,17 14 3231 0 0,-1 0-5244 0 0,-5-5-11625 0 0,39 28 3400 0 0,-17-11 8114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7:34:12.105"/>
    </inkml:context>
    <inkml:brush xml:id="br0">
      <inkml:brushProperty name="width" value="0.05" units="cm"/>
      <inkml:brushProperty name="height" value="0.05" units="cm"/>
    </inkml:brush>
  </inkml:definitions>
  <inkml:trace contextRef="#ctx0" brushRef="#br0">193 0 3828 0 0,'-19'21'10868'0'0,"4"-6"-7874"0"0,5-2-2101 0 0,1 2 1 0 0,1-1-1 0 0,1 1 1 0 0,-10 27-1 0 0,-15 30 345 0 0,5-15-460 0 0,20-40-456 0 0,0-1 1 0 0,-17 26 0 0 0,23-38-1563 0 0,-5 8 4158 0 0,4-5-3194 0 0,1-2-3545 0 0,40-27-15922 0 0,-29 12 18052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55.028"/>
    </inkml:context>
    <inkml:brush xml:id="br0">
      <inkml:brushProperty name="width" value="0.05" units="cm"/>
      <inkml:brushProperty name="height" value="0.05" units="cm"/>
    </inkml:brush>
  </inkml:definitions>
  <inkml:trace contextRef="#ctx0" brushRef="#br0">0 53 4492 0 0,'18'-21'7090'0'0,"-16"19"-6051"0"0,-1 0 0 0 0,0 0 0 0 0,0 0 0 0 0,-1 0 0 0 0,1-1 0 0 0,0 1-1 0 0,-1 0 1 0 0,1 0 0 0 0,-1 0 0 0 0,0-4 0 0 0,-13 1 449 0 0,28 9-14052 0 0,-13-2 12217 0 0,0-1 1 0 0,0 0 0 0 0,-1 0-1 0 0,1 1 1 0 0,0-1-1 0 0,0 0 1 0 0,-1 1 0 0 0,1 0-1 0 0,-1-1 1 0 0,0 1-1 0 0,1 0 1 0 0,-1 0 0 0 0,0 0-1 0 0,0 0 1 0 0,0 0 0 0 0,0 0-1 0 0,0 0 1 0 0,-1 0-1 0 0,1 0 1 0 0,-1 1 0 0 0,1-1-1 0 0,-1 0 1 0 0,0 3-1 0 0,1 14-1195 0 0,-1 3 76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7:34:15.161"/>
    </inkml:context>
    <inkml:brush xml:id="br0">
      <inkml:brushProperty name="width" value="0.05" units="cm"/>
      <inkml:brushProperty name="height" value="0.05" units="cm"/>
    </inkml:brush>
  </inkml:definitions>
  <inkml:trace contextRef="#ctx0" brushRef="#br0">188 223 3972 0 0,'-8'-17'6579'0'0,"2"4"-3564"0"0,5 12-2108 0 0,-20-17 5310 0 0,18 19-6117 0 0,0 0-1 0 0,1-1 1 0 0,-1 1-1 0 0,1 0 1 0 0,-1 1 0 0 0,0-1-1 0 0,1 0 1 0 0,0 1-1 0 0,-1-1 1 0 0,1 1 0 0 0,0 0-1 0 0,0 0 1 0 0,0 0 0 0 0,0 0-1 0 0,0 0 1 0 0,0 0-1 0 0,0 0 1 0 0,-1 3 0 0 0,-30 52 637 0 0,28-48-662 0 0,-5 11 58 0 0,1 1 0 0 0,0 0 0 0 0,2 0 0 0 0,0 1-1 0 0,1 0 1 0 0,-4 42 0 0 0,6-30-74 0 0,1-17-12 0 0,1 0-1 0 0,1 1 0 0 0,1-1 1 0 0,0 0-1 0 0,4 21 0 0 0,-2-24-36 0 0,1 2 58 0 0,0 0-1 0 0,1-1 0 0 0,9 23 0 0 0,-12-34-55 0 0,1 0 0 0 0,0-1 0 0 0,0 1 0 0 0,0-1 0 0 0,0 1 0 0 0,1-1 0 0 0,-1 0 0 0 0,1 0 0 0 0,0 0 0 0 0,0 0-1 0 0,0-1 1 0 0,0 1 0 0 0,0-1 0 0 0,1 0 0 0 0,-1 1 0 0 0,1-2 0 0 0,0 1 0 0 0,7 2 0 0 0,-6-2-5 0 0,0-2 0 0 0,0 1 0 0 0,0 0 0 0 0,0-1 0 0 0,1 0 1 0 0,-1 0-1 0 0,0-1 0 0 0,0 1 0 0 0,0-1 0 0 0,0 0 0 0 0,0-1 0 0 0,0 1 1 0 0,0-1-1 0 0,0 0 0 0 0,0 0 0 0 0,-1-1 0 0 0,1 1 0 0 0,-1-1 0 0 0,0 0 1 0 0,0 0-1 0 0,0 0 0 0 0,0-1 0 0 0,0 0 0 0 0,3-4 0 0 0,1-1 10 0 0,0-1-1 0 0,-1 0 0 0 0,0-1 1 0 0,-1 1-1 0 0,0-1 0 0 0,-1 0 1 0 0,0-1-1 0 0,0 1 0 0 0,2-14 1 0 0,1-14 103 0 0,-2 0 0 0 0,-2-1 0 0 0,-1 0 0 0 0,-2 1 0 0 0,-2-1 0 0 0,-6-44 0 0 0,6 75-82 0 0,-1-1 1 0 0,0 1-1 0 0,0 0 0 0 0,-1-1 1 0 0,0 1-1 0 0,-8-15 0 0 0,9 20-24 0 0,0 1 0 0 0,0 0-1 0 0,0 0 1 0 0,-1 0-1 0 0,1 0 1 0 0,-1 0-1 0 0,0 0 1 0 0,1 0 0 0 0,-1 1-1 0 0,0-1 1 0 0,-1 1-1 0 0,1 0 1 0 0,0 0-1 0 0,-1 0 1 0 0,1 1 0 0 0,-1-1-1 0 0,1 1 1 0 0,-1 0-1 0 0,-4-1 1 0 0,5 1-15 0 0,0 1 1 0 0,-1 0-1 0 0,1 0 1 0 0,0 0-1 0 0,-1 1 0 0 0,1-1 1 0 0,0 1-1 0 0,0 0 1 0 0,0-1-1 0 0,-1 2 1 0 0,1-1-1 0 0,0 0 1 0 0,0 1-1 0 0,1-1 1 0 0,-1 1-1 0 0,0 0 0 0 0,0 0 1 0 0,1 0-1 0 0,-1 0 1 0 0,1 0-1 0 0,0 0 1 0 0,-1 1-1 0 0,1-1 1 0 0,0 1-1 0 0,0 0 0 0 0,1 0 1 0 0,-1 0-1 0 0,1 0 1 0 0,-3 5-1 0 0,0 3-9 0 0,0-1-1 0 0,1 0 1 0 0,0 1 0 0 0,1 0-1 0 0,0 0 1 0 0,0 0-1 0 0,1 14 1 0 0,1-20 7 0 0,0 0 0 0 0,1 0 1 0 0,0-1-1 0 0,0 1 0 0 0,0 0 1 0 0,1-1-1 0 0,-1 1 0 0 0,1-1 0 0 0,0 1 1 0 0,1-1-1 0 0,-1 0 0 0 0,1 0 1 0 0,0 0-1 0 0,0 0 0 0 0,0-1 1 0 0,0 1-1 0 0,0-1 0 0 0,1 1 0 0 0,0-1 1 0 0,0 0-1 0 0,7 4 0 0 0,-4-3 23 0 0,1 0-1 0 0,0 0 0 0 0,0-1 1 0 0,0 0-1 0 0,0 0 0 0 0,1-1 0 0 0,-1 0 1 0 0,1-1-1 0 0,-1 1 0 0 0,1-2 1 0 0,12 1-1 0 0,-5-2 22 0 0,0-1 1 0 0,0 0-1 0 0,0-1 1 0 0,16-5-1 0 0,-24 5 80 0 0,-1 1 0 0 0,0-1 0 0 0,0-1 0 0 0,-1 1 0 0 0,1-1 0 0 0,-1 0 0 0 0,0-1 0 0 0,0 1 0 0 0,0-1 0 0 0,8-10 0 0 0,18-25 1616 0 0,-31 38-1385 0 0,-2 7-303 0 0,-4 9-91 0 0,1 1 1 0 0,1 0-1 0 0,0 0 0 0 0,1 0 1 0 0,1 0-1 0 0,1 0 0 0 0,0 0 1 0 0,0 0-1 0 0,5 25 0 0 0,-4-36 17 0 0,0-1-1 0 0,0 1 0 0 0,0 0 0 0 0,0-1 0 0 0,1 1 1 0 0,-1 0-1 0 0,1-1 0 0 0,0 0 0 0 0,0 1 1 0 0,1-1-1 0 0,-1 0 0 0 0,0 0 0 0 0,1 0 0 0 0,0-1 1 0 0,0 1-1 0 0,0 0 0 0 0,0-1 0 0 0,4 3 0 0 0,-6-5-21 0 0,6-2-66 0 0,-6 3 113 0 0,-1-1 0 0 0,1 0 0 0 0,-1 0 0 0 0,1 0 0 0 0,-1 0 0 0 0,1 0 0 0 0,0 0 1 0 0,-1 0-1 0 0,1 0 0 0 0,-1-1 0 0 0,1 1 0 0 0,0 0 0 0 0,-1 0 0 0 0,1 0 0 0 0,-1-1 0 0 0,1 1 0 0 0,-1 0 0 0 0,1-1 0 0 0,-1 1 0 0 0,1 0 0 0 0,0-1 0 0 0,1-9 63 0 0,1 1 0 0 0,-2 0 0 0 0,0-1 0 0 0,0 1 0 0 0,0 0 0 0 0,-1-1 0 0 0,0 1 0 0 0,-3-14 0 0 0,0-19 378 0 0,3 40-432 0 0,-3 23-73 0 0,3-11 71 0 0,0-1-1 0 0,0 0 1 0 0,1 0 0 0 0,0 0 0 0 0,4 13 0 0 0,-1-3-25 0 0,-3-13-9 0 0,1 0 0 0 0,0 1 0 0 0,0-1-1 0 0,0-1 1 0 0,1 1 0 0 0,0 0 0 0 0,0 0 0 0 0,1-1-1 0 0,0 0 1 0 0,-1 0 0 0 0,2 0 0 0 0,5 6 0 0 0,-8-10 28 0 0,-1 0 1 0 0,0 0 0 0 0,1 0 0 0 0,0-1-1 0 0,-1 1 1 0 0,1 0 0 0 0,-1-1-1 0 0,1 1 1 0 0,0-1 0 0 0,-1 0 0 0 0,1 1-1 0 0,0-1 1 0 0,0 0 0 0 0,-1 0-1 0 0,1 0 1 0 0,0 0 0 0 0,3-1-1 0 0,27-9 80 0 0,-25 7-76 0 0,-3 1 6 0 0,0 0 0 0 0,0 0 0 0 0,0-1 0 0 0,0 0-1 0 0,0 0 1 0 0,0 0 0 0 0,-1 0 0 0 0,0-1-1 0 0,1 1 1 0 0,-1-1 0 0 0,-1 0 0 0 0,1 0 0 0 0,0 0-1 0 0,-1 0 1 0 0,0 0 0 0 0,2-5 0 0 0,4-11 73 0 0,-1 0 1 0 0,5-25 0 0 0,-10 36-69 0 0,9-43 339 0 0,5-79-1 0 0,-11 78-134 0 0,-2-60 157 0 0,-8 77 50 0 0,5 35-417 0 0,0 0 58 0 0,-3-5-52 0 0,2 4-57 0 0,-2 23-144 0 0,-8 110-42 0 0,-9 182 23 0 0,20-296 86 0 0,0 1 1 0 0,1-1-1 0 0,1 0 0 0 0,1 0 0 0 0,0 0 1 0 0,1 0-1 0 0,1-1 0 0 0,11 28 0 0 0,-14-42 101 0 0,-1 0 0 0 0,0 0 0 0 0,1 0 0 0 0,-1 0 0 0 0,1 0 0 0 0,-1 0 0 0 0,1 0 0 0 0,0-1 0 0 0,0 1 0 0 0,0-1 0 0 0,0 1 0 0 0,0-1 0 0 0,0 0 0 0 0,0 0 0 0 0,0 0-1 0 0,1 0 1 0 0,-1 0 0 0 0,0 0 0 0 0,4 0 0 0 0,-2-1 8 0 0,-1 0-1 0 0,1 0 1 0 0,0 0 0 0 0,-1 0-1 0 0,1-1 1 0 0,0 0-1 0 0,-1 0 1 0 0,1 0-1 0 0,-1 0 1 0 0,0 0 0 0 0,7-4-1 0 0,2-2-9 0 0,-1-1 0 0 0,1 0-1 0 0,-1-1 1 0 0,-1 0 0 0 0,17-18-1 0 0,-6 1-7 0 0,0 0-1 0 0,-2-2 1 0 0,-1 0-1 0 0,-2-1 1 0 0,0 0-1 0 0,-2-1 0 0 0,12-37 1 0 0,-21 45 48 0 0,0 0 1 0 0,-2 0-1 0 0,-1 0 1 0 0,0 0-1 0 0,-1-1 1 0 0,-2 1-1 0 0,0-1 1 0 0,-2 1-1 0 0,0 0 1 0 0,-2 0-1 0 0,-12-39 1 0 0,17 59-43 0 0,0 1 0 0 0,0 0 0 0 0,-1 0 0 0 0,1-1 0 0 0,0 1 0 0 0,-1 0 0 0 0,1 0 0 0 0,-1 0 0 0 0,1-1 0 0 0,-1 1 0 0 0,1 0 0 0 0,-1 0 0 0 0,0 0 0 0 0,0 0 0 0 0,1 0 0 0 0,-1 0 0 0 0,0 0 0 0 0,0 0 0 0 0,0 1 0 0 0,0-1 0 0 0,0 0 0 0 0,0 1 0 0 0,-1-1 0 0 0,1 0 1 0 0,-2 0-1 0 0,2 1 14 0 0,-1 1 0 0 0,1-1 0 0 0,-1 1 1 0 0,1-1-1 0 0,0 1 0 0 0,-1-1 1 0 0,1 1-1 0 0,0 0 0 0 0,0 0 1 0 0,0 0-1 0 0,-1 0 0 0 0,1 0 1 0 0,0 0-1 0 0,0 0 0 0 0,0 0 0 0 0,1 0 1 0 0,-1 0-1 0 0,-1 2 0 0 0,-5 7 34 0 0,1 1 0 0 0,0 0-1 0 0,1 0 1 0 0,-4 13-1 0 0,-9 42 224 0 0,3 1-1 0 0,-12 133 0 0 0,8-45 205 0 0,-21 143 158 0 0,36-255 45 0 0,4-42-316 0 0,-1-5-215 0 0,0-4-123 0 0,1-1 0 0 0,0 1 0 0 0,0-1 0 0 0,1 1 1 0 0,0 0-1 0 0,0-1 0 0 0,1 1 0 0 0,3-10 0 0 0,30-70-6 0 0,-9 27 4 0 0,-12 27-1 0 0,2 1 0 0 0,1 0 0 0 0,1 2 0 0 0,38-49 0 0 0,-50 72 0 0 0,-4 4 0 0 0,1 0 0 0 0,0 1 0 0 0,-1-1 0 0 0,1 0 0 0 0,1 1 0 0 0,-1 0 0 0 0,0 0 0 0 0,1 0 0 0 0,0 0 0 0 0,0 0 0 0 0,0 1 0 0 0,0-1 0 0 0,0 1 0 0 0,0 0 0 0 0,0 0 0 0 0,1 1 0 0 0,7-2 0 0 0,-9 2 0 0 0,-1 1 0 0 0,1-1 0 0 0,-1 1 0 0 0,1 0 0 0 0,-1 0 0 0 0,1 0 0 0 0,-1 0 0 0 0,1 1 0 0 0,-1-1 0 0 0,1 1 0 0 0,-1-1 0 0 0,1 1 0 0 0,-1 0 0 0 0,0 0 0 0 0,1 0 0 0 0,-1 0 0 0 0,0 1 0 0 0,0-1 0 0 0,0 0 0 0 0,0 1 0 0 0,0 0 0 0 0,0-1 0 0 0,0 1 0 0 0,-1 0 0 0 0,3 3 0 0 0,-1-1 0 0 0,-1 0 0 0 0,-1-1 0 0 0,1 1 0 0 0,-1 0 0 0 0,1 0 0 0 0,-1 0 0 0 0,0 1 0 0 0,-1-1 0 0 0,1 0 0 0 0,-1 7 0 0 0,0-4-9 0 0,-1 0 0 0 0,-1 0 0 0 0,1-1 0 0 0,-1 1 0 0 0,0-1 0 0 0,-1 1 0 0 0,0-1 0 0 0,0 0 0 0 0,0 0 0 0 0,0 0 0 0 0,-1-1 0 0 0,-6 8 0 0 0,1-2-88 0 0,0-1 0 0 0,-1 0 0 0 0,0 0-1 0 0,0-1 1 0 0,-13 9 0 0 0,21-17 71 0 0,0 0 0 0 0,0 0 0 0 0,0 1 1 0 0,0-1-1 0 0,-1 0 0 0 0,1-1 0 0 0,0 1 0 0 0,-1 0 0 0 0,1-1 1 0 0,0 1-1 0 0,-1-1 0 0 0,1 0 0 0 0,-1 0 0 0 0,-2 0 0 0 0,3 0 10 0 0,1 0-1 0 0,0-1 0 0 0,-1 1 0 0 0,1-1 0 0 0,0 1 1 0 0,-1-1-1 0 0,1 0 0 0 0,0 1 0 0 0,0-1 0 0 0,0 0 1 0 0,-1 0-1 0 0,1 0 0 0 0,0 0 0 0 0,0 0 0 0 0,0 0 0 0 0,0 0 1 0 0,1 0-1 0 0,-1 0 0 0 0,0 0 0 0 0,0 0 0 0 0,1-1 1 0 0,-1 1-1 0 0,1 0 0 0 0,-1-1 0 0 0,1 1 0 0 0,-1-3 1 0 0,-3-8-182 0 0,3 10 156 0 0,1 1 0 0 0,-1-1-1 0 0,0 0 1 0 0,1 0 0 0 0,-1 1-1 0 0,1-1 1 0 0,-1 0-1 0 0,1 0 1 0 0,0 0 0 0 0,0 0-1 0 0,0 0 1 0 0,0 1 0 0 0,0-1-1 0 0,1 0 1 0 0,-1 0 0 0 0,0 0-1 0 0,1 0 1 0 0,-1 1 0 0 0,1-1-1 0 0,0 0 1 0 0,0 0 0 0 0,-1 1-1 0 0,1-1 1 0 0,2-1-1 0 0,-3 2 35 0 0,1 1 0 0 0,-1 0 0 0 0,1-1 0 0 0,-1 1 0 0 0,1 0-1 0 0,-1 0 1 0 0,1-1 0 0 0,-1 1 0 0 0,1 0 0 0 0,-1 0-1 0 0,1 0 1 0 0,-1 0 0 0 0,1 0 0 0 0,-1-1 0 0 0,1 1 0 0 0,-1 0-1 0 0,1 0 1 0 0,0 1 0 0 0,-1-1 0 0 0,1 0 0 0 0,-1 0-1 0 0,1 0 1 0 0,-1 0 0 0 0,1 0 0 0 0,-1 1 0 0 0,1-1 0 0 0,-1 0-1 0 0,1 0 1 0 0,-1 1 0 0 0,1-1 0 0 0,-1 0 0 0 0,1 1-1 0 0,16 14-91 0 0,-9-7 9 0 0,-6-6 72 0 0,-1 0 1 0 0,0 0-1 0 0,1 0 0 0 0,0-1 1 0 0,-1 1-1 0 0,1 0 0 0 0,0-1 1 0 0,0 1-1 0 0,0-1 0 0 0,0 0 0 0 0,0 0 1 0 0,0 0-1 0 0,0 0 0 0 0,1 0 1 0 0,-1 0-1 0 0,0 0 0 0 0,1-1 0 0 0,-1 1 1 0 0,0-1-1 0 0,4 1 0 0 0,1-3 33 0 0,0 0-1 0 0,-1 0 1 0 0,1 0 0 0 0,0 0-1 0 0,-1-1 1 0 0,1 0-1 0 0,-1-1 1 0 0,0 0 0 0 0,0 0-1 0 0,-1 0 1 0 0,1 0-1 0 0,-1-1 1 0 0,0 0-1 0 0,0 0 1 0 0,0 0 0 0 0,-1-1-1 0 0,6-9 1 0 0,1 0 138 0 0,-1-2 0 0 0,-1 1 1 0 0,-1-1-1 0 0,0-1 1 0 0,8-30-1 0 0,-6 18 273 0 0,6-23 120 0 0,-16 46-531 0 0,4 86 274 0 0,-4-72-281 0 0,1 1 1 0 0,0-1 0 0 0,0 0 0 0 0,1 0 0 0 0,-1 1 0 0 0,2-1 0 0 0,-1 0 0 0 0,6 10 0 0 0,-8-17-6 0 0,1 0 0 0 0,-1 1 0 0 0,1-1 1 0 0,0 0-1 0 0,-1 0 0 0 0,1 1 0 0 0,0-1 0 0 0,0 0 0 0 0,-1 0 0 0 0,1 0 1 0 0,0 0-1 0 0,-1 0 0 0 0,1 0 0 0 0,0 0 0 0 0,-1 0 0 0 0,1 0 1 0 0,0 0-1 0 0,0 0 0 0 0,-1-1 0 0 0,1 1 0 0 0,0 0 0 0 0,-1 0 0 0 0,1-1 1 0 0,-1 1-1 0 0,1-1 0 0 0,0 1 0 0 0,-1 0 0 0 0,1-1 0 0 0,-1 1 1 0 0,1-1-1 0 0,-1 1 0 0 0,1-1 0 0 0,-1 1 0 0 0,1-1 0 0 0,-1 0 0 0 0,19-21 136 0 0,-13 11-100 0 0,-4 9-66 0 0,0 0 1 0 0,-1-1-1 0 0,0 1 1 0 0,1 0-1 0 0,-1-1 0 0 0,0 1 1 0 0,0-1-1 0 0,1-3 1 0 0,13 33-118 0 0,-12-15 107 0 0,0-1 0 0 0,1 1-1 0 0,0-1 1 0 0,1 1 0 0 0,8 14 0 0 0,-10-21 38 0 0,0 0-1 0 0,1 0 1 0 0,0 0 0 0 0,-1-1 0 0 0,2 1-1 0 0,-1-1 1 0 0,0 0 0 0 0,1 0-1 0 0,0 0 1 0 0,0-1 0 0 0,0 0-1 0 0,9 5 1 0 0,-12-8 6 0 0,0 1 0 0 0,1-1 0 0 0,-1 1 0 0 0,1-1 0 0 0,-1 0 0 0 0,1 0 0 0 0,-1 0 0 0 0,0 0 0 0 0,1 0 0 0 0,-1-1 0 0 0,1 1 0 0 0,-1-1 0 0 0,0 0 0 0 0,1 1 0 0 0,-1-1 0 0 0,0 0 0 0 0,3-2-1 0 0,35-23 98 0 0,-35 22-71 0 0,4-3-6 0 0,-1 0 0 0 0,-1-1 0 0 0,0 0-1 0 0,0 0 1 0 0,0 0 0 0 0,-1-1 0 0 0,0-1-1 0 0,-1 1 1 0 0,0-1 0 0 0,6-14 0 0 0,2-14 99 0 0,13-54 0 0 0,-13 43-72 0 0,-2-1 0 0 0,-2 0 0 0 0,3-72 0 0 0,-4 40-272 0 0,-8 81 120 0 0,-1 6-205 0 0,-4 41 311 0 0,2 0 0 0 0,3 56 1 0 0,2-77-34 0 0,0 0 0 0 0,7 30 0 0 0,-8-53-3 0 0,-1 0 1 0 0,1 0 0 0 0,0 0 0 0 0,0 0 0 0 0,-1 0 0 0 0,1 0 0 0 0,0 0 0 0 0,1 0 0 0 0,-1 0 0 0 0,0-1 0 0 0,1 1 0 0 0,-1 0 0 0 0,0-1 0 0 0,1 1-1 0 0,0-1 1 0 0,2 3 0 0 0,-2-4-153 0 0,-1 1 1 0 0,1-1-1 0 0,-1 1 0 0 0,1-1 0 0 0,0 1 0 0 0,-1-1 0 0 0,1 0 0 0 0,-1 0 1 0 0,1 0-1 0 0,0 0 0 0 0,-1 0 0 0 0,1 0 0 0 0,0 0 0 0 0,-1 0 0 0 0,1-1 0 0 0,-1 1 1 0 0,1-1-1 0 0,2 0 0 0 0,-1 0-150 0 0,20-7-4046 0 0,-22 7 3775 0 0,0 1 1 0 0,0 0 0 0 0,-1-1 0 0 0,1 1 0 0 0,0-1 0 0 0,0 1-1 0 0,0-1 1 0 0,-1 1 0 0 0,1-1 0 0 0,0 0 0 0 0,0 1 0 0 0,-1-1-1 0 0,1 0 1 0 0,-1 0 0 0 0,1 1 0 0 0,-1-1 0 0 0,1 0 0 0 0,-1 0-1 0 0,1 0 1 0 0,-1 0 0 0 0,0 0 0 0 0,1-1 0 0 0,-1 2 304 0 0,-1-1-1 0 0,1 0 1 0 0,-1 1 0 0 0,1-1-1 0 0,-1 1 1 0 0,1-1 0 0 0,-1 0 0 0 0,1 1-1 0 0,-1 0 1 0 0,1-1 0 0 0,-1 1 0 0 0,1-1-1 0 0,-1 1 1 0 0,0-1 0 0 0,1 1 0 0 0,-1 0-1 0 0,0 0 1 0 0,-1-1 0 0 0,-11-3-1566 0 0,13 4 1844 0 0,-11-3-1404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7:34:15.507"/>
    </inkml:context>
    <inkml:brush xml:id="br0">
      <inkml:brushProperty name="width" value="0.05" units="cm"/>
      <inkml:brushProperty name="height" value="0.05" units="cm"/>
    </inkml:brush>
  </inkml:definitions>
  <inkml:trace contextRef="#ctx0" brushRef="#br0">10 96 5589 0 0,'-2'-1'528'0'0,"1"0"0"0"0,0-1 0 0 0,1 1 0 0 0,-1 0 0 0 0,0-1 0 0 0,0 0 0 0 0,1 1 0 0 0,-1-1 0 0 0,1 1 0 0 0,-1-1 0 0 0,1 0 0 0 0,0 1 0 0 0,-1-1 0 0 0,1 0 0 0 0,0 1 0 0 0,0-1 1 0 0,0 0-1 0 0,0 0 0 0 0,1 1 0 0 0,-1-1 0 0 0,0 0 0 0 0,1 1 0 0 0,0-2 0 0 0,1 0-195 0 0,0 1 0 0 0,0 0 0 0 0,0 0 1 0 0,1 0-1 0 0,-1 0 0 0 0,1 0 0 0 0,-1 1 0 0 0,1-1 0 0 0,0 1 0 0 0,0-1 1 0 0,-1 1-1 0 0,1 0 0 0 0,4-1 0 0 0,73-21 2579 0 0,-53 17-4501 0 0,-2 3-3508 0 0,-12 4-5065 0 0,-24 4 2912 0 0,3-2 8117 0 0,-12 6-2410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7:34:16.135"/>
    </inkml:context>
    <inkml:brush xml:id="br0">
      <inkml:brushProperty name="width" value="0.05" units="cm"/>
      <inkml:brushProperty name="height" value="0.05" units="cm"/>
    </inkml:brush>
  </inkml:definitions>
  <inkml:trace contextRef="#ctx0" brushRef="#br0">69 121 3572 0 0,'-31'-15'9242'0'0,"-6"3"1545"0"0,42 10-10176 0 0,35-10 506 0 0,1 1 1 0 0,58-8-1 0 0,5-1-371 0 0,-41 7-1242 0 0,2 3-4623 0 0,-23 5-2189 0 0,0 4-4045 0 0,-40 1 9741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45.908"/>
    </inkml:context>
    <inkml:brush xml:id="br0">
      <inkml:brushProperty name="width" value="0.05" units="cm"/>
      <inkml:brushProperty name="height" value="0.05" units="cm"/>
    </inkml:brush>
  </inkml:definitions>
  <inkml:trace contextRef="#ctx0" brushRef="#br0">4491 1124 3632 0 0,'-6'-5'2585'0'0,"4"2"-1789"0"0,0 1 0 0 0,-1 1 0 0 0,1-1 0 0 0,0 0 0 0 0,-1 0 0 0 0,1 1 1 0 0,-1 0-1 0 0,1-1 0 0 0,-6-1 0 0 0,-23-19 3158 0 0,4 4-2733 0 0,-1 1 0 0 0,0 1 0 0 0,-1 2 0 0 0,-40-14 0 0 0,-131-32 621 0 0,39 13-742 0 0,-396-190 581 0 0,292 115-866 0 0,-182-55 151 0 0,369 153-855 0 0,0 3 0 0 0,-2 3 0 0 0,-151-14 0 0 0,-473 32 144 0 0,459 14-82 0 0,-200 16-79 0 0,243-15-20 0 0,-34 3 11 0 0,24-9 11 0 0,200-7-211 0 0,9-1 116 0 0,0-1 0 0 0,0 1 1 0 0,0-1-1 0 0,0 1 0 0 0,0-1 1 0 0,0 0-1 0 0,1 0 0 0 0,-1 0 1 0 0,0-1-1 0 0,0 1 1 0 0,-4-2-1 0 0,-1 2-5 0 0,6 0 0 0 0,0 0 0 0 0,1 0 0 0 0,-1 0-1 0 0,1 0 1 0 0,-1 0 0 0 0,0 0 0 0 0,1 0 0 0 0,-1-1-1 0 0,1 1 1 0 0,-1 0 0 0 0,1-1 0 0 0,-1 0-1 0 0,1 1 1 0 0,-1-1 0 0 0,1 0 0 0 0,-1 0-1 0 0,1 1 1 0 0,0-1 0 0 0,-1 0 0 0 0,1 0-1 0 0,0-1 1 0 0,0 1 0 0 0,0 0 0 0 0,0 0 0 0 0,0 0-1 0 0,0-1 1 0 0,0 1 0 0 0,0-1 0 0 0,1 1-1 0 0,-1 0 1 0 0,0-1 0 0 0,1 0 0 0 0,-1 1-1 0 0,1-1 1 0 0,0 1 0 0 0,-1-1 0 0 0,1 1-1 0 0,0-1 1 0 0,0 0 0 0 0,0 1 0 0 0,1-3 0 0 0,0-8-12 0 0,0 1 1 0 0,1 0 0 0 0,0 0 0 0 0,1 0-1 0 0,1 0 1 0 0,6-13 0 0 0,9-36 194 0 0,8-36-267 0 0,-10 52-1379 0 0,-17 43 881 0 0,1 5-2421 0 0,1 3 2233 0 0,-1 1 1 0 0,0 0-1 0 0,0 0 0 0 0,-1 10 1 0 0,-10 61-10605 0 0,0-7 2982 0 0,10-53 6760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46.261"/>
    </inkml:context>
    <inkml:brush xml:id="br0">
      <inkml:brushProperty name="width" value="0.05" units="cm"/>
      <inkml:brushProperty name="height" value="0.05" units="cm"/>
    </inkml:brush>
  </inkml:definitions>
  <inkml:trace contextRef="#ctx0" brushRef="#br0">4 44 4164 0 0,'0'0'8269'0'0,"-3"-29"-3028"0"0,3 28-5058 0 0,1 0-1 0 0,0 0 1 0 0,0 0-1 0 0,-1 0 1 0 0,1 0-1 0 0,0 1 1 0 0,0-1-1 0 0,0 0 1 0 0,0 0-1 0 0,0 1 1 0 0,0-1-1 0 0,0 0 1 0 0,0 1-1 0 0,0-1 1 0 0,0 1-1 0 0,0-1 1 0 0,1 1-1 0 0,-1 0 1 0 0,0-1-1 0 0,0 1 1 0 0,0 0-1 0 0,1 0 1 0 0,-1 0-1 0 0,2 0 1 0 0,1 0 12 0 0,-1 1-1 0 0,1 0 1 0 0,0 0-1 0 0,-1 0 1 0 0,1 0-1 0 0,-1 1 1 0 0,1-1 0 0 0,3 3-1 0 0,6 4 80 0 0,-1 1-1 0 0,1 0 0 0 0,11 12 1 0 0,9 12-74 0 0,-1 2 1 0 0,-1 0-1 0 0,-2 2 1 0 0,-2 1 0 0 0,-1 2-1 0 0,-2 0 1 0 0,20 47-1 0 0,-41-79-236 0 0,22 47-4319 0 0,-19-41 2138 0 0,0 0-1 0 0,-2 1 1 0 0,1-1 0 0 0,-2 1 0 0 0,0 0 0 0 0,-1 0-1 0 0,1 19 1 0 0,-4 10-906 0 0,-2-22 1749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2T11:35:48.645"/>
    </inkml:context>
    <inkml:brush xml:id="br0">
      <inkml:brushProperty name="width" value="0.05" units="cm"/>
      <inkml:brushProperty name="height" value="0.05" units="cm"/>
    </inkml:brush>
  </inkml:definitions>
  <inkml:trace contextRef="#ctx0" brushRef="#br0">5330 3352 3040 0 0,'-18'-33'13085'0'0,"-1"3"-7953"0"0,6 11-4437 0 0,0 1 0 0 0,-1 0-1 0 0,-1 0 1 0 0,-1 2 0 0 0,0 0 0 0 0,-1 1-1 0 0,-35-24 1 0 0,-108-54 482 0 0,-251-153-52 0 0,-324-170-490 0 0,430 271 26 0 0,-122-63 228 0 0,314 148-494 0 0,-163-118-1 0 0,219 135-273 0 0,1-2 1 0 0,3-2-1 0 0,-66-75 1 0 0,1-5-93 0 0,22 28 3 0 0,56 57-4 0 0,-2 1 0 0 0,-1 3 0 0 0,-84-58 0 0 0,-160-76-9 0 0,275 166-21 0 0,-147-77 2 0 0,90 50 0 0 0,1-3 0 0 0,-105-76 0 0 0,122 71 0 0 0,-3-2 0 0 0,-73-46 0 0 0,92 70 0 0 0,-1 2 0 0 0,0 2 0 0 0,-1 1 0 0 0,-1 2 0 0 0,0 2 0 0 0,0 1 0 0 0,-49-5 0 0 0,-189-16 0 0 0,261 30 0 0 0,-55 0 0 0 0,7 0 0 0 0,60 1 0 0 0,0 0 0 0 0,0 0 0 0 0,0-1 0 0 0,0 0 0 0 0,0 1 0 0 0,0-1 0 0 0,0 0 0 0 0,-1-1 0 0 0,-4 0 0 0 0,-71-8 0 0 0,65 9 0 0 0,0-3 0 0 0,0 1 0 0 0,3 1 0 0 0,0 0 0 0 0,2-2-2 0 0,8 3-13 0 0,10-15-295 0 0,58-55 100 0 0,38-48 456 0 0,-68 65-127 0 0,3-3-3649 0 0,-54 80-9473 0 0,-3 8 6008 0 0,-6 9 1198 0 0,18-29 4286 0 0,1 0 140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0C69-0281-D9B9-34CB-2FB48EAFBB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9A77A2-52CE-D821-3D82-58AFF972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6AC43-4909-C2E3-0E6F-28048E088BEF}"/>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5" name="Footer Placeholder 4">
            <a:extLst>
              <a:ext uri="{FF2B5EF4-FFF2-40B4-BE49-F238E27FC236}">
                <a16:creationId xmlns:a16="http://schemas.microsoft.com/office/drawing/2014/main" id="{C22BDCB3-947B-8342-B899-B1EEB939E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8C6F8-CE62-B1DC-CAA5-8EB624AB2BC0}"/>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312450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C4745-2AF7-8096-1526-944286BBEA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BF3C1B-0BB3-940F-6B9F-9681EE4ED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14319-AB99-4158-5FA0-AF34EF883D3A}"/>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5" name="Footer Placeholder 4">
            <a:extLst>
              <a:ext uri="{FF2B5EF4-FFF2-40B4-BE49-F238E27FC236}">
                <a16:creationId xmlns:a16="http://schemas.microsoft.com/office/drawing/2014/main" id="{A8B438E2-8A81-40E8-5A50-0555F16DD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4297C-45A3-0A8A-4C33-BBF2CDFB6D3C}"/>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405608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9C0BA-9E60-02F1-4013-767410878B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3B303F-3C58-90EF-79E3-D7486733EA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F2361-D1F5-618C-D2B9-9377626B19AE}"/>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5" name="Footer Placeholder 4">
            <a:extLst>
              <a:ext uri="{FF2B5EF4-FFF2-40B4-BE49-F238E27FC236}">
                <a16:creationId xmlns:a16="http://schemas.microsoft.com/office/drawing/2014/main" id="{4CED1A2B-276B-6CC6-A895-A8C2F92FD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7BA1B-4268-72AA-2950-11B37B23D567}"/>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387038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985B-57AA-8670-CE2C-B366D009C6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2D00D-829E-C07D-F042-71E7225127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9ED9E-8645-9261-B60A-D0866AD924EA}"/>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5" name="Footer Placeholder 4">
            <a:extLst>
              <a:ext uri="{FF2B5EF4-FFF2-40B4-BE49-F238E27FC236}">
                <a16:creationId xmlns:a16="http://schemas.microsoft.com/office/drawing/2014/main" id="{2A0C6215-B4E3-68D3-4CBD-EF0699501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C5738-CE06-FD38-3DE0-85B792FD4F77}"/>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331986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AAF3-D0A4-14C8-EE23-77C3E7D49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9E992-3943-D47F-D178-2E0CEEB61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2F7ED1-A865-FFA5-3E63-9B7D524679FA}"/>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5" name="Footer Placeholder 4">
            <a:extLst>
              <a:ext uri="{FF2B5EF4-FFF2-40B4-BE49-F238E27FC236}">
                <a16:creationId xmlns:a16="http://schemas.microsoft.com/office/drawing/2014/main" id="{E98BEEC1-FEBF-D0A7-1D17-BAD8D035F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4F00F-491C-0D0F-0668-05955F8E38C1}"/>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389522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D266-46A6-9766-3132-1DE0E375F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4784B6-41AD-C4F4-E7B2-A37874B71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12B7A7-C0F3-8193-8A27-6E273EA16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C554F8-5B79-381F-F77B-F8765637C424}"/>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6" name="Footer Placeholder 5">
            <a:extLst>
              <a:ext uri="{FF2B5EF4-FFF2-40B4-BE49-F238E27FC236}">
                <a16:creationId xmlns:a16="http://schemas.microsoft.com/office/drawing/2014/main" id="{967395DA-8D5E-2370-28D3-5F33BFF28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7CDA91-7B9D-EADB-7021-EF5374D104F1}"/>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151638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C622-E6BB-57AF-8A80-2E65D93C6D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58F76-15CB-500F-B5D5-DEE64FFE6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7AA4D-7914-B540-DF94-EBB3F47063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0358FE-36DB-E0E4-F593-DBD0A1FC9C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B2F1E-F132-1EB6-5A07-5F288D005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9DDC79-A440-2DDE-8A91-C5E189120EC2}"/>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8" name="Footer Placeholder 7">
            <a:extLst>
              <a:ext uri="{FF2B5EF4-FFF2-40B4-BE49-F238E27FC236}">
                <a16:creationId xmlns:a16="http://schemas.microsoft.com/office/drawing/2014/main" id="{F6AB2056-825C-ADC3-BA7F-2F5A01F3D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10DEEA-EA49-3CF7-C193-E6EBD2BF26E7}"/>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58103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23E3-6575-0230-2BD5-68450CA8A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AE227D-8F4B-E26E-AE00-FB832290D33A}"/>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4" name="Footer Placeholder 3">
            <a:extLst>
              <a:ext uri="{FF2B5EF4-FFF2-40B4-BE49-F238E27FC236}">
                <a16:creationId xmlns:a16="http://schemas.microsoft.com/office/drawing/2014/main" id="{E72B9636-6F30-E4A5-CC4A-3B7AC84CBA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1072A7-9998-9BB6-BF41-1A0A002A80A6}"/>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280575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59075-25D9-40EF-E692-49E4973319C2}"/>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3" name="Footer Placeholder 2">
            <a:extLst>
              <a:ext uri="{FF2B5EF4-FFF2-40B4-BE49-F238E27FC236}">
                <a16:creationId xmlns:a16="http://schemas.microsoft.com/office/drawing/2014/main" id="{4AE55C75-1A45-F706-ED93-D900EB14A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243C07-8089-BC35-D7A9-E9F9EC652C31}"/>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314350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0C3B-F21A-7DE7-EEFB-6FCCCDF5F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9BCE7-5BAD-102F-05F0-B6972A05A2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592C83-A1D6-ED9F-160C-B1A9DC221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0DE79-DB09-7525-D529-5EF7624AFB67}"/>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6" name="Footer Placeholder 5">
            <a:extLst>
              <a:ext uri="{FF2B5EF4-FFF2-40B4-BE49-F238E27FC236}">
                <a16:creationId xmlns:a16="http://schemas.microsoft.com/office/drawing/2014/main" id="{6D446193-228F-A203-C65D-A4E67FFF4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DD963F-0079-7B3D-1CEE-4E3BD9A5C340}"/>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416587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CD0C-A8ED-9B5E-D193-9AB0F8478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D2CF8-7BC9-449A-5DA0-57A66DCEE8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4DC98C-836F-B4BD-B22E-B9E377431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496C4-C30B-C5C9-CAEC-8E28A383D89A}"/>
              </a:ext>
            </a:extLst>
          </p:cNvPr>
          <p:cNvSpPr>
            <a:spLocks noGrp="1"/>
          </p:cNvSpPr>
          <p:nvPr>
            <p:ph type="dt" sz="half" idx="10"/>
          </p:nvPr>
        </p:nvSpPr>
        <p:spPr/>
        <p:txBody>
          <a:bodyPr/>
          <a:lstStyle/>
          <a:p>
            <a:fld id="{439EF6E8-5803-4481-89EA-3C0302DD9DC3}" type="datetimeFigureOut">
              <a:rPr lang="en-US" smtClean="0"/>
              <a:t>22-Aug-23</a:t>
            </a:fld>
            <a:endParaRPr lang="en-US"/>
          </a:p>
        </p:txBody>
      </p:sp>
      <p:sp>
        <p:nvSpPr>
          <p:cNvPr id="6" name="Footer Placeholder 5">
            <a:extLst>
              <a:ext uri="{FF2B5EF4-FFF2-40B4-BE49-F238E27FC236}">
                <a16:creationId xmlns:a16="http://schemas.microsoft.com/office/drawing/2014/main" id="{749A572F-02E2-E76E-CFF8-7A0B6A925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48D66-7418-6463-173A-B8A7E563BE06}"/>
              </a:ext>
            </a:extLst>
          </p:cNvPr>
          <p:cNvSpPr>
            <a:spLocks noGrp="1"/>
          </p:cNvSpPr>
          <p:nvPr>
            <p:ph type="sldNum" sz="quarter" idx="12"/>
          </p:nvPr>
        </p:nvSpPr>
        <p:spPr/>
        <p:txBody>
          <a:bodyPr/>
          <a:lstStyle/>
          <a:p>
            <a:fld id="{236761C3-A43B-4559-9C71-D89EB90FAB79}" type="slidenum">
              <a:rPr lang="en-US" smtClean="0"/>
              <a:t>‹#›</a:t>
            </a:fld>
            <a:endParaRPr lang="en-US"/>
          </a:p>
        </p:txBody>
      </p:sp>
    </p:spTree>
    <p:extLst>
      <p:ext uri="{BB962C8B-B14F-4D97-AF65-F5344CB8AC3E}">
        <p14:creationId xmlns:p14="http://schemas.microsoft.com/office/powerpoint/2010/main" val="395635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83C1F-AA76-6285-2C0E-6232AC232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F48DCF-987C-76B1-819D-5445C747C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2AAC1-A750-2645-CCB3-81D827D80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EF6E8-5803-4481-89EA-3C0302DD9DC3}" type="datetimeFigureOut">
              <a:rPr lang="en-US" smtClean="0"/>
              <a:t>22-Aug-23</a:t>
            </a:fld>
            <a:endParaRPr lang="en-US"/>
          </a:p>
        </p:txBody>
      </p:sp>
      <p:sp>
        <p:nvSpPr>
          <p:cNvPr id="5" name="Footer Placeholder 4">
            <a:extLst>
              <a:ext uri="{FF2B5EF4-FFF2-40B4-BE49-F238E27FC236}">
                <a16:creationId xmlns:a16="http://schemas.microsoft.com/office/drawing/2014/main" id="{C2A54A73-FF50-A223-4DF0-7BB376B52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26F102-CC61-0206-8EE6-50994AA49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61C3-A43B-4559-9C71-D89EB90FAB79}" type="slidenum">
              <a:rPr lang="en-US" smtClean="0"/>
              <a:t>‹#›</a:t>
            </a:fld>
            <a:endParaRPr lang="en-US"/>
          </a:p>
        </p:txBody>
      </p:sp>
    </p:spTree>
    <p:extLst>
      <p:ext uri="{BB962C8B-B14F-4D97-AF65-F5344CB8AC3E}">
        <p14:creationId xmlns:p14="http://schemas.microsoft.com/office/powerpoint/2010/main" val="3370186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customXml" Target="../ink/ink29.xml"/><Relationship Id="rId18" Type="http://schemas.openxmlformats.org/officeDocument/2006/relationships/image" Target="../media/image39.png"/><Relationship Id="rId26" Type="http://schemas.openxmlformats.org/officeDocument/2006/relationships/image" Target="../media/image43.png"/><Relationship Id="rId39" Type="http://schemas.openxmlformats.org/officeDocument/2006/relationships/customXml" Target="../ink/ink42.xml"/><Relationship Id="rId21" Type="http://schemas.openxmlformats.org/officeDocument/2006/relationships/customXml" Target="../ink/ink33.xml"/><Relationship Id="rId34" Type="http://schemas.openxmlformats.org/officeDocument/2006/relationships/image" Target="../media/image47.png"/><Relationship Id="rId42" Type="http://schemas.openxmlformats.org/officeDocument/2006/relationships/image" Target="../media/image51.png"/><Relationship Id="rId47" Type="http://schemas.openxmlformats.org/officeDocument/2006/relationships/customXml" Target="../ink/ink46.xml"/><Relationship Id="rId50" Type="http://schemas.openxmlformats.org/officeDocument/2006/relationships/image" Target="../media/image55.png"/><Relationship Id="rId55" Type="http://schemas.openxmlformats.org/officeDocument/2006/relationships/customXml" Target="../ink/ink50.xml"/><Relationship Id="rId63" Type="http://schemas.openxmlformats.org/officeDocument/2006/relationships/customXml" Target="../ink/ink54.xml"/><Relationship Id="rId7" Type="http://schemas.openxmlformats.org/officeDocument/2006/relationships/customXml" Target="../ink/ink26.xml"/><Relationship Id="rId2" Type="http://schemas.openxmlformats.org/officeDocument/2006/relationships/image" Target="../media/image31.png"/><Relationship Id="rId16" Type="http://schemas.openxmlformats.org/officeDocument/2006/relationships/image" Target="../media/image38.png"/><Relationship Id="rId20" Type="http://schemas.openxmlformats.org/officeDocument/2006/relationships/image" Target="../media/image40.png"/><Relationship Id="rId29" Type="http://schemas.openxmlformats.org/officeDocument/2006/relationships/customXml" Target="../ink/ink37.xml"/><Relationship Id="rId41" Type="http://schemas.openxmlformats.org/officeDocument/2006/relationships/customXml" Target="../ink/ink43.xml"/><Relationship Id="rId54" Type="http://schemas.openxmlformats.org/officeDocument/2006/relationships/image" Target="../media/image57.png"/><Relationship Id="rId6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28.xml"/><Relationship Id="rId24" Type="http://schemas.openxmlformats.org/officeDocument/2006/relationships/image" Target="../media/image42.png"/><Relationship Id="rId32" Type="http://schemas.openxmlformats.org/officeDocument/2006/relationships/image" Target="../media/image46.png"/><Relationship Id="rId37" Type="http://schemas.openxmlformats.org/officeDocument/2006/relationships/customXml" Target="../ink/ink41.xml"/><Relationship Id="rId40" Type="http://schemas.openxmlformats.org/officeDocument/2006/relationships/image" Target="../media/image50.png"/><Relationship Id="rId45" Type="http://schemas.openxmlformats.org/officeDocument/2006/relationships/customXml" Target="../ink/ink45.xml"/><Relationship Id="rId53" Type="http://schemas.openxmlformats.org/officeDocument/2006/relationships/customXml" Target="../ink/ink49.xml"/><Relationship Id="rId58" Type="http://schemas.openxmlformats.org/officeDocument/2006/relationships/image" Target="../media/image59.png"/><Relationship Id="rId66" Type="http://schemas.openxmlformats.org/officeDocument/2006/relationships/image" Target="../media/image63.png"/><Relationship Id="rId5" Type="http://schemas.openxmlformats.org/officeDocument/2006/relationships/customXml" Target="../ink/ink25.xml"/><Relationship Id="rId15" Type="http://schemas.openxmlformats.org/officeDocument/2006/relationships/customXml" Target="../ink/ink30.xml"/><Relationship Id="rId23" Type="http://schemas.openxmlformats.org/officeDocument/2006/relationships/customXml" Target="../ink/ink34.xml"/><Relationship Id="rId28" Type="http://schemas.openxmlformats.org/officeDocument/2006/relationships/image" Target="../media/image44.png"/><Relationship Id="rId36" Type="http://schemas.openxmlformats.org/officeDocument/2006/relationships/image" Target="../media/image48.png"/><Relationship Id="rId49" Type="http://schemas.openxmlformats.org/officeDocument/2006/relationships/customXml" Target="../ink/ink47.xml"/><Relationship Id="rId57" Type="http://schemas.openxmlformats.org/officeDocument/2006/relationships/customXml" Target="../ink/ink51.xml"/><Relationship Id="rId61" Type="http://schemas.openxmlformats.org/officeDocument/2006/relationships/customXml" Target="../ink/ink53.xml"/><Relationship Id="rId10" Type="http://schemas.openxmlformats.org/officeDocument/2006/relationships/image" Target="../media/image35.png"/><Relationship Id="rId19" Type="http://schemas.openxmlformats.org/officeDocument/2006/relationships/customXml" Target="../ink/ink32.xml"/><Relationship Id="rId31" Type="http://schemas.openxmlformats.org/officeDocument/2006/relationships/customXml" Target="../ink/ink38.xml"/><Relationship Id="rId44" Type="http://schemas.openxmlformats.org/officeDocument/2006/relationships/image" Target="../media/image52.png"/><Relationship Id="rId52" Type="http://schemas.openxmlformats.org/officeDocument/2006/relationships/image" Target="../media/image56.png"/><Relationship Id="rId60" Type="http://schemas.openxmlformats.org/officeDocument/2006/relationships/image" Target="../media/image60.png"/><Relationship Id="rId65" Type="http://schemas.openxmlformats.org/officeDocument/2006/relationships/customXml" Target="../ink/ink55.xml"/><Relationship Id="rId4" Type="http://schemas.openxmlformats.org/officeDocument/2006/relationships/image" Target="../media/image32.png"/><Relationship Id="rId9" Type="http://schemas.openxmlformats.org/officeDocument/2006/relationships/customXml" Target="../ink/ink27.xml"/><Relationship Id="rId14" Type="http://schemas.openxmlformats.org/officeDocument/2006/relationships/image" Target="../media/image37.png"/><Relationship Id="rId22" Type="http://schemas.openxmlformats.org/officeDocument/2006/relationships/image" Target="../media/image41.png"/><Relationship Id="rId27" Type="http://schemas.openxmlformats.org/officeDocument/2006/relationships/customXml" Target="../ink/ink36.xml"/><Relationship Id="rId30" Type="http://schemas.openxmlformats.org/officeDocument/2006/relationships/image" Target="../media/image45.png"/><Relationship Id="rId35" Type="http://schemas.openxmlformats.org/officeDocument/2006/relationships/customXml" Target="../ink/ink40.xml"/><Relationship Id="rId43" Type="http://schemas.openxmlformats.org/officeDocument/2006/relationships/customXml" Target="../ink/ink44.xml"/><Relationship Id="rId48" Type="http://schemas.openxmlformats.org/officeDocument/2006/relationships/image" Target="../media/image54.png"/><Relationship Id="rId56" Type="http://schemas.openxmlformats.org/officeDocument/2006/relationships/image" Target="../media/image58.png"/><Relationship Id="rId64" Type="http://schemas.openxmlformats.org/officeDocument/2006/relationships/image" Target="../media/image62.png"/><Relationship Id="rId8" Type="http://schemas.openxmlformats.org/officeDocument/2006/relationships/image" Target="../media/image34.png"/><Relationship Id="rId51" Type="http://schemas.openxmlformats.org/officeDocument/2006/relationships/customXml" Target="../ink/ink48.xml"/><Relationship Id="rId3" Type="http://schemas.openxmlformats.org/officeDocument/2006/relationships/customXml" Target="../ink/ink24.xml"/><Relationship Id="rId12" Type="http://schemas.openxmlformats.org/officeDocument/2006/relationships/image" Target="../media/image36.png"/><Relationship Id="rId17" Type="http://schemas.openxmlformats.org/officeDocument/2006/relationships/customXml" Target="../ink/ink31.xml"/><Relationship Id="rId25" Type="http://schemas.openxmlformats.org/officeDocument/2006/relationships/customXml" Target="../ink/ink35.xml"/><Relationship Id="rId33" Type="http://schemas.openxmlformats.org/officeDocument/2006/relationships/customXml" Target="../ink/ink39.xml"/><Relationship Id="rId38" Type="http://schemas.openxmlformats.org/officeDocument/2006/relationships/image" Target="../media/image49.png"/><Relationship Id="rId46" Type="http://schemas.openxmlformats.org/officeDocument/2006/relationships/image" Target="../media/image53.png"/><Relationship Id="rId59" Type="http://schemas.openxmlformats.org/officeDocument/2006/relationships/customXml" Target="../ink/ink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customXml" Target="../ink/ink61.xml"/><Relationship Id="rId3" Type="http://schemas.openxmlformats.org/officeDocument/2006/relationships/customXml" Target="../ink/ink56.xml"/><Relationship Id="rId7" Type="http://schemas.openxmlformats.org/officeDocument/2006/relationships/customXml" Target="../ink/ink58.xml"/><Relationship Id="rId12" Type="http://schemas.openxmlformats.org/officeDocument/2006/relationships/image" Target="../media/image74.png"/><Relationship Id="rId2" Type="http://schemas.openxmlformats.org/officeDocument/2006/relationships/image" Target="../media/image66.png"/><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customXml" Target="../ink/ink60.xml"/><Relationship Id="rId5" Type="http://schemas.openxmlformats.org/officeDocument/2006/relationships/customXml" Target="../ink/ink57.xml"/><Relationship Id="rId15" Type="http://schemas.openxmlformats.org/officeDocument/2006/relationships/customXml" Target="../ink/ink62.xml"/><Relationship Id="rId10" Type="http://schemas.openxmlformats.org/officeDocument/2006/relationships/image" Target="../media/image73.png"/><Relationship Id="rId4" Type="http://schemas.openxmlformats.org/officeDocument/2006/relationships/image" Target="../media/image70.png"/><Relationship Id="rId9" Type="http://schemas.openxmlformats.org/officeDocument/2006/relationships/customXml" Target="../ink/ink59.xml"/><Relationship Id="rId14" Type="http://schemas.openxmlformats.org/officeDocument/2006/relationships/image" Target="../media/image75.png"/></Relationships>
</file>

<file path=ppt/slides/_rels/slide2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19.xml"/><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1.png"/><Relationship Id="rId42" Type="http://schemas.openxmlformats.org/officeDocument/2006/relationships/image" Target="../media/image25.png"/><Relationship Id="rId47" Type="http://schemas.openxmlformats.org/officeDocument/2006/relationships/customXml" Target="../ink/ink23.xml"/><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3.png"/><Relationship Id="rId46" Type="http://schemas.openxmlformats.org/officeDocument/2006/relationships/image" Target="../media/image27.png"/><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8.xml"/><Relationship Id="rId40" Type="http://schemas.openxmlformats.org/officeDocument/2006/relationships/image" Target="../media/image24.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8.png"/><Relationship Id="rId36" Type="http://schemas.openxmlformats.org/officeDocument/2006/relationships/image" Target="../media/image22.png"/><Relationship Id="rId49" Type="http://schemas.openxmlformats.org/officeDocument/2006/relationships/image" Target="../media/image29.png"/><Relationship Id="rId10" Type="http://schemas.openxmlformats.org/officeDocument/2006/relationships/image" Target="../media/image9.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6.png"/><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3.xml"/><Relationship Id="rId30" Type="http://schemas.openxmlformats.org/officeDocument/2006/relationships/image" Target="../media/image19.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8.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271AD-0819-7099-102D-33E2623BFC37}"/>
              </a:ext>
            </a:extLst>
          </p:cNvPr>
          <p:cNvSpPr>
            <a:spLocks noGrp="1"/>
          </p:cNvSpPr>
          <p:nvPr>
            <p:ph type="ctrTitle"/>
          </p:nvPr>
        </p:nvSpPr>
        <p:spPr>
          <a:xfrm>
            <a:off x="838200" y="451381"/>
            <a:ext cx="10512552" cy="4066540"/>
          </a:xfrm>
        </p:spPr>
        <p:txBody>
          <a:bodyPr anchor="b">
            <a:normAutofit/>
          </a:bodyPr>
          <a:lstStyle/>
          <a:p>
            <a:pPr algn="l"/>
            <a:r>
              <a:rPr lang="en-US" sz="6600"/>
              <a:t>Attention and Transformer</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749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0EA2-C8BB-DBBF-370A-5A4B14B76C1F}"/>
              </a:ext>
            </a:extLst>
          </p:cNvPr>
          <p:cNvSpPr>
            <a:spLocks noGrp="1"/>
          </p:cNvSpPr>
          <p:nvPr>
            <p:ph type="title"/>
          </p:nvPr>
        </p:nvSpPr>
        <p:spPr/>
        <p:txBody>
          <a:bodyPr/>
          <a:lstStyle/>
          <a:p>
            <a:r>
              <a:rPr lang="en-US" dirty="0">
                <a:solidFill>
                  <a:srgbClr val="242424"/>
                </a:solidFill>
                <a:latin typeface="source-serif-pro"/>
              </a:rPr>
              <a:t>F</a:t>
            </a:r>
            <a:r>
              <a:rPr lang="en-US" b="0" i="0" dirty="0">
                <a:solidFill>
                  <a:srgbClr val="242424"/>
                </a:solidFill>
                <a:effectLst/>
                <a:latin typeface="source-serif-pro"/>
              </a:rPr>
              <a:t>inal attention value from the query, keys, and values</a:t>
            </a:r>
            <a:endParaRPr lang="en-US" dirty="0"/>
          </a:p>
        </p:txBody>
      </p:sp>
      <p:sp>
        <p:nvSpPr>
          <p:cNvPr id="3" name="Content Placeholder 2">
            <a:extLst>
              <a:ext uri="{FF2B5EF4-FFF2-40B4-BE49-F238E27FC236}">
                <a16:creationId xmlns:a16="http://schemas.microsoft.com/office/drawing/2014/main" id="{2FE4946E-27D2-4671-86E6-B12F9DACAC78}"/>
              </a:ext>
            </a:extLst>
          </p:cNvPr>
          <p:cNvSpPr>
            <a:spLocks noGrp="1"/>
          </p:cNvSpPr>
          <p:nvPr>
            <p:ph idx="1"/>
          </p:nvPr>
        </p:nvSpPr>
        <p:spPr>
          <a:xfrm>
            <a:off x="337226" y="1690688"/>
            <a:ext cx="5099110" cy="5001941"/>
          </a:xfrm>
        </p:spPr>
        <p:txBody>
          <a:bodyPr>
            <a:normAutofit/>
          </a:bodyPr>
          <a:lstStyle/>
          <a:p>
            <a:pPr marL="514350" indent="-514350">
              <a:buFont typeface="+mj-lt"/>
              <a:buAutoNum type="arabicPeriod"/>
            </a:pPr>
            <a:r>
              <a:rPr lang="en-US" dirty="0">
                <a:solidFill>
                  <a:srgbClr val="242424"/>
                </a:solidFill>
                <a:latin typeface="source-serif-pro"/>
              </a:rPr>
              <a:t>K</a:t>
            </a:r>
            <a:r>
              <a:rPr lang="en-US" b="0" i="0" dirty="0">
                <a:solidFill>
                  <a:srgbClr val="242424"/>
                </a:solidFill>
                <a:effectLst/>
                <a:latin typeface="source-serif-pro"/>
              </a:rPr>
              <a:t>eys and the query and the respective similarity measures</a:t>
            </a:r>
          </a:p>
          <a:p>
            <a:pPr marL="514350" indent="-514350">
              <a:buFont typeface="+mj-lt"/>
              <a:buAutoNum type="arabicPeriod"/>
            </a:pPr>
            <a:r>
              <a:rPr lang="en-US" b="0" i="0" dirty="0">
                <a:solidFill>
                  <a:srgbClr val="242424"/>
                </a:solidFill>
                <a:effectLst/>
                <a:latin typeface="source-serif-pro"/>
              </a:rPr>
              <a:t>Step 2 is finding the weights </a:t>
            </a:r>
            <a:r>
              <a:rPr lang="en-US" b="0" i="1" dirty="0">
                <a:solidFill>
                  <a:srgbClr val="242424"/>
                </a:solidFill>
                <a:effectLst/>
                <a:latin typeface="source-serif-pro"/>
              </a:rPr>
              <a:t>a</a:t>
            </a:r>
            <a:r>
              <a:rPr lang="en-US" b="0" i="0" dirty="0">
                <a:solidFill>
                  <a:srgbClr val="242424"/>
                </a:solidFill>
                <a:effectLst/>
                <a:latin typeface="source-serif-pro"/>
              </a:rPr>
              <a:t>. This is done using ‘</a:t>
            </a:r>
            <a:r>
              <a:rPr lang="en-US" b="0" i="1" dirty="0">
                <a:solidFill>
                  <a:srgbClr val="242424"/>
                </a:solidFill>
                <a:effectLst/>
                <a:latin typeface="source-serif-pro"/>
              </a:rPr>
              <a:t>SoftMax</a:t>
            </a:r>
            <a:r>
              <a:rPr lang="en-US" b="0" i="0" dirty="0">
                <a:solidFill>
                  <a:srgbClr val="242424"/>
                </a:solidFill>
                <a:effectLst/>
                <a:latin typeface="source-serif-pro"/>
              </a:rPr>
              <a:t>’. </a:t>
            </a:r>
            <a:endParaRPr lang="en-US" dirty="0">
              <a:solidFill>
                <a:srgbClr val="242424"/>
              </a:solidFill>
              <a:latin typeface="source-serif-pro"/>
            </a:endParaRPr>
          </a:p>
          <a:p>
            <a:pPr marL="514350" indent="-514350">
              <a:buFont typeface="+mj-lt"/>
              <a:buAutoNum type="arabicPeriod"/>
            </a:pPr>
            <a:r>
              <a:rPr lang="en-US" b="0" i="0" dirty="0">
                <a:solidFill>
                  <a:srgbClr val="242424"/>
                </a:solidFill>
                <a:effectLst/>
                <a:latin typeface="source-serif-pro"/>
              </a:rPr>
              <a:t>Step 3 is a weighted combination of the results of the </a:t>
            </a:r>
            <a:r>
              <a:rPr lang="en-US" b="0" i="0" dirty="0" err="1">
                <a:solidFill>
                  <a:srgbClr val="242424"/>
                </a:solidFill>
                <a:effectLst/>
                <a:latin typeface="source-serif-pro"/>
              </a:rPr>
              <a:t>softmax</a:t>
            </a:r>
            <a:r>
              <a:rPr lang="en-US" b="0" i="0" dirty="0">
                <a:solidFill>
                  <a:srgbClr val="242424"/>
                </a:solidFill>
                <a:effectLst/>
                <a:latin typeface="source-serif-pro"/>
              </a:rPr>
              <a:t> (</a:t>
            </a:r>
            <a:r>
              <a:rPr lang="en-US" b="0" i="1" dirty="0">
                <a:solidFill>
                  <a:srgbClr val="242424"/>
                </a:solidFill>
                <a:effectLst/>
                <a:latin typeface="source-serif-pro"/>
              </a:rPr>
              <a:t>a</a:t>
            </a:r>
            <a:r>
              <a:rPr lang="en-US" b="0" i="0" dirty="0">
                <a:solidFill>
                  <a:srgbClr val="242424"/>
                </a:solidFill>
                <a:effectLst/>
                <a:latin typeface="source-serif-pro"/>
              </a:rPr>
              <a:t>) with the corresponding values (</a:t>
            </a:r>
            <a:r>
              <a:rPr lang="en-US" b="0" i="1" dirty="0">
                <a:solidFill>
                  <a:srgbClr val="242424"/>
                </a:solidFill>
                <a:effectLst/>
                <a:latin typeface="source-serif-pro"/>
              </a:rPr>
              <a:t>V</a:t>
            </a:r>
            <a:r>
              <a:rPr lang="en-US" b="0" i="0" dirty="0">
                <a:solidFill>
                  <a:srgbClr val="242424"/>
                </a:solidFill>
                <a:effectLst/>
                <a:latin typeface="source-serif-pro"/>
              </a:rPr>
              <a:t>).  The final output that we obtain is the resulting attention value that is desired.</a:t>
            </a:r>
          </a:p>
          <a:p>
            <a:pPr marL="514350" indent="-514350">
              <a:buFont typeface="+mj-lt"/>
              <a:buAutoNum type="arabicPeriod"/>
            </a:pPr>
            <a:endParaRPr lang="en-US" dirty="0">
              <a:solidFill>
                <a:srgbClr val="242424"/>
              </a:solidFill>
              <a:latin typeface="source-serif-pro"/>
            </a:endParaRPr>
          </a:p>
          <a:p>
            <a:pPr marL="514350" indent="-514350">
              <a:buFont typeface="+mj-lt"/>
              <a:buAutoNum type="arabicPeriod"/>
            </a:pPr>
            <a:endParaRPr lang="en-US" dirty="0"/>
          </a:p>
        </p:txBody>
      </p:sp>
      <p:pic>
        <p:nvPicPr>
          <p:cNvPr id="5124" name="Picture 4">
            <a:extLst>
              <a:ext uri="{FF2B5EF4-FFF2-40B4-BE49-F238E27FC236}">
                <a16:creationId xmlns:a16="http://schemas.microsoft.com/office/drawing/2014/main" id="{72AD0CEE-C5BC-521B-5ED7-35202D045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336" y="1309993"/>
            <a:ext cx="6584316" cy="525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64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B17F-B557-4D0C-FB70-1AE023A190E1}"/>
              </a:ext>
            </a:extLst>
          </p:cNvPr>
          <p:cNvSpPr>
            <a:spLocks noGrp="1"/>
          </p:cNvSpPr>
          <p:nvPr>
            <p:ph type="title"/>
          </p:nvPr>
        </p:nvSpPr>
        <p:spPr/>
        <p:txBody>
          <a:bodyPr/>
          <a:lstStyle/>
          <a:p>
            <a:r>
              <a:rPr lang="en-US" b="1" i="0" dirty="0">
                <a:solidFill>
                  <a:srgbClr val="242424"/>
                </a:solidFill>
                <a:effectLst/>
                <a:latin typeface="sohne"/>
              </a:rPr>
              <a:t>Neural network representation of Attention</a:t>
            </a:r>
            <a:endParaRPr lang="en-US" dirty="0"/>
          </a:p>
        </p:txBody>
      </p:sp>
      <p:pic>
        <p:nvPicPr>
          <p:cNvPr id="6148" name="Picture 4">
            <a:extLst>
              <a:ext uri="{FF2B5EF4-FFF2-40B4-BE49-F238E27FC236}">
                <a16:creationId xmlns:a16="http://schemas.microsoft.com/office/drawing/2014/main" id="{43AA3DA6-D3A0-455B-7219-58290A766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750" y="1392676"/>
            <a:ext cx="8334375"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8986088D-E446-7A11-4DCF-A1FA952F8273}"/>
              </a:ext>
            </a:extLst>
          </p:cNvPr>
          <p:cNvGrpSpPr/>
          <p:nvPr/>
        </p:nvGrpSpPr>
        <p:grpSpPr>
          <a:xfrm>
            <a:off x="396791" y="2268268"/>
            <a:ext cx="4484160" cy="1493280"/>
            <a:chOff x="396791" y="2268268"/>
            <a:chExt cx="4484160" cy="149328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CB7F62F-D231-2332-EDDC-66BE75370D7A}"/>
                    </a:ext>
                  </a:extLst>
                </p14:cNvPr>
                <p14:cNvContentPartPr/>
                <p14:nvPr/>
              </p14:nvContentPartPr>
              <p14:xfrm>
                <a:off x="1320911" y="2268268"/>
                <a:ext cx="3560040" cy="640440"/>
              </p14:xfrm>
            </p:contentPart>
          </mc:Choice>
          <mc:Fallback>
            <p:pic>
              <p:nvPicPr>
                <p:cNvPr id="4" name="Ink 3">
                  <a:extLst>
                    <a:ext uri="{FF2B5EF4-FFF2-40B4-BE49-F238E27FC236}">
                      <a16:creationId xmlns:a16="http://schemas.microsoft.com/office/drawing/2014/main" id="{7CB7F62F-D231-2332-EDDC-66BE75370D7A}"/>
                    </a:ext>
                  </a:extLst>
                </p:cNvPr>
                <p:cNvPicPr/>
                <p:nvPr/>
              </p:nvPicPr>
              <p:blipFill>
                <a:blip r:embed="rId4"/>
                <a:stretch>
                  <a:fillRect/>
                </a:stretch>
              </p:blipFill>
              <p:spPr>
                <a:xfrm>
                  <a:off x="1311911" y="2259628"/>
                  <a:ext cx="3577680" cy="658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613D44D3-3136-280A-4462-EEC9926DFAEA}"/>
                    </a:ext>
                  </a:extLst>
                </p14:cNvPr>
                <p14:cNvContentPartPr/>
                <p14:nvPr/>
              </p14:nvContentPartPr>
              <p14:xfrm>
                <a:off x="1285991" y="2921308"/>
                <a:ext cx="22320" cy="2160"/>
              </p14:xfrm>
            </p:contentPart>
          </mc:Choice>
          <mc:Fallback>
            <p:pic>
              <p:nvPicPr>
                <p:cNvPr id="5" name="Ink 4">
                  <a:extLst>
                    <a:ext uri="{FF2B5EF4-FFF2-40B4-BE49-F238E27FC236}">
                      <a16:creationId xmlns:a16="http://schemas.microsoft.com/office/drawing/2014/main" id="{613D44D3-3136-280A-4462-EEC9926DFAEA}"/>
                    </a:ext>
                  </a:extLst>
                </p:cNvPr>
                <p:cNvPicPr/>
                <p:nvPr/>
              </p:nvPicPr>
              <p:blipFill>
                <a:blip r:embed="rId6"/>
                <a:stretch>
                  <a:fillRect/>
                </a:stretch>
              </p:blipFill>
              <p:spPr>
                <a:xfrm>
                  <a:off x="1277351" y="2912668"/>
                  <a:ext cx="39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DF8E57DC-D7CA-8C00-7255-18B8A3878BF2}"/>
                    </a:ext>
                  </a:extLst>
                </p14:cNvPr>
                <p14:cNvContentPartPr/>
                <p14:nvPr/>
              </p14:nvContentPartPr>
              <p14:xfrm>
                <a:off x="1334591" y="2889628"/>
                <a:ext cx="285480" cy="110520"/>
              </p14:xfrm>
            </p:contentPart>
          </mc:Choice>
          <mc:Fallback>
            <p:pic>
              <p:nvPicPr>
                <p:cNvPr id="7" name="Ink 6">
                  <a:extLst>
                    <a:ext uri="{FF2B5EF4-FFF2-40B4-BE49-F238E27FC236}">
                      <a16:creationId xmlns:a16="http://schemas.microsoft.com/office/drawing/2014/main" id="{DF8E57DC-D7CA-8C00-7255-18B8A3878BF2}"/>
                    </a:ext>
                  </a:extLst>
                </p:cNvPr>
                <p:cNvPicPr/>
                <p:nvPr/>
              </p:nvPicPr>
              <p:blipFill>
                <a:blip r:embed="rId8"/>
                <a:stretch>
                  <a:fillRect/>
                </a:stretch>
              </p:blipFill>
              <p:spPr>
                <a:xfrm>
                  <a:off x="1325951" y="2880628"/>
                  <a:ext cx="3031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04BB6F3B-4FC2-4A93-D101-8430F87F7240}"/>
                    </a:ext>
                  </a:extLst>
                </p14:cNvPr>
                <p14:cNvContentPartPr/>
                <p14:nvPr/>
              </p14:nvContentPartPr>
              <p14:xfrm>
                <a:off x="396791" y="3020308"/>
                <a:ext cx="526320" cy="248760"/>
              </p14:xfrm>
            </p:contentPart>
          </mc:Choice>
          <mc:Fallback>
            <p:pic>
              <p:nvPicPr>
                <p:cNvPr id="9" name="Ink 8">
                  <a:extLst>
                    <a:ext uri="{FF2B5EF4-FFF2-40B4-BE49-F238E27FC236}">
                      <a16:creationId xmlns:a16="http://schemas.microsoft.com/office/drawing/2014/main" id="{04BB6F3B-4FC2-4A93-D101-8430F87F7240}"/>
                    </a:ext>
                  </a:extLst>
                </p:cNvPr>
                <p:cNvPicPr/>
                <p:nvPr/>
              </p:nvPicPr>
              <p:blipFill>
                <a:blip r:embed="rId10"/>
                <a:stretch>
                  <a:fillRect/>
                </a:stretch>
              </p:blipFill>
              <p:spPr>
                <a:xfrm>
                  <a:off x="387791" y="3011668"/>
                  <a:ext cx="5439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CCBBAD12-DFED-199D-4F18-8C2F8664B848}"/>
                    </a:ext>
                  </a:extLst>
                </p14:cNvPr>
                <p14:cNvContentPartPr/>
                <p14:nvPr/>
              </p14:nvContentPartPr>
              <p14:xfrm>
                <a:off x="517031" y="3015988"/>
                <a:ext cx="3600" cy="21960"/>
              </p14:xfrm>
            </p:contentPart>
          </mc:Choice>
          <mc:Fallback>
            <p:pic>
              <p:nvPicPr>
                <p:cNvPr id="10" name="Ink 9">
                  <a:extLst>
                    <a:ext uri="{FF2B5EF4-FFF2-40B4-BE49-F238E27FC236}">
                      <a16:creationId xmlns:a16="http://schemas.microsoft.com/office/drawing/2014/main" id="{CCBBAD12-DFED-199D-4F18-8C2F8664B848}"/>
                    </a:ext>
                  </a:extLst>
                </p:cNvPr>
                <p:cNvPicPr/>
                <p:nvPr/>
              </p:nvPicPr>
              <p:blipFill>
                <a:blip r:embed="rId12"/>
                <a:stretch>
                  <a:fillRect/>
                </a:stretch>
              </p:blipFill>
              <p:spPr>
                <a:xfrm>
                  <a:off x="508031" y="3007348"/>
                  <a:ext cx="21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9E6376C4-BF06-B3BC-E533-90FE26192E2C}"/>
                    </a:ext>
                  </a:extLst>
                </p14:cNvPr>
                <p14:cNvContentPartPr/>
                <p14:nvPr/>
              </p14:nvContentPartPr>
              <p14:xfrm>
                <a:off x="1163951" y="2956588"/>
                <a:ext cx="348840" cy="335520"/>
              </p14:xfrm>
            </p:contentPart>
          </mc:Choice>
          <mc:Fallback>
            <p:pic>
              <p:nvPicPr>
                <p:cNvPr id="11" name="Ink 10">
                  <a:extLst>
                    <a:ext uri="{FF2B5EF4-FFF2-40B4-BE49-F238E27FC236}">
                      <a16:creationId xmlns:a16="http://schemas.microsoft.com/office/drawing/2014/main" id="{9E6376C4-BF06-B3BC-E533-90FE26192E2C}"/>
                    </a:ext>
                  </a:extLst>
                </p:cNvPr>
                <p:cNvPicPr/>
                <p:nvPr/>
              </p:nvPicPr>
              <p:blipFill>
                <a:blip r:embed="rId14"/>
                <a:stretch>
                  <a:fillRect/>
                </a:stretch>
              </p:blipFill>
              <p:spPr>
                <a:xfrm>
                  <a:off x="1155311" y="2947588"/>
                  <a:ext cx="36648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4F651808-D278-B87B-491B-378E288FF383}"/>
                    </a:ext>
                  </a:extLst>
                </p14:cNvPr>
                <p14:cNvContentPartPr/>
                <p14:nvPr/>
              </p14:nvContentPartPr>
              <p14:xfrm>
                <a:off x="1439351" y="3094468"/>
                <a:ext cx="298080" cy="308520"/>
              </p14:xfrm>
            </p:contentPart>
          </mc:Choice>
          <mc:Fallback>
            <p:pic>
              <p:nvPicPr>
                <p:cNvPr id="12" name="Ink 11">
                  <a:extLst>
                    <a:ext uri="{FF2B5EF4-FFF2-40B4-BE49-F238E27FC236}">
                      <a16:creationId xmlns:a16="http://schemas.microsoft.com/office/drawing/2014/main" id="{4F651808-D278-B87B-491B-378E288FF383}"/>
                    </a:ext>
                  </a:extLst>
                </p:cNvPr>
                <p:cNvPicPr/>
                <p:nvPr/>
              </p:nvPicPr>
              <p:blipFill>
                <a:blip r:embed="rId16"/>
                <a:stretch>
                  <a:fillRect/>
                </a:stretch>
              </p:blipFill>
              <p:spPr>
                <a:xfrm>
                  <a:off x="1430351" y="3085468"/>
                  <a:ext cx="3157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42B95DCD-ECD7-D3BB-816F-C46C7990B9C0}"/>
                    </a:ext>
                  </a:extLst>
                </p14:cNvPr>
                <p14:cNvContentPartPr/>
                <p14:nvPr/>
              </p14:nvContentPartPr>
              <p14:xfrm>
                <a:off x="495791" y="3577588"/>
                <a:ext cx="212400" cy="137160"/>
              </p14:xfrm>
            </p:contentPart>
          </mc:Choice>
          <mc:Fallback>
            <p:pic>
              <p:nvPicPr>
                <p:cNvPr id="13" name="Ink 12">
                  <a:extLst>
                    <a:ext uri="{FF2B5EF4-FFF2-40B4-BE49-F238E27FC236}">
                      <a16:creationId xmlns:a16="http://schemas.microsoft.com/office/drawing/2014/main" id="{42B95DCD-ECD7-D3BB-816F-C46C7990B9C0}"/>
                    </a:ext>
                  </a:extLst>
                </p:cNvPr>
                <p:cNvPicPr/>
                <p:nvPr/>
              </p:nvPicPr>
              <p:blipFill>
                <a:blip r:embed="rId18"/>
                <a:stretch>
                  <a:fillRect/>
                </a:stretch>
              </p:blipFill>
              <p:spPr>
                <a:xfrm>
                  <a:off x="487151" y="3568948"/>
                  <a:ext cx="2300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F17BC081-6DC4-7184-0350-64BB6B593ABB}"/>
                    </a:ext>
                  </a:extLst>
                </p14:cNvPr>
                <p14:cNvContentPartPr/>
                <p14:nvPr/>
              </p14:nvContentPartPr>
              <p14:xfrm>
                <a:off x="798911" y="3473548"/>
                <a:ext cx="35280" cy="288000"/>
              </p14:xfrm>
            </p:contentPart>
          </mc:Choice>
          <mc:Fallback>
            <p:pic>
              <p:nvPicPr>
                <p:cNvPr id="14" name="Ink 13">
                  <a:extLst>
                    <a:ext uri="{FF2B5EF4-FFF2-40B4-BE49-F238E27FC236}">
                      <a16:creationId xmlns:a16="http://schemas.microsoft.com/office/drawing/2014/main" id="{F17BC081-6DC4-7184-0350-64BB6B593ABB}"/>
                    </a:ext>
                  </a:extLst>
                </p:cNvPr>
                <p:cNvPicPr/>
                <p:nvPr/>
              </p:nvPicPr>
              <p:blipFill>
                <a:blip r:embed="rId20"/>
                <a:stretch>
                  <a:fillRect/>
                </a:stretch>
              </p:blipFill>
              <p:spPr>
                <a:xfrm>
                  <a:off x="789911" y="3464548"/>
                  <a:ext cx="529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4D7EF7C5-6ADD-39C9-A1BF-6500AC88E857}"/>
                    </a:ext>
                  </a:extLst>
                </p14:cNvPr>
                <p14:cNvContentPartPr/>
                <p14:nvPr/>
              </p14:nvContentPartPr>
              <p14:xfrm>
                <a:off x="911231" y="3529708"/>
                <a:ext cx="74520" cy="137160"/>
              </p14:xfrm>
            </p:contentPart>
          </mc:Choice>
          <mc:Fallback>
            <p:pic>
              <p:nvPicPr>
                <p:cNvPr id="15" name="Ink 14">
                  <a:extLst>
                    <a:ext uri="{FF2B5EF4-FFF2-40B4-BE49-F238E27FC236}">
                      <a16:creationId xmlns:a16="http://schemas.microsoft.com/office/drawing/2014/main" id="{4D7EF7C5-6ADD-39C9-A1BF-6500AC88E857}"/>
                    </a:ext>
                  </a:extLst>
                </p:cNvPr>
                <p:cNvPicPr/>
                <p:nvPr/>
              </p:nvPicPr>
              <p:blipFill>
                <a:blip r:embed="rId22"/>
                <a:stretch>
                  <a:fillRect/>
                </a:stretch>
              </p:blipFill>
              <p:spPr>
                <a:xfrm>
                  <a:off x="902591" y="3521068"/>
                  <a:ext cx="921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88F98666-5FA3-7DAD-13EC-FFE5066F0CAF}"/>
                    </a:ext>
                  </a:extLst>
                </p14:cNvPr>
                <p14:cNvContentPartPr/>
                <p14:nvPr/>
              </p14:nvContentPartPr>
              <p14:xfrm>
                <a:off x="1195991" y="3433948"/>
                <a:ext cx="513360" cy="305280"/>
              </p14:xfrm>
            </p:contentPart>
          </mc:Choice>
          <mc:Fallback>
            <p:pic>
              <p:nvPicPr>
                <p:cNvPr id="16" name="Ink 15">
                  <a:extLst>
                    <a:ext uri="{FF2B5EF4-FFF2-40B4-BE49-F238E27FC236}">
                      <a16:creationId xmlns:a16="http://schemas.microsoft.com/office/drawing/2014/main" id="{88F98666-5FA3-7DAD-13EC-FFE5066F0CAF}"/>
                    </a:ext>
                  </a:extLst>
                </p:cNvPr>
                <p:cNvPicPr/>
                <p:nvPr/>
              </p:nvPicPr>
              <p:blipFill>
                <a:blip r:embed="rId24"/>
                <a:stretch>
                  <a:fillRect/>
                </a:stretch>
              </p:blipFill>
              <p:spPr>
                <a:xfrm>
                  <a:off x="1187351" y="3424948"/>
                  <a:ext cx="5310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47AA054E-E5DC-8A69-8E47-936A52156B25}"/>
                    </a:ext>
                  </a:extLst>
                </p14:cNvPr>
                <p14:cNvContentPartPr/>
                <p14:nvPr/>
              </p14:nvContentPartPr>
              <p14:xfrm>
                <a:off x="1395071" y="3472468"/>
                <a:ext cx="20520" cy="40680"/>
              </p14:xfrm>
            </p:contentPart>
          </mc:Choice>
          <mc:Fallback>
            <p:pic>
              <p:nvPicPr>
                <p:cNvPr id="17" name="Ink 16">
                  <a:extLst>
                    <a:ext uri="{FF2B5EF4-FFF2-40B4-BE49-F238E27FC236}">
                      <a16:creationId xmlns:a16="http://schemas.microsoft.com/office/drawing/2014/main" id="{47AA054E-E5DC-8A69-8E47-936A52156B25}"/>
                    </a:ext>
                  </a:extLst>
                </p:cNvPr>
                <p:cNvPicPr/>
                <p:nvPr/>
              </p:nvPicPr>
              <p:blipFill>
                <a:blip r:embed="rId26"/>
                <a:stretch>
                  <a:fillRect/>
                </a:stretch>
              </p:blipFill>
              <p:spPr>
                <a:xfrm>
                  <a:off x="1386071" y="3463468"/>
                  <a:ext cx="38160" cy="58320"/>
                </a:xfrm>
                <a:prstGeom prst="rect">
                  <a:avLst/>
                </a:prstGeom>
              </p:spPr>
            </p:pic>
          </mc:Fallback>
        </mc:AlternateContent>
      </p:grpSp>
      <p:grpSp>
        <p:nvGrpSpPr>
          <p:cNvPr id="6156" name="Group 6155">
            <a:extLst>
              <a:ext uri="{FF2B5EF4-FFF2-40B4-BE49-F238E27FC236}">
                <a16:creationId xmlns:a16="http://schemas.microsoft.com/office/drawing/2014/main" id="{19FE3398-6401-39C3-1F47-0A3AE966794D}"/>
              </a:ext>
            </a:extLst>
          </p:cNvPr>
          <p:cNvGrpSpPr/>
          <p:nvPr/>
        </p:nvGrpSpPr>
        <p:grpSpPr>
          <a:xfrm>
            <a:off x="308231" y="3887908"/>
            <a:ext cx="2424960" cy="962280"/>
            <a:chOff x="308231" y="3887908"/>
            <a:chExt cx="2424960" cy="962280"/>
          </a:xfrm>
        </p:grpSpPr>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FA6C3196-87CF-84F9-41CE-D2808FAB4C2F}"/>
                    </a:ext>
                  </a:extLst>
                </p14:cNvPr>
                <p14:cNvContentPartPr/>
                <p14:nvPr/>
              </p14:nvContentPartPr>
              <p14:xfrm>
                <a:off x="761831" y="3896908"/>
                <a:ext cx="99000" cy="197640"/>
              </p14:xfrm>
            </p:contentPart>
          </mc:Choice>
          <mc:Fallback>
            <p:pic>
              <p:nvPicPr>
                <p:cNvPr id="18" name="Ink 17">
                  <a:extLst>
                    <a:ext uri="{FF2B5EF4-FFF2-40B4-BE49-F238E27FC236}">
                      <a16:creationId xmlns:a16="http://schemas.microsoft.com/office/drawing/2014/main" id="{FA6C3196-87CF-84F9-41CE-D2808FAB4C2F}"/>
                    </a:ext>
                  </a:extLst>
                </p:cNvPr>
                <p:cNvPicPr/>
                <p:nvPr/>
              </p:nvPicPr>
              <p:blipFill>
                <a:blip r:embed="rId28"/>
                <a:stretch>
                  <a:fillRect/>
                </a:stretch>
              </p:blipFill>
              <p:spPr>
                <a:xfrm>
                  <a:off x="752831" y="3887908"/>
                  <a:ext cx="1166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66FCDD03-473A-BB4A-931C-F215E9352D2F}"/>
                    </a:ext>
                  </a:extLst>
                </p14:cNvPr>
                <p14:cNvContentPartPr/>
                <p14:nvPr/>
              </p14:nvContentPartPr>
              <p14:xfrm>
                <a:off x="854351" y="3887908"/>
                <a:ext cx="73800" cy="258480"/>
              </p14:xfrm>
            </p:contentPart>
          </mc:Choice>
          <mc:Fallback>
            <p:pic>
              <p:nvPicPr>
                <p:cNvPr id="20" name="Ink 19">
                  <a:extLst>
                    <a:ext uri="{FF2B5EF4-FFF2-40B4-BE49-F238E27FC236}">
                      <a16:creationId xmlns:a16="http://schemas.microsoft.com/office/drawing/2014/main" id="{66FCDD03-473A-BB4A-931C-F215E9352D2F}"/>
                    </a:ext>
                  </a:extLst>
                </p:cNvPr>
                <p:cNvPicPr/>
                <p:nvPr/>
              </p:nvPicPr>
              <p:blipFill>
                <a:blip r:embed="rId30"/>
                <a:stretch>
                  <a:fillRect/>
                </a:stretch>
              </p:blipFill>
              <p:spPr>
                <a:xfrm>
                  <a:off x="845711" y="3878908"/>
                  <a:ext cx="914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53C7BDD8-AE96-EEEC-96A5-E6AEB3CA5D7A}"/>
                    </a:ext>
                  </a:extLst>
                </p14:cNvPr>
                <p14:cNvContentPartPr/>
                <p14:nvPr/>
              </p14:nvContentPartPr>
              <p14:xfrm>
                <a:off x="765791" y="4100668"/>
                <a:ext cx="95040" cy="226800"/>
              </p14:xfrm>
            </p:contentPart>
          </mc:Choice>
          <mc:Fallback>
            <p:pic>
              <p:nvPicPr>
                <p:cNvPr id="21" name="Ink 20">
                  <a:extLst>
                    <a:ext uri="{FF2B5EF4-FFF2-40B4-BE49-F238E27FC236}">
                      <a16:creationId xmlns:a16="http://schemas.microsoft.com/office/drawing/2014/main" id="{53C7BDD8-AE96-EEEC-96A5-E6AEB3CA5D7A}"/>
                    </a:ext>
                  </a:extLst>
                </p:cNvPr>
                <p:cNvPicPr/>
                <p:nvPr/>
              </p:nvPicPr>
              <p:blipFill>
                <a:blip r:embed="rId32"/>
                <a:stretch>
                  <a:fillRect/>
                </a:stretch>
              </p:blipFill>
              <p:spPr>
                <a:xfrm>
                  <a:off x="756791" y="4092028"/>
                  <a:ext cx="1126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3056D905-24A3-4C58-9366-41719700CD66}"/>
                    </a:ext>
                  </a:extLst>
                </p14:cNvPr>
                <p14:cNvContentPartPr/>
                <p14:nvPr/>
              </p14:nvContentPartPr>
              <p14:xfrm>
                <a:off x="830591" y="4258708"/>
                <a:ext cx="90360" cy="65520"/>
              </p14:xfrm>
            </p:contentPart>
          </mc:Choice>
          <mc:Fallback>
            <p:pic>
              <p:nvPicPr>
                <p:cNvPr id="22" name="Ink 21">
                  <a:extLst>
                    <a:ext uri="{FF2B5EF4-FFF2-40B4-BE49-F238E27FC236}">
                      <a16:creationId xmlns:a16="http://schemas.microsoft.com/office/drawing/2014/main" id="{3056D905-24A3-4C58-9366-41719700CD66}"/>
                    </a:ext>
                  </a:extLst>
                </p:cNvPr>
                <p:cNvPicPr/>
                <p:nvPr/>
              </p:nvPicPr>
              <p:blipFill>
                <a:blip r:embed="rId34"/>
                <a:stretch>
                  <a:fillRect/>
                </a:stretch>
              </p:blipFill>
              <p:spPr>
                <a:xfrm>
                  <a:off x="821951" y="4249708"/>
                  <a:ext cx="1080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B65B9CAB-B66A-6433-455D-9CDF90677133}"/>
                    </a:ext>
                  </a:extLst>
                </p14:cNvPr>
                <p14:cNvContentPartPr/>
                <p14:nvPr/>
              </p14:nvContentPartPr>
              <p14:xfrm>
                <a:off x="997271" y="3966388"/>
                <a:ext cx="416520" cy="229680"/>
              </p14:xfrm>
            </p:contentPart>
          </mc:Choice>
          <mc:Fallback>
            <p:pic>
              <p:nvPicPr>
                <p:cNvPr id="23" name="Ink 22">
                  <a:extLst>
                    <a:ext uri="{FF2B5EF4-FFF2-40B4-BE49-F238E27FC236}">
                      <a16:creationId xmlns:a16="http://schemas.microsoft.com/office/drawing/2014/main" id="{B65B9CAB-B66A-6433-455D-9CDF90677133}"/>
                    </a:ext>
                  </a:extLst>
                </p:cNvPr>
                <p:cNvPicPr/>
                <p:nvPr/>
              </p:nvPicPr>
              <p:blipFill>
                <a:blip r:embed="rId36"/>
                <a:stretch>
                  <a:fillRect/>
                </a:stretch>
              </p:blipFill>
              <p:spPr>
                <a:xfrm>
                  <a:off x="988631" y="3957388"/>
                  <a:ext cx="4341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ED82ED41-0E20-3AB4-33BA-821BB87657FC}"/>
                    </a:ext>
                  </a:extLst>
                </p14:cNvPr>
                <p14:cNvContentPartPr/>
                <p14:nvPr/>
              </p14:nvContentPartPr>
              <p14:xfrm>
                <a:off x="1180871" y="3982948"/>
                <a:ext cx="134640" cy="34920"/>
              </p14:xfrm>
            </p:contentPart>
          </mc:Choice>
          <mc:Fallback>
            <p:pic>
              <p:nvPicPr>
                <p:cNvPr id="24" name="Ink 23">
                  <a:extLst>
                    <a:ext uri="{FF2B5EF4-FFF2-40B4-BE49-F238E27FC236}">
                      <a16:creationId xmlns:a16="http://schemas.microsoft.com/office/drawing/2014/main" id="{ED82ED41-0E20-3AB4-33BA-821BB87657FC}"/>
                    </a:ext>
                  </a:extLst>
                </p:cNvPr>
                <p:cNvPicPr/>
                <p:nvPr/>
              </p:nvPicPr>
              <p:blipFill>
                <a:blip r:embed="rId38"/>
                <a:stretch>
                  <a:fillRect/>
                </a:stretch>
              </p:blipFill>
              <p:spPr>
                <a:xfrm>
                  <a:off x="1171871" y="3973948"/>
                  <a:ext cx="1522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BB8EFE60-E4B4-FBBF-F6F2-69E77A2BE236}"/>
                    </a:ext>
                  </a:extLst>
                </p14:cNvPr>
                <p14:cNvContentPartPr/>
                <p14:nvPr/>
              </p14:nvContentPartPr>
              <p14:xfrm>
                <a:off x="1552751" y="3898348"/>
                <a:ext cx="417960" cy="322560"/>
              </p14:xfrm>
            </p:contentPart>
          </mc:Choice>
          <mc:Fallback>
            <p:pic>
              <p:nvPicPr>
                <p:cNvPr id="25" name="Ink 24">
                  <a:extLst>
                    <a:ext uri="{FF2B5EF4-FFF2-40B4-BE49-F238E27FC236}">
                      <a16:creationId xmlns:a16="http://schemas.microsoft.com/office/drawing/2014/main" id="{BB8EFE60-E4B4-FBBF-F6F2-69E77A2BE236}"/>
                    </a:ext>
                  </a:extLst>
                </p:cNvPr>
                <p:cNvPicPr/>
                <p:nvPr/>
              </p:nvPicPr>
              <p:blipFill>
                <a:blip r:embed="rId40"/>
                <a:stretch>
                  <a:fillRect/>
                </a:stretch>
              </p:blipFill>
              <p:spPr>
                <a:xfrm>
                  <a:off x="1543751" y="3889708"/>
                  <a:ext cx="43560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E1A4CDA5-29E5-F73B-A9FC-B8442FEEDF63}"/>
                    </a:ext>
                  </a:extLst>
                </p14:cNvPr>
                <p14:cNvContentPartPr/>
                <p14:nvPr/>
              </p14:nvContentPartPr>
              <p14:xfrm>
                <a:off x="1677311" y="3992308"/>
                <a:ext cx="2520" cy="5400"/>
              </p14:xfrm>
            </p:contentPart>
          </mc:Choice>
          <mc:Fallback>
            <p:pic>
              <p:nvPicPr>
                <p:cNvPr id="26" name="Ink 25">
                  <a:extLst>
                    <a:ext uri="{FF2B5EF4-FFF2-40B4-BE49-F238E27FC236}">
                      <a16:creationId xmlns:a16="http://schemas.microsoft.com/office/drawing/2014/main" id="{E1A4CDA5-29E5-F73B-A9FC-B8442FEEDF63}"/>
                    </a:ext>
                  </a:extLst>
                </p:cNvPr>
                <p:cNvPicPr/>
                <p:nvPr/>
              </p:nvPicPr>
              <p:blipFill>
                <a:blip r:embed="rId42"/>
                <a:stretch>
                  <a:fillRect/>
                </a:stretch>
              </p:blipFill>
              <p:spPr>
                <a:xfrm>
                  <a:off x="1668311" y="3983668"/>
                  <a:ext cx="201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B13CFF5A-2D7E-FDAE-1642-4CEE6E3FAFC6}"/>
                    </a:ext>
                  </a:extLst>
                </p14:cNvPr>
                <p14:cNvContentPartPr/>
                <p14:nvPr/>
              </p14:nvContentPartPr>
              <p14:xfrm>
                <a:off x="481031" y="4413868"/>
                <a:ext cx="635760" cy="263160"/>
              </p14:xfrm>
            </p:contentPart>
          </mc:Choice>
          <mc:Fallback>
            <p:pic>
              <p:nvPicPr>
                <p:cNvPr id="28" name="Ink 27">
                  <a:extLst>
                    <a:ext uri="{FF2B5EF4-FFF2-40B4-BE49-F238E27FC236}">
                      <a16:creationId xmlns:a16="http://schemas.microsoft.com/office/drawing/2014/main" id="{B13CFF5A-2D7E-FDAE-1642-4CEE6E3FAFC6}"/>
                    </a:ext>
                  </a:extLst>
                </p:cNvPr>
                <p:cNvPicPr/>
                <p:nvPr/>
              </p:nvPicPr>
              <p:blipFill>
                <a:blip r:embed="rId44"/>
                <a:stretch>
                  <a:fillRect/>
                </a:stretch>
              </p:blipFill>
              <p:spPr>
                <a:xfrm>
                  <a:off x="472391" y="4405228"/>
                  <a:ext cx="65340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03062ECA-DE80-F4E8-29FE-7E6D1CA9DA2A}"/>
                    </a:ext>
                  </a:extLst>
                </p14:cNvPr>
                <p14:cNvContentPartPr/>
                <p14:nvPr/>
              </p14:nvContentPartPr>
              <p14:xfrm>
                <a:off x="1142711" y="4544548"/>
                <a:ext cx="88920" cy="109800"/>
              </p14:xfrm>
            </p:contentPart>
          </mc:Choice>
          <mc:Fallback>
            <p:pic>
              <p:nvPicPr>
                <p:cNvPr id="29" name="Ink 28">
                  <a:extLst>
                    <a:ext uri="{FF2B5EF4-FFF2-40B4-BE49-F238E27FC236}">
                      <a16:creationId xmlns:a16="http://schemas.microsoft.com/office/drawing/2014/main" id="{03062ECA-DE80-F4E8-29FE-7E6D1CA9DA2A}"/>
                    </a:ext>
                  </a:extLst>
                </p:cNvPr>
                <p:cNvPicPr/>
                <p:nvPr/>
              </p:nvPicPr>
              <p:blipFill>
                <a:blip r:embed="rId46"/>
                <a:stretch>
                  <a:fillRect/>
                </a:stretch>
              </p:blipFill>
              <p:spPr>
                <a:xfrm>
                  <a:off x="1133711" y="4535548"/>
                  <a:ext cx="1065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7B4F31F9-E235-047B-FF56-F202B07A3358}"/>
                    </a:ext>
                  </a:extLst>
                </p14:cNvPr>
                <p14:cNvContentPartPr/>
                <p14:nvPr/>
              </p14:nvContentPartPr>
              <p14:xfrm>
                <a:off x="1041191" y="4434748"/>
                <a:ext cx="3960" cy="12960"/>
              </p14:xfrm>
            </p:contentPart>
          </mc:Choice>
          <mc:Fallback>
            <p:pic>
              <p:nvPicPr>
                <p:cNvPr id="30" name="Ink 29">
                  <a:extLst>
                    <a:ext uri="{FF2B5EF4-FFF2-40B4-BE49-F238E27FC236}">
                      <a16:creationId xmlns:a16="http://schemas.microsoft.com/office/drawing/2014/main" id="{7B4F31F9-E235-047B-FF56-F202B07A3358}"/>
                    </a:ext>
                  </a:extLst>
                </p:cNvPr>
                <p:cNvPicPr/>
                <p:nvPr/>
              </p:nvPicPr>
              <p:blipFill>
                <a:blip r:embed="rId48"/>
                <a:stretch>
                  <a:fillRect/>
                </a:stretch>
              </p:blipFill>
              <p:spPr>
                <a:xfrm>
                  <a:off x="1032551" y="4426108"/>
                  <a:ext cx="21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084B35F7-0EC4-8AC3-9F28-A92757D31B7B}"/>
                    </a:ext>
                  </a:extLst>
                </p14:cNvPr>
                <p14:cNvContentPartPr/>
                <p14:nvPr/>
              </p14:nvContentPartPr>
              <p14:xfrm>
                <a:off x="748151" y="4433668"/>
                <a:ext cx="153360" cy="17640"/>
              </p14:xfrm>
            </p:contentPart>
          </mc:Choice>
          <mc:Fallback>
            <p:pic>
              <p:nvPicPr>
                <p:cNvPr id="31" name="Ink 30">
                  <a:extLst>
                    <a:ext uri="{FF2B5EF4-FFF2-40B4-BE49-F238E27FC236}">
                      <a16:creationId xmlns:a16="http://schemas.microsoft.com/office/drawing/2014/main" id="{084B35F7-0EC4-8AC3-9F28-A92757D31B7B}"/>
                    </a:ext>
                  </a:extLst>
                </p:cNvPr>
                <p:cNvPicPr/>
                <p:nvPr/>
              </p:nvPicPr>
              <p:blipFill>
                <a:blip r:embed="rId50"/>
                <a:stretch>
                  <a:fillRect/>
                </a:stretch>
              </p:blipFill>
              <p:spPr>
                <a:xfrm>
                  <a:off x="739151" y="4424668"/>
                  <a:ext cx="1710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6144" name="Ink 6143">
                  <a:extLst>
                    <a:ext uri="{FF2B5EF4-FFF2-40B4-BE49-F238E27FC236}">
                      <a16:creationId xmlns:a16="http://schemas.microsoft.com/office/drawing/2014/main" id="{9BFD4A91-FB7D-F96A-42A9-1EFBBFA97C18}"/>
                    </a:ext>
                  </a:extLst>
                </p14:cNvPr>
                <p14:cNvContentPartPr/>
                <p14:nvPr/>
              </p14:nvContentPartPr>
              <p14:xfrm>
                <a:off x="1473911" y="4373548"/>
                <a:ext cx="1259280" cy="397080"/>
              </p14:xfrm>
            </p:contentPart>
          </mc:Choice>
          <mc:Fallback>
            <p:pic>
              <p:nvPicPr>
                <p:cNvPr id="6144" name="Ink 6143">
                  <a:extLst>
                    <a:ext uri="{FF2B5EF4-FFF2-40B4-BE49-F238E27FC236}">
                      <a16:creationId xmlns:a16="http://schemas.microsoft.com/office/drawing/2014/main" id="{9BFD4A91-FB7D-F96A-42A9-1EFBBFA97C18}"/>
                    </a:ext>
                  </a:extLst>
                </p:cNvPr>
                <p:cNvPicPr/>
                <p:nvPr/>
              </p:nvPicPr>
              <p:blipFill>
                <a:blip r:embed="rId52"/>
                <a:stretch>
                  <a:fillRect/>
                </a:stretch>
              </p:blipFill>
              <p:spPr>
                <a:xfrm>
                  <a:off x="1464911" y="4364908"/>
                  <a:ext cx="127692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6145" name="Ink 6144">
                  <a:extLst>
                    <a:ext uri="{FF2B5EF4-FFF2-40B4-BE49-F238E27FC236}">
                      <a16:creationId xmlns:a16="http://schemas.microsoft.com/office/drawing/2014/main" id="{F9F2DBF9-1839-3BE0-7958-6A9954763C01}"/>
                    </a:ext>
                  </a:extLst>
                </p14:cNvPr>
                <p14:cNvContentPartPr/>
                <p14:nvPr/>
              </p14:nvContentPartPr>
              <p14:xfrm>
                <a:off x="2355911" y="4412788"/>
                <a:ext cx="83880" cy="34200"/>
              </p14:xfrm>
            </p:contentPart>
          </mc:Choice>
          <mc:Fallback>
            <p:pic>
              <p:nvPicPr>
                <p:cNvPr id="6145" name="Ink 6144">
                  <a:extLst>
                    <a:ext uri="{FF2B5EF4-FFF2-40B4-BE49-F238E27FC236}">
                      <a16:creationId xmlns:a16="http://schemas.microsoft.com/office/drawing/2014/main" id="{F9F2DBF9-1839-3BE0-7958-6A9954763C01}"/>
                    </a:ext>
                  </a:extLst>
                </p:cNvPr>
                <p:cNvPicPr/>
                <p:nvPr/>
              </p:nvPicPr>
              <p:blipFill>
                <a:blip r:embed="rId54"/>
                <a:stretch>
                  <a:fillRect/>
                </a:stretch>
              </p:blipFill>
              <p:spPr>
                <a:xfrm>
                  <a:off x="2346911" y="4403788"/>
                  <a:ext cx="10152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147" name="Ink 6146">
                  <a:extLst>
                    <a:ext uri="{FF2B5EF4-FFF2-40B4-BE49-F238E27FC236}">
                      <a16:creationId xmlns:a16="http://schemas.microsoft.com/office/drawing/2014/main" id="{CD6C9009-00C5-50B9-BB28-7EBBBBEA6531}"/>
                    </a:ext>
                  </a:extLst>
                </p14:cNvPr>
                <p14:cNvContentPartPr/>
                <p14:nvPr/>
              </p14:nvContentPartPr>
              <p14:xfrm>
                <a:off x="2563631" y="4396588"/>
                <a:ext cx="15840" cy="3240"/>
              </p14:xfrm>
            </p:contentPart>
          </mc:Choice>
          <mc:Fallback>
            <p:pic>
              <p:nvPicPr>
                <p:cNvPr id="6147" name="Ink 6146">
                  <a:extLst>
                    <a:ext uri="{FF2B5EF4-FFF2-40B4-BE49-F238E27FC236}">
                      <a16:creationId xmlns:a16="http://schemas.microsoft.com/office/drawing/2014/main" id="{CD6C9009-00C5-50B9-BB28-7EBBBBEA6531}"/>
                    </a:ext>
                  </a:extLst>
                </p:cNvPr>
                <p:cNvPicPr/>
                <p:nvPr/>
              </p:nvPicPr>
              <p:blipFill>
                <a:blip r:embed="rId56"/>
                <a:stretch>
                  <a:fillRect/>
                </a:stretch>
              </p:blipFill>
              <p:spPr>
                <a:xfrm>
                  <a:off x="2554631" y="4387588"/>
                  <a:ext cx="334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6149" name="Ink 6148">
                  <a:extLst>
                    <a:ext uri="{FF2B5EF4-FFF2-40B4-BE49-F238E27FC236}">
                      <a16:creationId xmlns:a16="http://schemas.microsoft.com/office/drawing/2014/main" id="{A018CB5A-77F0-0A0C-0014-B11AF3405BF8}"/>
                    </a:ext>
                  </a:extLst>
                </p14:cNvPr>
                <p14:cNvContentPartPr/>
                <p14:nvPr/>
              </p14:nvContentPartPr>
              <p14:xfrm>
                <a:off x="2256191" y="4447348"/>
                <a:ext cx="18000" cy="10440"/>
              </p14:xfrm>
            </p:contentPart>
          </mc:Choice>
          <mc:Fallback>
            <p:pic>
              <p:nvPicPr>
                <p:cNvPr id="6149" name="Ink 6148">
                  <a:extLst>
                    <a:ext uri="{FF2B5EF4-FFF2-40B4-BE49-F238E27FC236}">
                      <a16:creationId xmlns:a16="http://schemas.microsoft.com/office/drawing/2014/main" id="{A018CB5A-77F0-0A0C-0014-B11AF3405BF8}"/>
                    </a:ext>
                  </a:extLst>
                </p:cNvPr>
                <p:cNvPicPr/>
                <p:nvPr/>
              </p:nvPicPr>
              <p:blipFill>
                <a:blip r:embed="rId58"/>
                <a:stretch>
                  <a:fillRect/>
                </a:stretch>
              </p:blipFill>
              <p:spPr>
                <a:xfrm>
                  <a:off x="2247551" y="4438348"/>
                  <a:ext cx="356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150" name="Ink 6149">
                  <a:extLst>
                    <a:ext uri="{FF2B5EF4-FFF2-40B4-BE49-F238E27FC236}">
                      <a16:creationId xmlns:a16="http://schemas.microsoft.com/office/drawing/2014/main" id="{CD83BA67-C688-27D1-274C-B66D468F1A0E}"/>
                    </a:ext>
                  </a:extLst>
                </p14:cNvPr>
                <p14:cNvContentPartPr/>
                <p14:nvPr/>
              </p14:nvContentPartPr>
              <p14:xfrm>
                <a:off x="1899791" y="4470748"/>
                <a:ext cx="55440" cy="14040"/>
              </p14:xfrm>
            </p:contentPart>
          </mc:Choice>
          <mc:Fallback>
            <p:pic>
              <p:nvPicPr>
                <p:cNvPr id="6150" name="Ink 6149">
                  <a:extLst>
                    <a:ext uri="{FF2B5EF4-FFF2-40B4-BE49-F238E27FC236}">
                      <a16:creationId xmlns:a16="http://schemas.microsoft.com/office/drawing/2014/main" id="{CD83BA67-C688-27D1-274C-B66D468F1A0E}"/>
                    </a:ext>
                  </a:extLst>
                </p:cNvPr>
                <p:cNvPicPr/>
                <p:nvPr/>
              </p:nvPicPr>
              <p:blipFill>
                <a:blip r:embed="rId60"/>
                <a:stretch>
                  <a:fillRect/>
                </a:stretch>
              </p:blipFill>
              <p:spPr>
                <a:xfrm>
                  <a:off x="1890791" y="4462108"/>
                  <a:ext cx="730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151" name="Ink 6150">
                  <a:extLst>
                    <a:ext uri="{FF2B5EF4-FFF2-40B4-BE49-F238E27FC236}">
                      <a16:creationId xmlns:a16="http://schemas.microsoft.com/office/drawing/2014/main" id="{29189A86-DA3E-C4D9-BA75-3E273B70EAFE}"/>
                    </a:ext>
                  </a:extLst>
                </p14:cNvPr>
                <p14:cNvContentPartPr/>
                <p14:nvPr/>
              </p14:nvContentPartPr>
              <p14:xfrm>
                <a:off x="2003471" y="4521148"/>
                <a:ext cx="3240" cy="7560"/>
              </p14:xfrm>
            </p:contentPart>
          </mc:Choice>
          <mc:Fallback>
            <p:pic>
              <p:nvPicPr>
                <p:cNvPr id="6151" name="Ink 6150">
                  <a:extLst>
                    <a:ext uri="{FF2B5EF4-FFF2-40B4-BE49-F238E27FC236}">
                      <a16:creationId xmlns:a16="http://schemas.microsoft.com/office/drawing/2014/main" id="{29189A86-DA3E-C4D9-BA75-3E273B70EAFE}"/>
                    </a:ext>
                  </a:extLst>
                </p:cNvPr>
                <p:cNvPicPr/>
                <p:nvPr/>
              </p:nvPicPr>
              <p:blipFill>
                <a:blip r:embed="rId62"/>
                <a:stretch>
                  <a:fillRect/>
                </a:stretch>
              </p:blipFill>
              <p:spPr>
                <a:xfrm>
                  <a:off x="1994831" y="4512508"/>
                  <a:ext cx="20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152" name="Ink 6151">
                  <a:extLst>
                    <a:ext uri="{FF2B5EF4-FFF2-40B4-BE49-F238E27FC236}">
                      <a16:creationId xmlns:a16="http://schemas.microsoft.com/office/drawing/2014/main" id="{894803EB-30D2-7969-418C-A6DC2D3A848F}"/>
                    </a:ext>
                  </a:extLst>
                </p14:cNvPr>
                <p14:cNvContentPartPr/>
                <p14:nvPr/>
              </p14:nvContentPartPr>
              <p14:xfrm>
                <a:off x="308231" y="4582348"/>
                <a:ext cx="146520" cy="108360"/>
              </p14:xfrm>
            </p:contentPart>
          </mc:Choice>
          <mc:Fallback>
            <p:pic>
              <p:nvPicPr>
                <p:cNvPr id="6152" name="Ink 6151">
                  <a:extLst>
                    <a:ext uri="{FF2B5EF4-FFF2-40B4-BE49-F238E27FC236}">
                      <a16:creationId xmlns:a16="http://schemas.microsoft.com/office/drawing/2014/main" id="{894803EB-30D2-7969-418C-A6DC2D3A848F}"/>
                    </a:ext>
                  </a:extLst>
                </p:cNvPr>
                <p:cNvPicPr/>
                <p:nvPr/>
              </p:nvPicPr>
              <p:blipFill>
                <a:blip r:embed="rId64"/>
                <a:stretch>
                  <a:fillRect/>
                </a:stretch>
              </p:blipFill>
              <p:spPr>
                <a:xfrm>
                  <a:off x="299231" y="4573348"/>
                  <a:ext cx="1641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153" name="Ink 6152">
                  <a:extLst>
                    <a:ext uri="{FF2B5EF4-FFF2-40B4-BE49-F238E27FC236}">
                      <a16:creationId xmlns:a16="http://schemas.microsoft.com/office/drawing/2014/main" id="{969DFD41-94FE-7DA4-A1A0-C52CF439318A}"/>
                    </a:ext>
                  </a:extLst>
                </p14:cNvPr>
                <p14:cNvContentPartPr/>
                <p14:nvPr/>
              </p14:nvContentPartPr>
              <p14:xfrm>
                <a:off x="344231" y="4665148"/>
                <a:ext cx="173160" cy="185040"/>
              </p14:xfrm>
            </p:contentPart>
          </mc:Choice>
          <mc:Fallback>
            <p:pic>
              <p:nvPicPr>
                <p:cNvPr id="6153" name="Ink 6152">
                  <a:extLst>
                    <a:ext uri="{FF2B5EF4-FFF2-40B4-BE49-F238E27FC236}">
                      <a16:creationId xmlns:a16="http://schemas.microsoft.com/office/drawing/2014/main" id="{969DFD41-94FE-7DA4-A1A0-C52CF439318A}"/>
                    </a:ext>
                  </a:extLst>
                </p:cNvPr>
                <p:cNvPicPr/>
                <p:nvPr/>
              </p:nvPicPr>
              <p:blipFill>
                <a:blip r:embed="rId66"/>
                <a:stretch>
                  <a:fillRect/>
                </a:stretch>
              </p:blipFill>
              <p:spPr>
                <a:xfrm>
                  <a:off x="335231" y="4656508"/>
                  <a:ext cx="190800" cy="202680"/>
                </a:xfrm>
                <a:prstGeom prst="rect">
                  <a:avLst/>
                </a:prstGeom>
              </p:spPr>
            </p:pic>
          </mc:Fallback>
        </mc:AlternateContent>
      </p:grpSp>
    </p:spTree>
    <p:extLst>
      <p:ext uri="{BB962C8B-B14F-4D97-AF65-F5344CB8AC3E}">
        <p14:creationId xmlns:p14="http://schemas.microsoft.com/office/powerpoint/2010/main" val="176851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CB1C-78D8-E012-10A3-E46578479BF7}"/>
              </a:ext>
            </a:extLst>
          </p:cNvPr>
          <p:cNvSpPr>
            <a:spLocks noGrp="1"/>
          </p:cNvSpPr>
          <p:nvPr>
            <p:ph type="title"/>
          </p:nvPr>
        </p:nvSpPr>
        <p:spPr/>
        <p:txBody>
          <a:bodyPr/>
          <a:lstStyle/>
          <a:p>
            <a:r>
              <a:rPr lang="en-US" b="1" i="0" dirty="0">
                <a:solidFill>
                  <a:srgbClr val="242424"/>
                </a:solidFill>
                <a:effectLst/>
                <a:latin typeface="sohne"/>
              </a:rPr>
              <a:t>Multi-Head Attention</a:t>
            </a:r>
            <a:endParaRPr lang="en-US" dirty="0"/>
          </a:p>
        </p:txBody>
      </p:sp>
      <p:sp>
        <p:nvSpPr>
          <p:cNvPr id="3" name="Content Placeholder 2">
            <a:extLst>
              <a:ext uri="{FF2B5EF4-FFF2-40B4-BE49-F238E27FC236}">
                <a16:creationId xmlns:a16="http://schemas.microsoft.com/office/drawing/2014/main" id="{CAC7C97C-6C68-30FB-7C8F-11F674D76B2A}"/>
              </a:ext>
            </a:extLst>
          </p:cNvPr>
          <p:cNvSpPr>
            <a:spLocks noGrp="1"/>
          </p:cNvSpPr>
          <p:nvPr>
            <p:ph idx="1"/>
          </p:nvPr>
        </p:nvSpPr>
        <p:spPr/>
        <p:txBody>
          <a:bodyPr>
            <a:normAutofit lnSpcReduction="10000"/>
          </a:bodyPr>
          <a:lstStyle/>
          <a:p>
            <a:r>
              <a:rPr lang="en-US" b="0" i="0" dirty="0">
                <a:solidFill>
                  <a:srgbClr val="242424"/>
                </a:solidFill>
                <a:effectLst/>
                <a:latin typeface="source-serif-pro"/>
              </a:rPr>
              <a:t>To overcome some of the pitfalls of using single attention, multi-head attention is used.</a:t>
            </a:r>
          </a:p>
          <a:p>
            <a:r>
              <a:rPr lang="en-US" dirty="0" err="1">
                <a:solidFill>
                  <a:srgbClr val="242424"/>
                </a:solidFill>
                <a:latin typeface="source-serif-pro"/>
              </a:rPr>
              <a:t>Eg</a:t>
            </a:r>
            <a:r>
              <a:rPr lang="en-US" dirty="0">
                <a:solidFill>
                  <a:srgbClr val="242424"/>
                </a:solidFill>
                <a:latin typeface="source-serif-pro"/>
              </a:rPr>
              <a:t>: </a:t>
            </a:r>
            <a:r>
              <a:rPr lang="en-US" b="0" i="1" dirty="0">
                <a:solidFill>
                  <a:srgbClr val="242424"/>
                </a:solidFill>
                <a:effectLst/>
                <a:latin typeface="source-serif-pro"/>
              </a:rPr>
              <a:t> Bark is very cute and he is a dog</a:t>
            </a:r>
            <a:r>
              <a:rPr lang="en-US" b="0" i="0" dirty="0">
                <a:solidFill>
                  <a:srgbClr val="242424"/>
                </a:solidFill>
                <a:effectLst/>
                <a:latin typeface="source-serif-pro"/>
              </a:rPr>
              <a:t>”. Here, if we take the word ‘dog’, grammatically we understand that the words ‘Bark’, ‘cute’, and ‘he’ should have some significance or relevance with the word ‘dog’. These words say that the dog’s name is Bark, it is a male dog, and that he is a cute dog. Just one attention mechanism may not be able to correctly identify these three words as relevant to ‘dog’, and we can say that three attentions are better here to signify the three words with the word ‘dog’. This reduces the load on one attention to find all significant words and also increases the chances of finding more relevant words easily.</a:t>
            </a:r>
            <a:endParaRPr lang="en-US" dirty="0"/>
          </a:p>
        </p:txBody>
      </p:sp>
    </p:spTree>
    <p:extLst>
      <p:ext uri="{BB962C8B-B14F-4D97-AF65-F5344CB8AC3E}">
        <p14:creationId xmlns:p14="http://schemas.microsoft.com/office/powerpoint/2010/main" val="365725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57A1-82DC-6211-EA53-05C3B88C7026}"/>
              </a:ext>
            </a:extLst>
          </p:cNvPr>
          <p:cNvSpPr>
            <a:spLocks noGrp="1"/>
          </p:cNvSpPr>
          <p:nvPr>
            <p:ph type="title"/>
          </p:nvPr>
        </p:nvSpPr>
        <p:spPr/>
        <p:txBody>
          <a:bodyPr/>
          <a:lstStyle/>
          <a:p>
            <a:r>
              <a:rPr lang="en-US" b="1" i="0" dirty="0">
                <a:solidFill>
                  <a:srgbClr val="242424"/>
                </a:solidFill>
                <a:effectLst/>
                <a:latin typeface="sohne"/>
              </a:rPr>
              <a:t>Multi-Head Attention</a:t>
            </a:r>
            <a:endParaRPr lang="en-US" dirty="0"/>
          </a:p>
        </p:txBody>
      </p:sp>
      <p:sp>
        <p:nvSpPr>
          <p:cNvPr id="3" name="Content Placeholder 2">
            <a:extLst>
              <a:ext uri="{FF2B5EF4-FFF2-40B4-BE49-F238E27FC236}">
                <a16:creationId xmlns:a16="http://schemas.microsoft.com/office/drawing/2014/main" id="{D40BDFA1-9D19-3BD3-D5FC-C043409CCA57}"/>
              </a:ext>
            </a:extLst>
          </p:cNvPr>
          <p:cNvSpPr>
            <a:spLocks noGrp="1"/>
          </p:cNvSpPr>
          <p:nvPr>
            <p:ph idx="1"/>
          </p:nvPr>
        </p:nvSpPr>
        <p:spPr>
          <a:xfrm>
            <a:off x="747409" y="2688144"/>
            <a:ext cx="3176081" cy="2863107"/>
          </a:xfrm>
        </p:spPr>
        <p:txBody>
          <a:bodyPr>
            <a:normAutofit fontScale="62500" lnSpcReduction="20000"/>
          </a:bodyPr>
          <a:lstStyle/>
          <a:p>
            <a:r>
              <a:rPr lang="en-US" b="0" i="0" dirty="0">
                <a:solidFill>
                  <a:srgbClr val="242424"/>
                </a:solidFill>
                <a:effectLst/>
                <a:latin typeface="source-serif-pro"/>
              </a:rPr>
              <a:t>But 3 is just a random number we chose. In the actual scenario, these can be any number of linear layers, and these are called heads (</a:t>
            </a:r>
            <a:r>
              <a:rPr lang="en-US" b="0" i="1" dirty="0">
                <a:solidFill>
                  <a:srgbClr val="242424"/>
                </a:solidFill>
                <a:effectLst/>
                <a:latin typeface="source-serif-pro"/>
              </a:rPr>
              <a:t>h</a:t>
            </a:r>
            <a:r>
              <a:rPr lang="en-US" b="0" i="0" dirty="0">
                <a:solidFill>
                  <a:srgbClr val="242424"/>
                </a:solidFill>
                <a:effectLst/>
                <a:latin typeface="source-serif-pro"/>
              </a:rPr>
              <a:t>). That is there can be </a:t>
            </a:r>
            <a:r>
              <a:rPr lang="en-US" b="0" i="1" dirty="0">
                <a:solidFill>
                  <a:srgbClr val="242424"/>
                </a:solidFill>
                <a:effectLst/>
                <a:latin typeface="source-serif-pro"/>
              </a:rPr>
              <a:t>h</a:t>
            </a:r>
            <a:r>
              <a:rPr lang="en-US" b="0" i="0" dirty="0">
                <a:solidFill>
                  <a:srgbClr val="242424"/>
                </a:solidFill>
                <a:effectLst/>
                <a:latin typeface="source-serif-pro"/>
              </a:rPr>
              <a:t> number of linear layers giving </a:t>
            </a:r>
            <a:r>
              <a:rPr lang="en-US" b="0" i="1" dirty="0">
                <a:solidFill>
                  <a:srgbClr val="242424"/>
                </a:solidFill>
                <a:effectLst/>
                <a:latin typeface="source-serif-pro"/>
              </a:rPr>
              <a:t>h</a:t>
            </a:r>
            <a:r>
              <a:rPr lang="en-US" b="0" i="0" dirty="0">
                <a:solidFill>
                  <a:srgbClr val="242424"/>
                </a:solidFill>
                <a:effectLst/>
                <a:latin typeface="source-serif-pro"/>
              </a:rPr>
              <a:t> attention outputs which are then concatenated together. And this is exactly why it is called multi-head attention (multiple heads). </a:t>
            </a:r>
            <a:endParaRPr lang="en-US" dirty="0"/>
          </a:p>
        </p:txBody>
      </p:sp>
      <p:pic>
        <p:nvPicPr>
          <p:cNvPr id="7170" name="Picture 2">
            <a:extLst>
              <a:ext uri="{FF2B5EF4-FFF2-40B4-BE49-F238E27FC236}">
                <a16:creationId xmlns:a16="http://schemas.microsoft.com/office/drawing/2014/main" id="{83A2B3B7-50BD-3047-4170-A9B16E042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259" y="1817071"/>
            <a:ext cx="7809459" cy="4284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67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04A9-B1B4-007A-1326-6A69949534B2}"/>
              </a:ext>
            </a:extLst>
          </p:cNvPr>
          <p:cNvSpPr>
            <a:spLocks noGrp="1"/>
          </p:cNvSpPr>
          <p:nvPr>
            <p:ph type="title"/>
          </p:nvPr>
        </p:nvSpPr>
        <p:spPr/>
        <p:txBody>
          <a:bodyPr/>
          <a:lstStyle/>
          <a:p>
            <a:r>
              <a:rPr lang="en-US" dirty="0"/>
              <a:t>Transformer</a:t>
            </a:r>
          </a:p>
        </p:txBody>
      </p:sp>
      <p:pic>
        <p:nvPicPr>
          <p:cNvPr id="8194" name="Picture 2">
            <a:extLst>
              <a:ext uri="{FF2B5EF4-FFF2-40B4-BE49-F238E27FC236}">
                <a16:creationId xmlns:a16="http://schemas.microsoft.com/office/drawing/2014/main" id="{45384CE0-A53C-3615-75FA-9B6628118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618" y="281327"/>
            <a:ext cx="4503046" cy="6105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F040B8-560E-0461-EF1C-D580F6CAFFF2}"/>
              </a:ext>
            </a:extLst>
          </p:cNvPr>
          <p:cNvSpPr txBox="1"/>
          <p:nvPr/>
        </p:nvSpPr>
        <p:spPr>
          <a:xfrm>
            <a:off x="506407" y="1774486"/>
            <a:ext cx="6097136" cy="286232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42424"/>
                </a:solidFill>
                <a:effectLst/>
                <a:latin typeface="source-serif-pro"/>
              </a:rPr>
              <a:t>The network contains two parts — The encoder and the decoder.</a:t>
            </a: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marL="285750" indent="-285750" algn="l">
              <a:buFont typeface="Arial" panose="020B0604020202020204" pitchFamily="34" charset="0"/>
              <a:buChar char="•"/>
            </a:pPr>
            <a:r>
              <a:rPr lang="en-US" b="0" i="0" dirty="0">
                <a:solidFill>
                  <a:srgbClr val="242424"/>
                </a:solidFill>
                <a:effectLst/>
                <a:latin typeface="source-serif-pro"/>
              </a:rPr>
              <a:t>In machine translation, the encoder is used to encode the initial sentence and the decoder is used to produce a translated sentence. The encoder of the transformer can process the whole sentence in parallel, making it much faster and better than RNNs — which process one word of the sentence at a time.</a:t>
            </a:r>
          </a:p>
        </p:txBody>
      </p:sp>
    </p:spTree>
    <p:extLst>
      <p:ext uri="{BB962C8B-B14F-4D97-AF65-F5344CB8AC3E}">
        <p14:creationId xmlns:p14="http://schemas.microsoft.com/office/powerpoint/2010/main" val="391170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99C-FBD0-07BF-A750-02A6C4DBBBA8}"/>
              </a:ext>
            </a:extLst>
          </p:cNvPr>
          <p:cNvSpPr>
            <a:spLocks noGrp="1"/>
          </p:cNvSpPr>
          <p:nvPr>
            <p:ph type="title"/>
          </p:nvPr>
        </p:nvSpPr>
        <p:spPr/>
        <p:txBody>
          <a:bodyPr/>
          <a:lstStyle/>
          <a:p>
            <a:r>
              <a:rPr lang="en-US" b="1" i="0" dirty="0">
                <a:solidFill>
                  <a:srgbClr val="242424"/>
                </a:solidFill>
                <a:effectLst/>
                <a:latin typeface="sohne"/>
              </a:rPr>
              <a:t>The Encoder Blocks</a:t>
            </a:r>
            <a:endParaRPr lang="en-US" dirty="0"/>
          </a:p>
        </p:txBody>
      </p:sp>
      <p:pic>
        <p:nvPicPr>
          <p:cNvPr id="9218" name="Picture 2">
            <a:extLst>
              <a:ext uri="{FF2B5EF4-FFF2-40B4-BE49-F238E27FC236}">
                <a16:creationId xmlns:a16="http://schemas.microsoft.com/office/drawing/2014/main" id="{F70736DC-C0F8-7C90-C3B4-B16456987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4299" y="1260645"/>
            <a:ext cx="2628900" cy="4505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307400-A92C-C211-0252-A0C3504676FC}"/>
              </a:ext>
            </a:extLst>
          </p:cNvPr>
          <p:cNvSpPr txBox="1"/>
          <p:nvPr/>
        </p:nvSpPr>
        <p:spPr>
          <a:xfrm>
            <a:off x="707446" y="1690688"/>
            <a:ext cx="609713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42424"/>
                </a:solidFill>
                <a:effectLst/>
                <a:latin typeface="source-serif-pro"/>
              </a:rPr>
              <a:t>The encoder network begins with the inputs. Here the entire sentence is fed at once. </a:t>
            </a:r>
          </a:p>
          <a:p>
            <a:pPr marL="285750" indent="-285750">
              <a:buFont typeface="Arial" panose="020B0604020202020204" pitchFamily="34" charset="0"/>
              <a:buChar char="•"/>
            </a:pPr>
            <a:r>
              <a:rPr lang="en-US" b="0" i="0" dirty="0">
                <a:solidFill>
                  <a:srgbClr val="242424"/>
                </a:solidFill>
                <a:effectLst/>
                <a:latin typeface="source-serif-pro"/>
              </a:rPr>
              <a:t>They are then embedded at the ‘</a:t>
            </a:r>
            <a:r>
              <a:rPr lang="en-US" b="1" i="0" dirty="0">
                <a:solidFill>
                  <a:srgbClr val="242424"/>
                </a:solidFill>
                <a:effectLst/>
                <a:latin typeface="source-serif-pro"/>
              </a:rPr>
              <a:t>input embedding</a:t>
            </a:r>
            <a:r>
              <a:rPr lang="en-US" b="0" i="0" dirty="0">
                <a:solidFill>
                  <a:srgbClr val="242424"/>
                </a:solidFill>
                <a:effectLst/>
                <a:latin typeface="source-serif-pro"/>
              </a:rPr>
              <a:t>’ block.</a:t>
            </a:r>
          </a:p>
          <a:p>
            <a:pPr marL="285750" indent="-285750">
              <a:buFont typeface="Arial" panose="020B0604020202020204" pitchFamily="34" charset="0"/>
              <a:buChar char="•"/>
            </a:pPr>
            <a:r>
              <a:rPr lang="en-US" b="0" i="0" dirty="0">
                <a:solidFill>
                  <a:srgbClr val="242424"/>
                </a:solidFill>
                <a:effectLst/>
                <a:latin typeface="source-serif-pro"/>
              </a:rPr>
              <a:t>Then a ‘</a:t>
            </a:r>
            <a:r>
              <a:rPr lang="en-US" b="1" i="0" dirty="0">
                <a:solidFill>
                  <a:srgbClr val="242424"/>
                </a:solidFill>
                <a:effectLst/>
                <a:latin typeface="source-serif-pro"/>
              </a:rPr>
              <a:t>positional encoding</a:t>
            </a:r>
            <a:r>
              <a:rPr lang="en-US" b="0" i="0" dirty="0">
                <a:solidFill>
                  <a:srgbClr val="242424"/>
                </a:solidFill>
                <a:effectLst/>
                <a:latin typeface="source-serif-pro"/>
              </a:rPr>
              <a:t>’ is added to each word in a sentence. </a:t>
            </a:r>
          </a:p>
          <a:p>
            <a:pPr marL="285750" indent="-285750">
              <a:buFont typeface="Arial" panose="020B0604020202020204" pitchFamily="34" charset="0"/>
              <a:buChar char="•"/>
            </a:pPr>
            <a:r>
              <a:rPr lang="en-US" b="0" i="0" dirty="0">
                <a:solidFill>
                  <a:srgbClr val="242424"/>
                </a:solidFill>
                <a:effectLst/>
                <a:latin typeface="source-serif-pro"/>
              </a:rPr>
              <a:t>This encoding is essential in understanding the position of each word in a sentence.</a:t>
            </a:r>
          </a:p>
          <a:p>
            <a:pPr marL="285750" indent="-285750">
              <a:buFont typeface="Arial" panose="020B0604020202020204" pitchFamily="34" charset="0"/>
              <a:buChar char="•"/>
            </a:pPr>
            <a:r>
              <a:rPr lang="en-US" b="0" i="0" dirty="0">
                <a:solidFill>
                  <a:srgbClr val="242424"/>
                </a:solidFill>
                <a:effectLst/>
                <a:latin typeface="source-serif-pro"/>
              </a:rPr>
              <a:t> Without positional embedding, the model will treat the entire sentence as just a bag full of words without having any sequence or meaning.</a:t>
            </a:r>
            <a:endParaRPr lang="en-US" dirty="0"/>
          </a:p>
        </p:txBody>
      </p:sp>
    </p:spTree>
    <p:extLst>
      <p:ext uri="{BB962C8B-B14F-4D97-AF65-F5344CB8AC3E}">
        <p14:creationId xmlns:p14="http://schemas.microsoft.com/office/powerpoint/2010/main" val="7057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1E783-03E9-E7E0-A4CD-BBDD67B7BE94}"/>
              </a:ext>
            </a:extLst>
          </p:cNvPr>
          <p:cNvSpPr>
            <a:spLocks noGrp="1"/>
          </p:cNvSpPr>
          <p:nvPr>
            <p:ph type="title"/>
          </p:nvPr>
        </p:nvSpPr>
        <p:spPr>
          <a:xfrm>
            <a:off x="793662" y="386930"/>
            <a:ext cx="10066122" cy="1298448"/>
          </a:xfrm>
        </p:spPr>
        <p:txBody>
          <a:bodyPr anchor="b">
            <a:normAutofit/>
          </a:bodyPr>
          <a:lstStyle/>
          <a:p>
            <a:r>
              <a:rPr lang="en-US" sz="4800" b="1" i="0">
                <a:effectLst/>
                <a:latin typeface="sohne"/>
              </a:rPr>
              <a:t>The Encoder Blocks</a:t>
            </a:r>
            <a:endParaRPr lang="en-US" sz="4800"/>
          </a:p>
        </p:txBody>
      </p:sp>
      <p:sp>
        <p:nvSpPr>
          <p:cNvPr id="10249" name="Rectangle 1024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444939-B583-D719-9B6C-875AF89C60AC}"/>
              </a:ext>
            </a:extLst>
          </p:cNvPr>
          <p:cNvSpPr>
            <a:spLocks noGrp="1"/>
          </p:cNvSpPr>
          <p:nvPr>
            <p:ph idx="1"/>
          </p:nvPr>
        </p:nvSpPr>
        <p:spPr>
          <a:xfrm>
            <a:off x="793661" y="2599509"/>
            <a:ext cx="4530898" cy="3639450"/>
          </a:xfrm>
        </p:spPr>
        <p:txBody>
          <a:bodyPr anchor="ctr">
            <a:normAutofit/>
          </a:bodyPr>
          <a:lstStyle/>
          <a:p>
            <a:pPr marL="0" indent="0">
              <a:buNone/>
            </a:pPr>
            <a:r>
              <a:rPr lang="en-US" sz="1700" b="1" i="0">
                <a:effectLst/>
                <a:latin typeface="source-serif-pro"/>
              </a:rPr>
              <a:t>Input embedding:</a:t>
            </a:r>
          </a:p>
          <a:p>
            <a:pPr marL="0" indent="0">
              <a:buNone/>
            </a:pPr>
            <a:endParaRPr lang="en-US" sz="1700" b="1">
              <a:latin typeface="source-serif-pro"/>
            </a:endParaRPr>
          </a:p>
          <a:p>
            <a:r>
              <a:rPr lang="en-US" sz="1700" b="0" i="0">
                <a:effectLst/>
                <a:latin typeface="source-serif-pro"/>
              </a:rPr>
              <a:t>The word ‘dog’ in a sentence can use the embedding space to obtain a vector embedding. </a:t>
            </a:r>
          </a:p>
          <a:p>
            <a:r>
              <a:rPr lang="en-US" sz="1700" b="0" i="0">
                <a:effectLst/>
                <a:latin typeface="source-serif-pro"/>
              </a:rPr>
              <a:t>Embedding is just converting a word in any language to its vector representation.</a:t>
            </a:r>
          </a:p>
          <a:p>
            <a:r>
              <a:rPr lang="en-US" sz="1700" b="0" i="0">
                <a:effectLst/>
                <a:latin typeface="source-serif-pro"/>
              </a:rPr>
              <a:t>In the embedding space, similar words have similar embeddings, for example, the word ‘cat’ and the word ‘kitty’ will fall very close in the embedding space, and the word ‘cat’ and ‘emotion’ will fall further away in the space.</a:t>
            </a:r>
            <a:endParaRPr lang="en-US" sz="1700"/>
          </a:p>
        </p:txBody>
      </p:sp>
      <p:pic>
        <p:nvPicPr>
          <p:cNvPr id="10242" name="Picture 2" descr="A diagram of embedding space&#10;&#10;Description automatically generated">
            <a:extLst>
              <a:ext uri="{FF2B5EF4-FFF2-40B4-BE49-F238E27FC236}">
                <a16:creationId xmlns:a16="http://schemas.microsoft.com/office/drawing/2014/main" id="{47C4E306-5574-F0E8-F936-E20BE82D24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163251"/>
            <a:ext cx="5150277" cy="2356251"/>
          </a:xfrm>
          <a:prstGeom prst="rect">
            <a:avLst/>
          </a:prstGeom>
          <a:noFill/>
          <a:extLst>
            <a:ext uri="{909E8E84-426E-40DD-AFC4-6F175D3DCCD1}">
              <a14:hiddenFill xmlns:a14="http://schemas.microsoft.com/office/drawing/2010/main">
                <a:solidFill>
                  <a:srgbClr val="FFFFFF"/>
                </a:solidFill>
              </a14:hiddenFill>
            </a:ext>
          </a:extLst>
        </p:spPr>
      </p:pic>
      <p:sp>
        <p:nvSpPr>
          <p:cNvPr id="10253" name="Rectangle 1025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39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E88B-B232-652E-EC06-9CEAB1B8E4B9}"/>
              </a:ext>
            </a:extLst>
          </p:cNvPr>
          <p:cNvSpPr>
            <a:spLocks noGrp="1"/>
          </p:cNvSpPr>
          <p:nvPr>
            <p:ph type="title"/>
          </p:nvPr>
        </p:nvSpPr>
        <p:spPr/>
        <p:txBody>
          <a:bodyPr/>
          <a:lstStyle/>
          <a:p>
            <a:r>
              <a:rPr lang="en-US" b="1" i="0" dirty="0">
                <a:solidFill>
                  <a:srgbClr val="242424"/>
                </a:solidFill>
                <a:effectLst/>
                <a:latin typeface="source-serif-pro"/>
              </a:rPr>
              <a:t>Positional encoding</a:t>
            </a:r>
            <a:endParaRPr lang="en-US" dirty="0"/>
          </a:p>
        </p:txBody>
      </p:sp>
      <p:sp>
        <p:nvSpPr>
          <p:cNvPr id="3" name="Content Placeholder 2">
            <a:extLst>
              <a:ext uri="{FF2B5EF4-FFF2-40B4-BE49-F238E27FC236}">
                <a16:creationId xmlns:a16="http://schemas.microsoft.com/office/drawing/2014/main" id="{A279BB2D-4F00-0E0D-08C2-D5D89E9E0DB0}"/>
              </a:ext>
            </a:extLst>
          </p:cNvPr>
          <p:cNvSpPr>
            <a:spLocks noGrp="1"/>
          </p:cNvSpPr>
          <p:nvPr>
            <p:ph idx="1"/>
          </p:nvPr>
        </p:nvSpPr>
        <p:spPr/>
        <p:txBody>
          <a:bodyPr>
            <a:normAutofit fontScale="77500" lnSpcReduction="20000"/>
          </a:bodyPr>
          <a:lstStyle/>
          <a:p>
            <a:r>
              <a:rPr lang="en-US" b="0" i="0" dirty="0">
                <a:solidFill>
                  <a:srgbClr val="242424"/>
                </a:solidFill>
                <a:effectLst/>
                <a:latin typeface="source-serif-pro"/>
              </a:rPr>
              <a:t>In any sentence, the words come one after the other to have a significant meaning. </a:t>
            </a:r>
          </a:p>
          <a:p>
            <a:r>
              <a:rPr lang="en-US" b="0" i="0" dirty="0">
                <a:solidFill>
                  <a:srgbClr val="242424"/>
                </a:solidFill>
                <a:effectLst/>
                <a:latin typeface="source-serif-pro"/>
              </a:rPr>
              <a:t>If the words in the sentence are jumbled, then the sentence will have no meaning. </a:t>
            </a:r>
          </a:p>
          <a:p>
            <a:r>
              <a:rPr lang="en-US" b="0" i="0" dirty="0">
                <a:solidFill>
                  <a:srgbClr val="242424"/>
                </a:solidFill>
                <a:effectLst/>
                <a:latin typeface="source-serif-pro"/>
              </a:rPr>
              <a:t>But when a transformer loads the sentences, it does not do so in sequential order but loads them in parallel. </a:t>
            </a:r>
          </a:p>
          <a:p>
            <a:r>
              <a:rPr lang="en-US" b="0" i="0" dirty="0">
                <a:solidFill>
                  <a:srgbClr val="242424"/>
                </a:solidFill>
                <a:effectLst/>
                <a:latin typeface="source-serif-pro"/>
              </a:rPr>
              <a:t>Since the transformer architecture does not include the order of the words while loading in parallel, we must explicitly define the position of the words in a sentence. </a:t>
            </a:r>
          </a:p>
          <a:p>
            <a:r>
              <a:rPr lang="en-US" b="0" i="0" dirty="0">
                <a:solidFill>
                  <a:srgbClr val="242424"/>
                </a:solidFill>
                <a:effectLst/>
                <a:latin typeface="source-serif-pro"/>
              </a:rPr>
              <a:t>This helps the transformer to understand that one word comes after the other in a sentence. </a:t>
            </a:r>
          </a:p>
          <a:p>
            <a:r>
              <a:rPr lang="en-US" b="0" i="0" dirty="0">
                <a:solidFill>
                  <a:srgbClr val="242424"/>
                </a:solidFill>
                <a:effectLst/>
                <a:latin typeface="source-serif-pro"/>
              </a:rPr>
              <a:t>This is where positional embeddings come in handy. This is sort of a vector encoding defining the position of a word. </a:t>
            </a:r>
          </a:p>
          <a:p>
            <a:r>
              <a:rPr lang="en-US" b="0" i="0" dirty="0">
                <a:solidFill>
                  <a:srgbClr val="242424"/>
                </a:solidFill>
                <a:effectLst/>
                <a:latin typeface="source-serif-pro"/>
              </a:rPr>
              <a:t>This positional embedding is added to the input embedding before going into the attention network. </a:t>
            </a:r>
            <a:endParaRPr lang="en-US" dirty="0"/>
          </a:p>
        </p:txBody>
      </p:sp>
    </p:spTree>
    <p:extLst>
      <p:ext uri="{BB962C8B-B14F-4D97-AF65-F5344CB8AC3E}">
        <p14:creationId xmlns:p14="http://schemas.microsoft.com/office/powerpoint/2010/main" val="387468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10F7-4F69-D55A-2B2D-6DBEE83D2E87}"/>
              </a:ext>
            </a:extLst>
          </p:cNvPr>
          <p:cNvSpPr>
            <a:spLocks noGrp="1"/>
          </p:cNvSpPr>
          <p:nvPr>
            <p:ph type="title"/>
          </p:nvPr>
        </p:nvSpPr>
        <p:spPr/>
        <p:txBody>
          <a:bodyPr/>
          <a:lstStyle/>
          <a:p>
            <a:r>
              <a:rPr lang="en-US" b="1" i="0" dirty="0">
                <a:solidFill>
                  <a:srgbClr val="242424"/>
                </a:solidFill>
                <a:effectLst/>
                <a:latin typeface="source-serif-pro"/>
              </a:rPr>
              <a:t>Multi-Head Attention</a:t>
            </a:r>
            <a:endParaRPr lang="en-US" dirty="0"/>
          </a:p>
        </p:txBody>
      </p:sp>
      <p:sp>
        <p:nvSpPr>
          <p:cNvPr id="3" name="Content Placeholder 2">
            <a:extLst>
              <a:ext uri="{FF2B5EF4-FFF2-40B4-BE49-F238E27FC236}">
                <a16:creationId xmlns:a16="http://schemas.microsoft.com/office/drawing/2014/main" id="{1D7C330C-DAD0-4AB0-328C-4762EEF2E5D2}"/>
              </a:ext>
            </a:extLst>
          </p:cNvPr>
          <p:cNvSpPr>
            <a:spLocks noGrp="1"/>
          </p:cNvSpPr>
          <p:nvPr>
            <p:ph idx="1"/>
          </p:nvPr>
        </p:nvSpPr>
        <p:spPr/>
        <p:txBody>
          <a:bodyPr/>
          <a:lstStyle/>
          <a:p>
            <a:r>
              <a:rPr lang="en-US" b="0" i="0" dirty="0">
                <a:solidFill>
                  <a:srgbClr val="242424"/>
                </a:solidFill>
                <a:effectLst/>
                <a:latin typeface="source-serif-pro"/>
              </a:rPr>
              <a:t>After the word/input embedding and positional embedding is complete, the embeddings then flow into the most important part of the encoder which contains the two important blocks — a ‘</a:t>
            </a:r>
            <a:r>
              <a:rPr lang="en-US" b="1" i="0" dirty="0">
                <a:solidFill>
                  <a:srgbClr val="242424"/>
                </a:solidFill>
                <a:effectLst/>
                <a:latin typeface="source-serif-pro"/>
              </a:rPr>
              <a:t>multi-head attention</a:t>
            </a:r>
            <a:r>
              <a:rPr lang="en-US" b="0" i="0" dirty="0">
                <a:solidFill>
                  <a:srgbClr val="242424"/>
                </a:solidFill>
                <a:effectLst/>
                <a:latin typeface="source-serif-pro"/>
              </a:rPr>
              <a:t>’ block and a ‘</a:t>
            </a:r>
            <a:r>
              <a:rPr lang="en-US" b="1" i="0" dirty="0">
                <a:solidFill>
                  <a:srgbClr val="242424"/>
                </a:solidFill>
                <a:effectLst/>
                <a:latin typeface="source-serif-pro"/>
              </a:rPr>
              <a:t>feed-forward</a:t>
            </a:r>
            <a:r>
              <a:rPr lang="en-US" b="0" i="0" dirty="0">
                <a:solidFill>
                  <a:srgbClr val="242424"/>
                </a:solidFill>
                <a:effectLst/>
                <a:latin typeface="source-serif-pro"/>
              </a:rPr>
              <a:t>’ network.</a:t>
            </a:r>
            <a:endParaRPr lang="en-US" dirty="0"/>
          </a:p>
        </p:txBody>
      </p:sp>
    </p:spTree>
    <p:extLst>
      <p:ext uri="{BB962C8B-B14F-4D97-AF65-F5344CB8AC3E}">
        <p14:creationId xmlns:p14="http://schemas.microsoft.com/office/powerpoint/2010/main" val="894768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84C2F-66CE-58DF-80F7-F2D41A65BB07}"/>
              </a:ext>
            </a:extLst>
          </p:cNvPr>
          <p:cNvSpPr>
            <a:spLocks noGrp="1"/>
          </p:cNvSpPr>
          <p:nvPr>
            <p:ph type="title"/>
          </p:nvPr>
        </p:nvSpPr>
        <p:spPr>
          <a:xfrm>
            <a:off x="793662" y="386930"/>
            <a:ext cx="10066122" cy="1298448"/>
          </a:xfrm>
        </p:spPr>
        <p:txBody>
          <a:bodyPr anchor="b">
            <a:normAutofit/>
          </a:bodyPr>
          <a:lstStyle/>
          <a:p>
            <a:r>
              <a:rPr lang="en-US" sz="4800" b="1" i="0">
                <a:effectLst/>
                <a:latin typeface="source-serif-pro"/>
              </a:rPr>
              <a:t>Multi-Head Attention</a:t>
            </a:r>
            <a:endParaRPr lang="en-US" sz="4800"/>
          </a:p>
        </p:txBody>
      </p:sp>
      <p:sp>
        <p:nvSpPr>
          <p:cNvPr id="11275" name="Rectangle 1127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A9E2E8-AE6D-8176-0D54-A9449010AA4B}"/>
              </a:ext>
            </a:extLst>
          </p:cNvPr>
          <p:cNvSpPr>
            <a:spLocks noGrp="1"/>
          </p:cNvSpPr>
          <p:nvPr>
            <p:ph idx="1"/>
          </p:nvPr>
        </p:nvSpPr>
        <p:spPr>
          <a:xfrm>
            <a:off x="793660" y="2599509"/>
            <a:ext cx="4160725" cy="3598989"/>
          </a:xfrm>
        </p:spPr>
        <p:txBody>
          <a:bodyPr anchor="ctr">
            <a:normAutofit/>
          </a:bodyPr>
          <a:lstStyle/>
          <a:p>
            <a:r>
              <a:rPr lang="en-US" sz="1700" b="0" i="0">
                <a:effectLst/>
                <a:latin typeface="source-serif-pro"/>
              </a:rPr>
              <a:t>As input, this block receives a vector (the sentence) that contains a sub-vector (words in a sentence). The multi-head attention then computes the attention between every position with every other position of the vector.</a:t>
            </a:r>
          </a:p>
          <a:p>
            <a:endParaRPr lang="en-US" sz="1700">
              <a:latin typeface="source-serif-pro"/>
            </a:endParaRPr>
          </a:p>
          <a:p>
            <a:r>
              <a:rPr lang="en-US" sz="1700" b="0" i="0">
                <a:effectLst/>
                <a:latin typeface="source-serif-pro"/>
              </a:rPr>
              <a:t>Multi-head attention takes in multiple keys, queries, and values, feeds it through multiple scaled dot-product attention blocks, and finally concatenates the attention to give us a final output. </a:t>
            </a:r>
            <a:endParaRPr lang="en-US" sz="1700"/>
          </a:p>
        </p:txBody>
      </p:sp>
      <p:pic>
        <p:nvPicPr>
          <p:cNvPr id="11266" name="Picture 2" descr="A diagram of a software algorithm&#10;&#10;Description automatically generated with medium confidence">
            <a:extLst>
              <a:ext uri="{FF2B5EF4-FFF2-40B4-BE49-F238E27FC236}">
                <a16:creationId xmlns:a16="http://schemas.microsoft.com/office/drawing/2014/main" id="{5A047BC8-C5D6-F09D-F14F-B294691CE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39" r="8982" b="1"/>
          <a:stretch/>
        </p:blipFill>
        <p:spPr bwMode="auto">
          <a:xfrm>
            <a:off x="5418759" y="2559047"/>
            <a:ext cx="2741805" cy="363945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A diagram of a process&#10;&#10;Description automatically generated">
            <a:extLst>
              <a:ext uri="{FF2B5EF4-FFF2-40B4-BE49-F238E27FC236}">
                <a16:creationId xmlns:a16="http://schemas.microsoft.com/office/drawing/2014/main" id="{DE3CB518-5DC0-78AB-98B9-A5D2B332E9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38" r="22000" b="1"/>
          <a:stretch/>
        </p:blipFill>
        <p:spPr bwMode="auto">
          <a:xfrm>
            <a:off x="8412616" y="2559047"/>
            <a:ext cx="2743620" cy="3639451"/>
          </a:xfrm>
          <a:prstGeom prst="rect">
            <a:avLst/>
          </a:prstGeom>
          <a:noFill/>
          <a:extLst>
            <a:ext uri="{909E8E84-426E-40DD-AFC4-6F175D3DCCD1}">
              <a14:hiddenFill xmlns:a14="http://schemas.microsoft.com/office/drawing/2010/main">
                <a:solidFill>
                  <a:srgbClr val="FFFFFF"/>
                </a:solidFill>
              </a14:hiddenFill>
            </a:ext>
          </a:extLst>
        </p:spPr>
      </p:pic>
      <p:sp>
        <p:nvSpPr>
          <p:cNvPr id="11279" name="Rectangle 1127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35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068F8A-4133-1802-E04B-E05871B6BD2D}"/>
              </a:ext>
            </a:extLst>
          </p:cNvPr>
          <p:cNvSpPr txBox="1"/>
          <p:nvPr/>
        </p:nvSpPr>
        <p:spPr>
          <a:xfrm>
            <a:off x="642026" y="726332"/>
            <a:ext cx="9513651" cy="5909310"/>
          </a:xfrm>
          <a:prstGeom prst="rect">
            <a:avLst/>
          </a:prstGeom>
          <a:noFill/>
        </p:spPr>
        <p:txBody>
          <a:bodyPr wrap="square" rtlCol="0">
            <a:spAutoFit/>
          </a:bodyPr>
          <a:lstStyle/>
          <a:p>
            <a:pPr algn="l"/>
            <a:r>
              <a:rPr lang="en-US" b="1" i="0" dirty="0">
                <a:solidFill>
                  <a:srgbClr val="242424"/>
                </a:solidFill>
                <a:effectLst/>
                <a:latin typeface="sohne"/>
              </a:rPr>
              <a:t>1. Challenges with RNNs and how Transformer models can help overcome those challenges</a:t>
            </a:r>
          </a:p>
          <a:p>
            <a:pPr algn="l"/>
            <a:r>
              <a:rPr lang="en-US" b="1" i="0" dirty="0">
                <a:solidFill>
                  <a:srgbClr val="242424"/>
                </a:solidFill>
                <a:effectLst/>
                <a:latin typeface="source-serif-pro"/>
              </a:rPr>
              <a:t>1.1</a:t>
            </a:r>
            <a:r>
              <a:rPr lang="en-US" b="1" i="1" dirty="0">
                <a:solidFill>
                  <a:srgbClr val="242424"/>
                </a:solidFill>
                <a:effectLst/>
                <a:latin typeface="source-serif-pro"/>
              </a:rPr>
              <a:t> RNN problem 1 </a:t>
            </a:r>
            <a:r>
              <a:rPr lang="en-US" b="0" i="0" dirty="0">
                <a:solidFill>
                  <a:srgbClr val="242424"/>
                </a:solidFill>
                <a:effectLst/>
                <a:latin typeface="source-serif-pro"/>
              </a:rPr>
              <a:t>— Suffers issues with long-range dependencies. RNNs do not work well with long text documents.</a:t>
            </a:r>
          </a:p>
          <a:p>
            <a:pPr algn="l"/>
            <a:r>
              <a:rPr lang="en-US" b="1" i="0" dirty="0">
                <a:solidFill>
                  <a:srgbClr val="242424"/>
                </a:solidFill>
                <a:effectLst/>
                <a:latin typeface="source-serif-pro"/>
              </a:rPr>
              <a:t>Transformer Solution</a:t>
            </a:r>
            <a:r>
              <a:rPr lang="en-US" b="0" i="0" dirty="0">
                <a:solidFill>
                  <a:srgbClr val="242424"/>
                </a:solidFill>
                <a:effectLst/>
                <a:latin typeface="source-serif-pro"/>
              </a:rPr>
              <a:t> —Transformer networks almost exclusively use attention blocks. Attention helps to draw connections between any parts of the sequence, so long-range dependencies are not a problem anymore. With transformers, long-range dependencies have the same likelihood of being taken into account as any other short-range dependencies.</a:t>
            </a:r>
          </a:p>
          <a:p>
            <a:pPr algn="l"/>
            <a:endParaRPr lang="en-US" b="0" i="0" dirty="0">
              <a:solidFill>
                <a:srgbClr val="242424"/>
              </a:solidFill>
              <a:effectLst/>
              <a:latin typeface="source-serif-pro"/>
            </a:endParaRPr>
          </a:p>
          <a:p>
            <a:pPr algn="l"/>
            <a:r>
              <a:rPr lang="en-US" b="1" i="0" dirty="0">
                <a:solidFill>
                  <a:srgbClr val="242424"/>
                </a:solidFill>
                <a:effectLst/>
                <a:latin typeface="source-serif-pro"/>
              </a:rPr>
              <a:t>1.2. </a:t>
            </a:r>
            <a:r>
              <a:rPr lang="en-US" b="1" i="1" dirty="0">
                <a:solidFill>
                  <a:srgbClr val="242424"/>
                </a:solidFill>
                <a:effectLst/>
                <a:latin typeface="source-serif-pro"/>
              </a:rPr>
              <a:t>RNN problem 2 </a:t>
            </a:r>
            <a:r>
              <a:rPr lang="en-US" b="0" i="0" dirty="0">
                <a:solidFill>
                  <a:srgbClr val="242424"/>
                </a:solidFill>
                <a:effectLst/>
                <a:latin typeface="source-serif-pro"/>
              </a:rPr>
              <a:t>— Suffers from gradient vanishing and gradient explosion.</a:t>
            </a:r>
          </a:p>
          <a:p>
            <a:pPr algn="l"/>
            <a:r>
              <a:rPr lang="en-US" b="1" i="0" dirty="0">
                <a:solidFill>
                  <a:srgbClr val="242424"/>
                </a:solidFill>
                <a:effectLst/>
                <a:latin typeface="source-serif-pro"/>
              </a:rPr>
              <a:t>Transformer Solution</a:t>
            </a:r>
            <a:r>
              <a:rPr lang="en-US" b="1" i="1" dirty="0">
                <a:solidFill>
                  <a:srgbClr val="242424"/>
                </a:solidFill>
                <a:effectLst/>
                <a:latin typeface="source-serif-pro"/>
              </a:rPr>
              <a:t> </a:t>
            </a:r>
            <a:r>
              <a:rPr lang="en-US" b="0" i="0" dirty="0">
                <a:solidFill>
                  <a:srgbClr val="242424"/>
                </a:solidFill>
                <a:effectLst/>
                <a:latin typeface="source-serif-pro"/>
              </a:rPr>
              <a:t>— There is little to no gradient vanishing or explosion problem. In Transformer networks, the entire sequence is trained simultaneously, and to build on that only a few more layers are added. So gradient vanishing or explosion is rarely an issue.</a:t>
            </a:r>
          </a:p>
          <a:p>
            <a:pPr algn="l"/>
            <a:endParaRPr lang="en-US" dirty="0">
              <a:solidFill>
                <a:srgbClr val="242424"/>
              </a:solidFill>
              <a:latin typeface="source-serif-pro"/>
            </a:endParaRPr>
          </a:p>
          <a:p>
            <a:pPr algn="l"/>
            <a:endParaRPr lang="en-US" dirty="0">
              <a:solidFill>
                <a:srgbClr val="242424"/>
              </a:solidFill>
              <a:latin typeface="source-serif-pro"/>
            </a:endParaRPr>
          </a:p>
          <a:p>
            <a:pPr algn="l"/>
            <a:r>
              <a:rPr lang="en-US" b="1" i="0" dirty="0">
                <a:solidFill>
                  <a:srgbClr val="242424"/>
                </a:solidFill>
                <a:effectLst/>
                <a:latin typeface="source-serif-pro"/>
              </a:rPr>
              <a:t>1.3. </a:t>
            </a:r>
            <a:r>
              <a:rPr lang="en-US" b="1" i="1" dirty="0">
                <a:solidFill>
                  <a:srgbClr val="242424"/>
                </a:solidFill>
                <a:effectLst/>
                <a:latin typeface="source-serif-pro"/>
              </a:rPr>
              <a:t>RNN problem 3</a:t>
            </a:r>
            <a:r>
              <a:rPr lang="en-US" b="1" i="0" dirty="0">
                <a:solidFill>
                  <a:srgbClr val="242424"/>
                </a:solidFill>
                <a:effectLst/>
                <a:latin typeface="source-serif-pro"/>
              </a:rPr>
              <a:t> </a:t>
            </a:r>
            <a:r>
              <a:rPr lang="en-US" b="0" i="0" dirty="0">
                <a:solidFill>
                  <a:srgbClr val="242424"/>
                </a:solidFill>
                <a:effectLst/>
                <a:latin typeface="source-serif-pro"/>
              </a:rPr>
              <a:t>— RNNs do not allow parallel computation. GPUs help to achieve parallel computation. But RNNs work as sequence models, that is, all the computation in the network occurs sequentially and can not be parallelized.</a:t>
            </a:r>
          </a:p>
          <a:p>
            <a:pPr algn="l"/>
            <a:r>
              <a:rPr lang="en-US" b="1" i="0" dirty="0">
                <a:solidFill>
                  <a:srgbClr val="242424"/>
                </a:solidFill>
                <a:effectLst/>
                <a:latin typeface="source-serif-pro"/>
              </a:rPr>
              <a:t>Transformer Solution </a:t>
            </a:r>
            <a:r>
              <a:rPr lang="en-US" b="0" i="0" dirty="0">
                <a:solidFill>
                  <a:srgbClr val="242424"/>
                </a:solidFill>
                <a:effectLst/>
                <a:latin typeface="source-serif-pro"/>
              </a:rPr>
              <a:t>— No recurrence in the transformer networks allows parallel computation. So computation can be done in parallel for every step.</a:t>
            </a:r>
          </a:p>
          <a:p>
            <a:pPr algn="l"/>
            <a:endParaRPr lang="en-US" dirty="0">
              <a:solidFill>
                <a:srgbClr val="242424"/>
              </a:solidFill>
              <a:latin typeface="source-serif-pro"/>
            </a:endParaRPr>
          </a:p>
          <a:p>
            <a:pPr algn="l"/>
            <a:endParaRPr lang="en-US" b="0" i="0" dirty="0">
              <a:solidFill>
                <a:srgbClr val="242424"/>
              </a:solidFill>
              <a:effectLst/>
              <a:latin typeface="source-serif-pro"/>
            </a:endParaRPr>
          </a:p>
        </p:txBody>
      </p:sp>
    </p:spTree>
    <p:extLst>
      <p:ext uri="{BB962C8B-B14F-4D97-AF65-F5344CB8AC3E}">
        <p14:creationId xmlns:p14="http://schemas.microsoft.com/office/powerpoint/2010/main" val="2622760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DBB7-082C-4C7E-92CC-46B2C383A4BD}"/>
              </a:ext>
            </a:extLst>
          </p:cNvPr>
          <p:cNvSpPr>
            <a:spLocks noGrp="1"/>
          </p:cNvSpPr>
          <p:nvPr>
            <p:ph type="title"/>
          </p:nvPr>
        </p:nvSpPr>
        <p:spPr/>
        <p:txBody>
          <a:bodyPr/>
          <a:lstStyle/>
          <a:p>
            <a:r>
              <a:rPr lang="en-US" b="0" i="0" dirty="0">
                <a:solidFill>
                  <a:srgbClr val="242424"/>
                </a:solidFill>
                <a:effectLst/>
                <a:latin typeface="source-serif-pro"/>
              </a:rPr>
              <a:t>A simpler explanation</a:t>
            </a:r>
            <a:endParaRPr lang="en-US" dirty="0"/>
          </a:p>
        </p:txBody>
      </p:sp>
      <p:sp>
        <p:nvSpPr>
          <p:cNvPr id="3" name="Content Placeholder 2">
            <a:extLst>
              <a:ext uri="{FF2B5EF4-FFF2-40B4-BE49-F238E27FC236}">
                <a16:creationId xmlns:a16="http://schemas.microsoft.com/office/drawing/2014/main" id="{6B2D826E-5A05-8A9B-159B-EAEA300819EA}"/>
              </a:ext>
            </a:extLst>
          </p:cNvPr>
          <p:cNvSpPr>
            <a:spLocks noGrp="1"/>
          </p:cNvSpPr>
          <p:nvPr>
            <p:ph idx="1"/>
          </p:nvPr>
        </p:nvSpPr>
        <p:spPr>
          <a:xfrm>
            <a:off x="838200" y="1825624"/>
            <a:ext cx="10515600" cy="3226273"/>
          </a:xfrm>
        </p:spPr>
        <p:txBody>
          <a:bodyPr>
            <a:normAutofit fontScale="85000" lnSpcReduction="20000"/>
          </a:bodyPr>
          <a:lstStyle/>
          <a:p>
            <a:r>
              <a:rPr lang="en-US" b="0" i="0" dirty="0">
                <a:solidFill>
                  <a:srgbClr val="242424"/>
                </a:solidFill>
                <a:effectLst/>
                <a:latin typeface="source-serif-pro"/>
              </a:rPr>
              <a:t>The main vector (sentence) contains sub-vectors (words) — with each word having a positional embedding. </a:t>
            </a:r>
          </a:p>
          <a:p>
            <a:r>
              <a:rPr lang="en-US" b="0" i="0" dirty="0">
                <a:solidFill>
                  <a:srgbClr val="242424"/>
                </a:solidFill>
                <a:effectLst/>
                <a:latin typeface="source-serif-pro"/>
              </a:rPr>
              <a:t>The attention computation treats each word as a ‘</a:t>
            </a:r>
            <a:r>
              <a:rPr lang="en-US" b="0" i="1" dirty="0">
                <a:solidFill>
                  <a:srgbClr val="242424"/>
                </a:solidFill>
                <a:effectLst/>
                <a:latin typeface="source-serif-pro"/>
              </a:rPr>
              <a:t>query</a:t>
            </a:r>
            <a:r>
              <a:rPr lang="en-US" b="0" i="0" dirty="0">
                <a:solidFill>
                  <a:srgbClr val="242424"/>
                </a:solidFill>
                <a:effectLst/>
                <a:latin typeface="source-serif-pro"/>
              </a:rPr>
              <a:t>’ and finds some ‘</a:t>
            </a:r>
            <a:r>
              <a:rPr lang="en-US" b="0" i="1" dirty="0">
                <a:solidFill>
                  <a:srgbClr val="242424"/>
                </a:solidFill>
                <a:effectLst/>
                <a:latin typeface="source-serif-pro"/>
              </a:rPr>
              <a:t>keys</a:t>
            </a:r>
            <a:r>
              <a:rPr lang="en-US" b="0" i="0" dirty="0">
                <a:solidFill>
                  <a:srgbClr val="242424"/>
                </a:solidFill>
                <a:effectLst/>
                <a:latin typeface="source-serif-pro"/>
              </a:rPr>
              <a:t>’ that correspond to some other words in the sentence, and then take a convex combination of the corresponding ‘</a:t>
            </a:r>
            <a:r>
              <a:rPr lang="en-US" b="0" i="1" dirty="0">
                <a:solidFill>
                  <a:srgbClr val="242424"/>
                </a:solidFill>
                <a:effectLst/>
                <a:latin typeface="source-serif-pro"/>
              </a:rPr>
              <a:t>values</a:t>
            </a:r>
            <a:r>
              <a:rPr lang="en-US" b="0" i="0" dirty="0">
                <a:solidFill>
                  <a:srgbClr val="242424"/>
                </a:solidFill>
                <a:effectLst/>
                <a:latin typeface="source-serif-pro"/>
              </a:rPr>
              <a:t>’. </a:t>
            </a:r>
          </a:p>
          <a:p>
            <a:r>
              <a:rPr lang="en-US" b="0" i="0" dirty="0">
                <a:solidFill>
                  <a:srgbClr val="242424"/>
                </a:solidFill>
                <a:effectLst/>
                <a:latin typeface="source-serif-pro"/>
              </a:rPr>
              <a:t>In multi-head attention, multiple values, queries, and keys are chosen which provides multiple attention (better word embedding with context). </a:t>
            </a:r>
          </a:p>
          <a:p>
            <a:r>
              <a:rPr lang="en-US" b="0" i="0" dirty="0">
                <a:solidFill>
                  <a:srgbClr val="242424"/>
                </a:solidFill>
                <a:effectLst/>
                <a:latin typeface="source-serif-pro"/>
              </a:rPr>
              <a:t>These multiple attentions are concatenated to give a final attention value (combination of context for all the words from all the multiple attentions), which works much better than using a single attention block.</a:t>
            </a:r>
            <a:endParaRPr lang="en-US" dirty="0"/>
          </a:p>
        </p:txBody>
      </p:sp>
      <p:sp>
        <p:nvSpPr>
          <p:cNvPr id="5" name="TextBox 4">
            <a:extLst>
              <a:ext uri="{FF2B5EF4-FFF2-40B4-BE49-F238E27FC236}">
                <a16:creationId xmlns:a16="http://schemas.microsoft.com/office/drawing/2014/main" id="{9822FFBD-B785-2C40-15F4-1CA25DA322DA}"/>
              </a:ext>
            </a:extLst>
          </p:cNvPr>
          <p:cNvSpPr txBox="1"/>
          <p:nvPr/>
        </p:nvSpPr>
        <p:spPr>
          <a:xfrm>
            <a:off x="2665379" y="5051897"/>
            <a:ext cx="7373566" cy="1477328"/>
          </a:xfrm>
          <a:prstGeom prst="rect">
            <a:avLst/>
          </a:prstGeom>
          <a:noFill/>
        </p:spPr>
        <p:txBody>
          <a:bodyPr wrap="square">
            <a:spAutoFit/>
          </a:bodyPr>
          <a:lstStyle/>
          <a:p>
            <a:r>
              <a:rPr lang="en-US" b="1" i="0" dirty="0">
                <a:solidFill>
                  <a:srgbClr val="242424"/>
                </a:solidFill>
                <a:effectLst/>
                <a:latin typeface="source-serif-pro"/>
              </a:rPr>
              <a:t>In simple words, the idea of multi-head attention is to take a word embedding, combine it with some other word embedding (or multiple words) using attention (or multiple attentions) to produce a better embedding for that word (embedding with a lot more context of the surrounding words).</a:t>
            </a:r>
            <a:endParaRPr lang="en-US" b="1" dirty="0"/>
          </a:p>
        </p:txBody>
      </p:sp>
    </p:spTree>
    <p:extLst>
      <p:ext uri="{BB962C8B-B14F-4D97-AF65-F5344CB8AC3E}">
        <p14:creationId xmlns:p14="http://schemas.microsoft.com/office/powerpoint/2010/main" val="7857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4B02-9AC6-0CA9-9FF9-A800AEC7279D}"/>
              </a:ext>
            </a:extLst>
          </p:cNvPr>
          <p:cNvSpPr>
            <a:spLocks noGrp="1"/>
          </p:cNvSpPr>
          <p:nvPr>
            <p:ph type="title"/>
          </p:nvPr>
        </p:nvSpPr>
        <p:spPr/>
        <p:txBody>
          <a:bodyPr/>
          <a:lstStyle/>
          <a:p>
            <a:r>
              <a:rPr lang="en-US" b="1" i="0" dirty="0">
                <a:solidFill>
                  <a:srgbClr val="242424"/>
                </a:solidFill>
                <a:effectLst/>
                <a:latin typeface="source-serif-pro"/>
              </a:rPr>
              <a:t>Add &amp; Norm and Feed-Forward</a:t>
            </a:r>
            <a:endParaRPr lang="en-US" dirty="0"/>
          </a:p>
        </p:txBody>
      </p:sp>
      <p:sp>
        <p:nvSpPr>
          <p:cNvPr id="3" name="Content Placeholder 2">
            <a:extLst>
              <a:ext uri="{FF2B5EF4-FFF2-40B4-BE49-F238E27FC236}">
                <a16:creationId xmlns:a16="http://schemas.microsoft.com/office/drawing/2014/main" id="{CA89DFC8-75FE-688F-E5A2-D020063EBD83}"/>
              </a:ext>
            </a:extLst>
          </p:cNvPr>
          <p:cNvSpPr>
            <a:spLocks noGrp="1"/>
          </p:cNvSpPr>
          <p:nvPr>
            <p:ph idx="1"/>
          </p:nvPr>
        </p:nvSpPr>
        <p:spPr/>
        <p:txBody>
          <a:bodyPr/>
          <a:lstStyle/>
          <a:p>
            <a:pPr algn="l"/>
            <a:r>
              <a:rPr lang="en-US" b="0" i="0" dirty="0">
                <a:solidFill>
                  <a:srgbClr val="242424"/>
                </a:solidFill>
                <a:effectLst/>
                <a:latin typeface="source-serif-pro"/>
              </a:rPr>
              <a:t>The next block is the ‘</a:t>
            </a:r>
            <a:r>
              <a:rPr lang="en-US" b="1" i="0" dirty="0">
                <a:solidFill>
                  <a:srgbClr val="242424"/>
                </a:solidFill>
                <a:effectLst/>
                <a:latin typeface="source-serif-pro"/>
              </a:rPr>
              <a:t>Add &amp; Norm</a:t>
            </a:r>
            <a:r>
              <a:rPr lang="en-US" b="0" i="0" dirty="0">
                <a:solidFill>
                  <a:srgbClr val="242424"/>
                </a:solidFill>
                <a:effectLst/>
                <a:latin typeface="source-serif-pro"/>
              </a:rPr>
              <a:t>’ which takes in a residual connection of the original word embedding, adds it to the embedding from the multi-head attention, and then normalizes it to have zero mean and variance 1.</a:t>
            </a:r>
          </a:p>
          <a:p>
            <a:pPr algn="l"/>
            <a:r>
              <a:rPr lang="en-US" b="0" i="0" dirty="0">
                <a:solidFill>
                  <a:srgbClr val="242424"/>
                </a:solidFill>
                <a:effectLst/>
                <a:latin typeface="source-serif-pro"/>
              </a:rPr>
              <a:t>This is fed to a ‘</a:t>
            </a:r>
            <a:r>
              <a:rPr lang="en-US" b="1" i="0" dirty="0">
                <a:solidFill>
                  <a:srgbClr val="242424"/>
                </a:solidFill>
                <a:effectLst/>
                <a:latin typeface="source-serif-pro"/>
              </a:rPr>
              <a:t>feed forward</a:t>
            </a:r>
            <a:r>
              <a:rPr lang="en-US" b="0" i="0" dirty="0">
                <a:solidFill>
                  <a:srgbClr val="242424"/>
                </a:solidFill>
                <a:effectLst/>
                <a:latin typeface="source-serif-pro"/>
              </a:rPr>
              <a:t>’ block which also has an ‘add &amp; norm’ block at its output.</a:t>
            </a:r>
          </a:p>
          <a:p>
            <a:pPr algn="l"/>
            <a:r>
              <a:rPr lang="en-US" b="0" i="0" dirty="0">
                <a:solidFill>
                  <a:srgbClr val="242424"/>
                </a:solidFill>
                <a:effectLst/>
                <a:latin typeface="source-serif-pro"/>
              </a:rPr>
              <a:t>The whole multi-head attention and feed-forward blocks are repeated n times (hyperparameters), in the encoder block.</a:t>
            </a:r>
          </a:p>
          <a:p>
            <a:pPr marL="0" indent="0">
              <a:buNone/>
            </a:pPr>
            <a:endParaRPr lang="en-US" dirty="0"/>
          </a:p>
        </p:txBody>
      </p:sp>
    </p:spTree>
    <p:extLst>
      <p:ext uri="{BB962C8B-B14F-4D97-AF65-F5344CB8AC3E}">
        <p14:creationId xmlns:p14="http://schemas.microsoft.com/office/powerpoint/2010/main" val="3080354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C0F4-9BF4-CCB0-DA44-95320512681B}"/>
              </a:ext>
            </a:extLst>
          </p:cNvPr>
          <p:cNvSpPr>
            <a:spLocks noGrp="1"/>
          </p:cNvSpPr>
          <p:nvPr>
            <p:ph type="title"/>
          </p:nvPr>
        </p:nvSpPr>
        <p:spPr/>
        <p:txBody>
          <a:bodyPr/>
          <a:lstStyle/>
          <a:p>
            <a:r>
              <a:rPr lang="en-US" dirty="0"/>
              <a:t>Output of Encoder</a:t>
            </a:r>
          </a:p>
        </p:txBody>
      </p:sp>
      <p:sp>
        <p:nvSpPr>
          <p:cNvPr id="3" name="Content Placeholder 2">
            <a:extLst>
              <a:ext uri="{FF2B5EF4-FFF2-40B4-BE49-F238E27FC236}">
                <a16:creationId xmlns:a16="http://schemas.microsoft.com/office/drawing/2014/main" id="{4ABF0021-2DE7-5F6D-AB29-FD43CE9EF4AB}"/>
              </a:ext>
            </a:extLst>
          </p:cNvPr>
          <p:cNvSpPr>
            <a:spLocks noGrp="1"/>
          </p:cNvSpPr>
          <p:nvPr>
            <p:ph idx="1"/>
          </p:nvPr>
        </p:nvSpPr>
        <p:spPr>
          <a:xfrm>
            <a:off x="838200" y="1825625"/>
            <a:ext cx="7828128" cy="4425050"/>
          </a:xfrm>
        </p:spPr>
        <p:txBody>
          <a:bodyPr/>
          <a:lstStyle/>
          <a:p>
            <a:pPr marL="0" indent="0">
              <a:buNone/>
            </a:pPr>
            <a:r>
              <a:rPr lang="en-US" b="0" i="0" dirty="0">
                <a:solidFill>
                  <a:srgbClr val="242424"/>
                </a:solidFill>
                <a:effectLst/>
                <a:latin typeface="source-serif-pro"/>
              </a:rPr>
              <a:t>The output of the encoder is again a sequence of embeddings, </a:t>
            </a:r>
            <a:r>
              <a:rPr lang="en-US" dirty="0"/>
              <a:t>one embedding per position</a:t>
            </a:r>
            <a:r>
              <a:rPr lang="en-US" b="0" i="0" dirty="0">
                <a:solidFill>
                  <a:srgbClr val="242424"/>
                </a:solidFill>
                <a:effectLst/>
                <a:latin typeface="source-serif-pro"/>
              </a:rPr>
              <a:t>, where each position embedding contains not only the embedding of the original word at the position but also information about other words, that it learned using attention.</a:t>
            </a:r>
            <a:endParaRPr lang="en-US" dirty="0"/>
          </a:p>
        </p:txBody>
      </p:sp>
      <p:pic>
        <p:nvPicPr>
          <p:cNvPr id="4" name="Picture 2">
            <a:extLst>
              <a:ext uri="{FF2B5EF4-FFF2-40B4-BE49-F238E27FC236}">
                <a16:creationId xmlns:a16="http://schemas.microsoft.com/office/drawing/2014/main" id="{D0DF1388-541D-DC35-859A-106597301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5425" y="1577689"/>
            <a:ext cx="2628900" cy="45053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CD678CC8-240B-E324-0C41-DEA1530BD691}"/>
              </a:ext>
            </a:extLst>
          </p:cNvPr>
          <p:cNvGrpSpPr/>
          <p:nvPr/>
        </p:nvGrpSpPr>
        <p:grpSpPr>
          <a:xfrm>
            <a:off x="10962387" y="2565365"/>
            <a:ext cx="1007280" cy="349920"/>
            <a:chOff x="10962387" y="2565365"/>
            <a:chExt cx="1007280" cy="34992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9CCA228-9A32-7D29-431F-A44568838F86}"/>
                    </a:ext>
                  </a:extLst>
                </p14:cNvPr>
                <p14:cNvContentPartPr/>
                <p14:nvPr/>
              </p14:nvContentPartPr>
              <p14:xfrm>
                <a:off x="11016027" y="2748605"/>
                <a:ext cx="202680" cy="20880"/>
              </p14:xfrm>
            </p:contentPart>
          </mc:Choice>
          <mc:Fallback>
            <p:pic>
              <p:nvPicPr>
                <p:cNvPr id="5" name="Ink 4">
                  <a:extLst>
                    <a:ext uri="{FF2B5EF4-FFF2-40B4-BE49-F238E27FC236}">
                      <a16:creationId xmlns:a16="http://schemas.microsoft.com/office/drawing/2014/main" id="{39CCA228-9A32-7D29-431F-A44568838F86}"/>
                    </a:ext>
                  </a:extLst>
                </p:cNvPr>
                <p:cNvPicPr/>
                <p:nvPr/>
              </p:nvPicPr>
              <p:blipFill>
                <a:blip r:embed="rId4"/>
                <a:stretch>
                  <a:fillRect/>
                </a:stretch>
              </p:blipFill>
              <p:spPr>
                <a:xfrm>
                  <a:off x="11007387" y="2739605"/>
                  <a:ext cx="2203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5AD25CD-54F0-738F-5B47-DF9563F73746}"/>
                    </a:ext>
                  </a:extLst>
                </p14:cNvPr>
                <p14:cNvContentPartPr/>
                <p14:nvPr/>
              </p14:nvContentPartPr>
              <p14:xfrm>
                <a:off x="10962387" y="2762645"/>
                <a:ext cx="72360" cy="11880"/>
              </p14:xfrm>
            </p:contentPart>
          </mc:Choice>
          <mc:Fallback>
            <p:pic>
              <p:nvPicPr>
                <p:cNvPr id="6" name="Ink 5">
                  <a:extLst>
                    <a:ext uri="{FF2B5EF4-FFF2-40B4-BE49-F238E27FC236}">
                      <a16:creationId xmlns:a16="http://schemas.microsoft.com/office/drawing/2014/main" id="{95AD25CD-54F0-738F-5B47-DF9563F73746}"/>
                    </a:ext>
                  </a:extLst>
                </p:cNvPr>
                <p:cNvPicPr/>
                <p:nvPr/>
              </p:nvPicPr>
              <p:blipFill>
                <a:blip r:embed="rId6"/>
                <a:stretch>
                  <a:fillRect/>
                </a:stretch>
              </p:blipFill>
              <p:spPr>
                <a:xfrm>
                  <a:off x="10953387" y="2754005"/>
                  <a:ext cx="900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57C53CEC-4456-2675-164E-648C2A001BC3}"/>
                    </a:ext>
                  </a:extLst>
                </p14:cNvPr>
                <p14:cNvContentPartPr/>
                <p14:nvPr/>
              </p14:nvContentPartPr>
              <p14:xfrm>
                <a:off x="11160747" y="2683805"/>
                <a:ext cx="64800" cy="73080"/>
              </p14:xfrm>
            </p:contentPart>
          </mc:Choice>
          <mc:Fallback>
            <p:pic>
              <p:nvPicPr>
                <p:cNvPr id="7" name="Ink 6">
                  <a:extLst>
                    <a:ext uri="{FF2B5EF4-FFF2-40B4-BE49-F238E27FC236}">
                      <a16:creationId xmlns:a16="http://schemas.microsoft.com/office/drawing/2014/main" id="{57C53CEC-4456-2675-164E-648C2A001BC3}"/>
                    </a:ext>
                  </a:extLst>
                </p:cNvPr>
                <p:cNvPicPr/>
                <p:nvPr/>
              </p:nvPicPr>
              <p:blipFill>
                <a:blip r:embed="rId8"/>
                <a:stretch>
                  <a:fillRect/>
                </a:stretch>
              </p:blipFill>
              <p:spPr>
                <a:xfrm>
                  <a:off x="11151747" y="2674805"/>
                  <a:ext cx="824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1239B9E4-B4D8-38EB-4AE2-C56279A5D020}"/>
                    </a:ext>
                  </a:extLst>
                </p14:cNvPr>
                <p14:cNvContentPartPr/>
                <p14:nvPr/>
              </p14:nvContentPartPr>
              <p14:xfrm>
                <a:off x="11150667" y="2748605"/>
                <a:ext cx="69480" cy="132480"/>
              </p14:xfrm>
            </p:contentPart>
          </mc:Choice>
          <mc:Fallback>
            <p:pic>
              <p:nvPicPr>
                <p:cNvPr id="8" name="Ink 7">
                  <a:extLst>
                    <a:ext uri="{FF2B5EF4-FFF2-40B4-BE49-F238E27FC236}">
                      <a16:creationId xmlns:a16="http://schemas.microsoft.com/office/drawing/2014/main" id="{1239B9E4-B4D8-38EB-4AE2-C56279A5D020}"/>
                    </a:ext>
                  </a:extLst>
                </p:cNvPr>
                <p:cNvPicPr/>
                <p:nvPr/>
              </p:nvPicPr>
              <p:blipFill>
                <a:blip r:embed="rId10"/>
                <a:stretch>
                  <a:fillRect/>
                </a:stretch>
              </p:blipFill>
              <p:spPr>
                <a:xfrm>
                  <a:off x="11142027" y="2739605"/>
                  <a:ext cx="871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1492B4D5-728C-2859-38B5-C104A1B24FBA}"/>
                    </a:ext>
                  </a:extLst>
                </p14:cNvPr>
                <p14:cNvContentPartPr/>
                <p14:nvPr/>
              </p14:nvContentPartPr>
              <p14:xfrm>
                <a:off x="11289987" y="2565365"/>
                <a:ext cx="679680" cy="349920"/>
              </p14:xfrm>
            </p:contentPart>
          </mc:Choice>
          <mc:Fallback>
            <p:pic>
              <p:nvPicPr>
                <p:cNvPr id="10" name="Ink 9">
                  <a:extLst>
                    <a:ext uri="{FF2B5EF4-FFF2-40B4-BE49-F238E27FC236}">
                      <a16:creationId xmlns:a16="http://schemas.microsoft.com/office/drawing/2014/main" id="{1492B4D5-728C-2859-38B5-C104A1B24FBA}"/>
                    </a:ext>
                  </a:extLst>
                </p:cNvPr>
                <p:cNvPicPr/>
                <p:nvPr/>
              </p:nvPicPr>
              <p:blipFill>
                <a:blip r:embed="rId12"/>
                <a:stretch>
                  <a:fillRect/>
                </a:stretch>
              </p:blipFill>
              <p:spPr>
                <a:xfrm>
                  <a:off x="11281347" y="2556725"/>
                  <a:ext cx="69732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D95D5113-51B8-2230-4F8C-77A470C96407}"/>
                    </a:ext>
                  </a:extLst>
                </p14:cNvPr>
                <p14:cNvContentPartPr/>
                <p14:nvPr/>
              </p14:nvContentPartPr>
              <p14:xfrm>
                <a:off x="11845467" y="2614685"/>
                <a:ext cx="67680" cy="34920"/>
              </p14:xfrm>
            </p:contentPart>
          </mc:Choice>
          <mc:Fallback>
            <p:pic>
              <p:nvPicPr>
                <p:cNvPr id="11" name="Ink 10">
                  <a:extLst>
                    <a:ext uri="{FF2B5EF4-FFF2-40B4-BE49-F238E27FC236}">
                      <a16:creationId xmlns:a16="http://schemas.microsoft.com/office/drawing/2014/main" id="{D95D5113-51B8-2230-4F8C-77A470C96407}"/>
                    </a:ext>
                  </a:extLst>
                </p:cNvPr>
                <p:cNvPicPr/>
                <p:nvPr/>
              </p:nvPicPr>
              <p:blipFill>
                <a:blip r:embed="rId14"/>
                <a:stretch>
                  <a:fillRect/>
                </a:stretch>
              </p:blipFill>
              <p:spPr>
                <a:xfrm>
                  <a:off x="11836467" y="2605685"/>
                  <a:ext cx="853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4B5BA9D0-BEB7-B04C-94D6-2226BCEBEE6B}"/>
                    </a:ext>
                  </a:extLst>
                </p14:cNvPr>
                <p14:cNvContentPartPr/>
                <p14:nvPr/>
              </p14:nvContentPartPr>
              <p14:xfrm>
                <a:off x="11477187" y="2623325"/>
                <a:ext cx="181440" cy="43560"/>
              </p14:xfrm>
            </p:contentPart>
          </mc:Choice>
          <mc:Fallback>
            <p:pic>
              <p:nvPicPr>
                <p:cNvPr id="13" name="Ink 12">
                  <a:extLst>
                    <a:ext uri="{FF2B5EF4-FFF2-40B4-BE49-F238E27FC236}">
                      <a16:creationId xmlns:a16="http://schemas.microsoft.com/office/drawing/2014/main" id="{4B5BA9D0-BEB7-B04C-94D6-2226BCEBEE6B}"/>
                    </a:ext>
                  </a:extLst>
                </p:cNvPr>
                <p:cNvPicPr/>
                <p:nvPr/>
              </p:nvPicPr>
              <p:blipFill>
                <a:blip r:embed="rId16"/>
                <a:stretch>
                  <a:fillRect/>
                </a:stretch>
              </p:blipFill>
              <p:spPr>
                <a:xfrm>
                  <a:off x="11468547" y="2614685"/>
                  <a:ext cx="199080" cy="61200"/>
                </a:xfrm>
                <a:prstGeom prst="rect">
                  <a:avLst/>
                </a:prstGeom>
              </p:spPr>
            </p:pic>
          </mc:Fallback>
        </mc:AlternateContent>
      </p:grpSp>
    </p:spTree>
    <p:extLst>
      <p:ext uri="{BB962C8B-B14F-4D97-AF65-F5344CB8AC3E}">
        <p14:creationId xmlns:p14="http://schemas.microsoft.com/office/powerpoint/2010/main" val="1708710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93EC-9CD3-D6AE-AAC3-CD2D1D7D610F}"/>
              </a:ext>
            </a:extLst>
          </p:cNvPr>
          <p:cNvSpPr>
            <a:spLocks noGrp="1"/>
          </p:cNvSpPr>
          <p:nvPr>
            <p:ph type="title"/>
          </p:nvPr>
        </p:nvSpPr>
        <p:spPr/>
        <p:txBody>
          <a:bodyPr/>
          <a:lstStyle/>
          <a:p>
            <a:r>
              <a:rPr lang="en-US" dirty="0"/>
              <a:t>Decoder Block</a:t>
            </a:r>
          </a:p>
        </p:txBody>
      </p:sp>
      <p:sp>
        <p:nvSpPr>
          <p:cNvPr id="3" name="Content Placeholder 2">
            <a:extLst>
              <a:ext uri="{FF2B5EF4-FFF2-40B4-BE49-F238E27FC236}">
                <a16:creationId xmlns:a16="http://schemas.microsoft.com/office/drawing/2014/main" id="{BC762517-5392-A28F-2482-280D2A5728D7}"/>
              </a:ext>
            </a:extLst>
          </p:cNvPr>
          <p:cNvSpPr>
            <a:spLocks noGrp="1"/>
          </p:cNvSpPr>
          <p:nvPr>
            <p:ph idx="1"/>
          </p:nvPr>
        </p:nvSpPr>
        <p:spPr>
          <a:xfrm>
            <a:off x="838200" y="1825625"/>
            <a:ext cx="6745263" cy="4351338"/>
          </a:xfrm>
        </p:spPr>
        <p:txBody>
          <a:bodyPr/>
          <a:lstStyle/>
          <a:p>
            <a:r>
              <a:rPr lang="en-US" b="0" i="0" dirty="0">
                <a:solidFill>
                  <a:srgbClr val="242424"/>
                </a:solidFill>
                <a:effectLst/>
                <a:latin typeface="source-serif-pro"/>
              </a:rPr>
              <a:t>The purpose of the decoder is to produce some output. </a:t>
            </a:r>
          </a:p>
          <a:p>
            <a:r>
              <a:rPr lang="en-US" b="0" i="0" dirty="0">
                <a:solidFill>
                  <a:srgbClr val="242424"/>
                </a:solidFill>
                <a:effectLst/>
                <a:latin typeface="source-serif-pro"/>
              </a:rPr>
              <a:t>In the paper, Attention is All You Need, this decoder was used for sentence translation (say from English to French).</a:t>
            </a:r>
          </a:p>
          <a:p>
            <a:r>
              <a:rPr lang="en-US" b="0" i="0" dirty="0">
                <a:solidFill>
                  <a:srgbClr val="242424"/>
                </a:solidFill>
                <a:effectLst/>
                <a:latin typeface="source-serif-pro"/>
              </a:rPr>
              <a:t> So the encoder will take in the English sentence, and the decoder will translate it to French. </a:t>
            </a:r>
          </a:p>
        </p:txBody>
      </p:sp>
      <p:pic>
        <p:nvPicPr>
          <p:cNvPr id="12290" name="Picture 2">
            <a:extLst>
              <a:ext uri="{FF2B5EF4-FFF2-40B4-BE49-F238E27FC236}">
                <a16:creationId xmlns:a16="http://schemas.microsoft.com/office/drawing/2014/main" id="{F8FFACB0-42E8-1F94-C71C-747617E77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8846" y="743149"/>
            <a:ext cx="1979571" cy="53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28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045F-37DF-4292-D1E9-489323155A4A}"/>
              </a:ext>
            </a:extLst>
          </p:cNvPr>
          <p:cNvSpPr>
            <a:spLocks noGrp="1"/>
          </p:cNvSpPr>
          <p:nvPr>
            <p:ph type="title"/>
          </p:nvPr>
        </p:nvSpPr>
        <p:spPr/>
        <p:txBody>
          <a:bodyPr/>
          <a:lstStyle/>
          <a:p>
            <a:r>
              <a:rPr lang="en-US" dirty="0"/>
              <a:t>Decoder Block</a:t>
            </a:r>
          </a:p>
        </p:txBody>
      </p:sp>
      <p:sp>
        <p:nvSpPr>
          <p:cNvPr id="3" name="Content Placeholder 2">
            <a:extLst>
              <a:ext uri="{FF2B5EF4-FFF2-40B4-BE49-F238E27FC236}">
                <a16:creationId xmlns:a16="http://schemas.microsoft.com/office/drawing/2014/main" id="{62094EB4-2D24-86CB-AE7B-10BAFF69D612}"/>
              </a:ext>
            </a:extLst>
          </p:cNvPr>
          <p:cNvSpPr>
            <a:spLocks noGrp="1"/>
          </p:cNvSpPr>
          <p:nvPr>
            <p:ph idx="1"/>
          </p:nvPr>
        </p:nvSpPr>
        <p:spPr>
          <a:xfrm>
            <a:off x="381000" y="1627732"/>
            <a:ext cx="4811973" cy="4738948"/>
          </a:xfrm>
        </p:spPr>
        <p:txBody>
          <a:bodyPr>
            <a:normAutofit fontScale="62500" lnSpcReduction="20000"/>
          </a:bodyPr>
          <a:lstStyle/>
          <a:p>
            <a:pPr algn="l">
              <a:buFont typeface="+mj-lt"/>
              <a:buAutoNum type="arabicPeriod"/>
            </a:pPr>
            <a:r>
              <a:rPr lang="en-US" b="0" i="0" dirty="0">
                <a:solidFill>
                  <a:srgbClr val="242424"/>
                </a:solidFill>
                <a:effectLst/>
                <a:latin typeface="source-serif-pro"/>
              </a:rPr>
              <a:t>In sentence translation, the decoder block takes in the French sentence (for English to French translation). Like the encoder, here we add a word embedding and a positional embedding and feed it to the multi-head attention block.</a:t>
            </a:r>
          </a:p>
          <a:p>
            <a:pPr algn="l"/>
            <a:r>
              <a:rPr lang="en-US" b="0" i="0" dirty="0">
                <a:solidFill>
                  <a:srgbClr val="242424"/>
                </a:solidFill>
                <a:effectLst/>
                <a:latin typeface="source-serif-pro"/>
              </a:rPr>
              <a:t>2. The self-attention block will generate an attention vector for each word in the French sentence, to show how much one word is related to the other in the sentence.</a:t>
            </a:r>
          </a:p>
          <a:p>
            <a:pPr algn="l"/>
            <a:r>
              <a:rPr lang="en-US" b="0" i="0" dirty="0">
                <a:solidFill>
                  <a:srgbClr val="242424"/>
                </a:solidFill>
                <a:effectLst/>
                <a:latin typeface="source-serif-pro"/>
              </a:rPr>
              <a:t>3. This attention vector from the French sentence is then compared with the attention vectors from the English sentence. This is the part where the English to French word mappings happen.</a:t>
            </a:r>
          </a:p>
          <a:p>
            <a:pPr algn="l"/>
            <a:r>
              <a:rPr lang="en-US" b="0" i="0" dirty="0">
                <a:solidFill>
                  <a:srgbClr val="242424"/>
                </a:solidFill>
                <a:effectLst/>
                <a:latin typeface="source-serif-pro"/>
              </a:rPr>
              <a:t>4. In the final layers, the decoder predicts the translation of the English word to the best probable French word.</a:t>
            </a:r>
          </a:p>
          <a:p>
            <a:pPr algn="l"/>
            <a:r>
              <a:rPr lang="en-US" b="0" i="0" dirty="0">
                <a:solidFill>
                  <a:srgbClr val="242424"/>
                </a:solidFill>
                <a:effectLst/>
                <a:latin typeface="source-serif-pro"/>
              </a:rPr>
              <a:t>5. The whole process is repeated multiple times to get a translation of the entire text data.</a:t>
            </a:r>
          </a:p>
          <a:p>
            <a:pPr marL="0" indent="0">
              <a:buNone/>
            </a:pPr>
            <a:endParaRPr lang="en-US" dirty="0"/>
          </a:p>
        </p:txBody>
      </p:sp>
      <p:pic>
        <p:nvPicPr>
          <p:cNvPr id="14338" name="Picture 2">
            <a:extLst>
              <a:ext uri="{FF2B5EF4-FFF2-40B4-BE49-F238E27FC236}">
                <a16:creationId xmlns:a16="http://schemas.microsoft.com/office/drawing/2014/main" id="{0AE6848B-CDE5-93C6-C2B2-1F81414E0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472" y="800911"/>
            <a:ext cx="6466528"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525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3523-D0AA-0CDB-3E3A-377240CA32EB}"/>
              </a:ext>
            </a:extLst>
          </p:cNvPr>
          <p:cNvSpPr>
            <a:spLocks noGrp="1"/>
          </p:cNvSpPr>
          <p:nvPr>
            <p:ph type="title"/>
          </p:nvPr>
        </p:nvSpPr>
        <p:spPr/>
        <p:txBody>
          <a:bodyPr/>
          <a:lstStyle/>
          <a:p>
            <a:r>
              <a:rPr lang="en-US" b="1" i="0" dirty="0">
                <a:solidFill>
                  <a:srgbClr val="242424"/>
                </a:solidFill>
                <a:effectLst/>
                <a:latin typeface="source-serif-pro"/>
              </a:rPr>
              <a:t>Masked Multi-head Attention</a:t>
            </a:r>
            <a:endParaRPr lang="en-US" dirty="0"/>
          </a:p>
        </p:txBody>
      </p:sp>
      <p:sp>
        <p:nvSpPr>
          <p:cNvPr id="3" name="Content Placeholder 2">
            <a:extLst>
              <a:ext uri="{FF2B5EF4-FFF2-40B4-BE49-F238E27FC236}">
                <a16:creationId xmlns:a16="http://schemas.microsoft.com/office/drawing/2014/main" id="{40B61A61-24DB-12F3-67F3-BAC8872C4F4C}"/>
              </a:ext>
            </a:extLst>
          </p:cNvPr>
          <p:cNvSpPr>
            <a:spLocks noGrp="1"/>
          </p:cNvSpPr>
          <p:nvPr>
            <p:ph idx="1"/>
          </p:nvPr>
        </p:nvSpPr>
        <p:spPr>
          <a:xfrm>
            <a:off x="961416" y="1749424"/>
            <a:ext cx="10878017" cy="4354681"/>
          </a:xfrm>
        </p:spPr>
        <p:txBody>
          <a:bodyPr/>
          <a:lstStyle/>
          <a:p>
            <a:pPr algn="l"/>
            <a:r>
              <a:rPr lang="en-US" b="0" i="0" dirty="0">
                <a:solidFill>
                  <a:srgbClr val="242424"/>
                </a:solidFill>
                <a:effectLst/>
                <a:latin typeface="source-serif-pro"/>
              </a:rPr>
              <a:t>This is a multi-head attention block where some values are masked. The probabilities of the masked values are nullified or not selected.</a:t>
            </a:r>
          </a:p>
          <a:p>
            <a:pPr algn="l"/>
            <a:r>
              <a:rPr lang="en-US" b="0" i="0" dirty="0">
                <a:solidFill>
                  <a:srgbClr val="242424"/>
                </a:solidFill>
                <a:effectLst/>
                <a:latin typeface="source-serif-pro"/>
              </a:rPr>
              <a:t>For example, while decoding, the output value should only depend on previous outputs and not future outputs. Then we mask the future outputs.</a:t>
            </a:r>
          </a:p>
          <a:p>
            <a:pPr marL="0" indent="0">
              <a:buNone/>
            </a:pPr>
            <a:endParaRPr lang="en-US" dirty="0"/>
          </a:p>
        </p:txBody>
      </p:sp>
      <p:pic>
        <p:nvPicPr>
          <p:cNvPr id="15362" name="Picture 2">
            <a:extLst>
              <a:ext uri="{FF2B5EF4-FFF2-40B4-BE49-F238E27FC236}">
                <a16:creationId xmlns:a16="http://schemas.microsoft.com/office/drawing/2014/main" id="{23BFC2C9-A02E-6A2E-31D5-48542D083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377" y="3847713"/>
            <a:ext cx="7049528" cy="281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98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6DC3-0B52-79C5-2482-82166B757FA9}"/>
              </a:ext>
            </a:extLst>
          </p:cNvPr>
          <p:cNvSpPr>
            <a:spLocks noGrp="1"/>
          </p:cNvSpPr>
          <p:nvPr>
            <p:ph type="title"/>
          </p:nvPr>
        </p:nvSpPr>
        <p:spPr/>
        <p:txBody>
          <a:bodyPr/>
          <a:lstStyle/>
          <a:p>
            <a:r>
              <a:rPr lang="en-US" dirty="0"/>
              <a:t>Self Attention</a:t>
            </a:r>
          </a:p>
        </p:txBody>
      </p:sp>
      <p:pic>
        <p:nvPicPr>
          <p:cNvPr id="5" name="Picture 4">
            <a:extLst>
              <a:ext uri="{FF2B5EF4-FFF2-40B4-BE49-F238E27FC236}">
                <a16:creationId xmlns:a16="http://schemas.microsoft.com/office/drawing/2014/main" id="{8CD6006C-1B94-7EB2-F566-4D8E74A3125B}"/>
              </a:ext>
            </a:extLst>
          </p:cNvPr>
          <p:cNvPicPr>
            <a:picLocks noChangeAspect="1"/>
          </p:cNvPicPr>
          <p:nvPr/>
        </p:nvPicPr>
        <p:blipFill>
          <a:blip r:embed="rId2"/>
          <a:stretch>
            <a:fillRect/>
          </a:stretch>
        </p:blipFill>
        <p:spPr>
          <a:xfrm>
            <a:off x="2306629" y="1527482"/>
            <a:ext cx="8153400" cy="4772025"/>
          </a:xfrm>
          <a:prstGeom prst="rect">
            <a:avLst/>
          </a:prstGeom>
        </p:spPr>
      </p:pic>
    </p:spTree>
    <p:extLst>
      <p:ext uri="{BB962C8B-B14F-4D97-AF65-F5344CB8AC3E}">
        <p14:creationId xmlns:p14="http://schemas.microsoft.com/office/powerpoint/2010/main" val="9657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B070-9FC6-24D3-7188-465E523688AB}"/>
              </a:ext>
            </a:extLst>
          </p:cNvPr>
          <p:cNvSpPr>
            <a:spLocks noGrp="1"/>
          </p:cNvSpPr>
          <p:nvPr>
            <p:ph type="title"/>
          </p:nvPr>
        </p:nvSpPr>
        <p:spPr/>
        <p:txBody>
          <a:bodyPr/>
          <a:lstStyle/>
          <a:p>
            <a:r>
              <a:rPr lang="en-US" dirty="0"/>
              <a:t>Self Attention</a:t>
            </a:r>
          </a:p>
        </p:txBody>
      </p:sp>
      <p:sp>
        <p:nvSpPr>
          <p:cNvPr id="3" name="Content Placeholder 2">
            <a:extLst>
              <a:ext uri="{FF2B5EF4-FFF2-40B4-BE49-F238E27FC236}">
                <a16:creationId xmlns:a16="http://schemas.microsoft.com/office/drawing/2014/main" id="{BC4212B5-B774-0E5A-46E9-63092BBEAAAE}"/>
              </a:ext>
            </a:extLst>
          </p:cNvPr>
          <p:cNvSpPr>
            <a:spLocks noGrp="1"/>
          </p:cNvSpPr>
          <p:nvPr>
            <p:ph idx="1"/>
          </p:nvPr>
        </p:nvSpPr>
        <p:spPr/>
        <p:txBody>
          <a:bodyPr>
            <a:normAutofit lnSpcReduction="10000"/>
          </a:bodyPr>
          <a:lstStyle/>
          <a:p>
            <a:r>
              <a:rPr lang="en-US" b="0" i="0" dirty="0">
                <a:solidFill>
                  <a:srgbClr val="242424"/>
                </a:solidFill>
                <a:effectLst/>
                <a:latin typeface="source-serif-pro"/>
              </a:rPr>
              <a:t>In an embedding space, similar words appear closer together or have similar embeddings. Such as the word ‘king’ will be more related to the word ‘queen’ and ‘royalty’, than with the word ‘zebra’. Similarly, ‘zebra’ will be more related to ‘horse’ and ‘stripes’, than with the word ‘emotion’. </a:t>
            </a:r>
          </a:p>
          <a:p>
            <a:endParaRPr lang="en-US" dirty="0">
              <a:solidFill>
                <a:srgbClr val="242424"/>
              </a:solidFill>
              <a:latin typeface="source-serif-pro"/>
            </a:endParaRPr>
          </a:p>
          <a:p>
            <a:r>
              <a:rPr lang="en-US" b="0" i="0" dirty="0">
                <a:solidFill>
                  <a:srgbClr val="242424"/>
                </a:solidFill>
                <a:effectLst/>
                <a:latin typeface="source-serif-pro"/>
              </a:rPr>
              <a:t> We use this idea to find the weight vectors </a:t>
            </a:r>
            <a:r>
              <a:rPr lang="en-US" b="0" i="1" dirty="0">
                <a:solidFill>
                  <a:srgbClr val="242424"/>
                </a:solidFill>
                <a:effectLst/>
                <a:latin typeface="source-serif-pro"/>
              </a:rPr>
              <a:t>W, </a:t>
            </a:r>
            <a:r>
              <a:rPr lang="en-US" b="0" i="0" dirty="0">
                <a:solidFill>
                  <a:srgbClr val="242424"/>
                </a:solidFill>
                <a:effectLst/>
                <a:latin typeface="source-serif-pro"/>
              </a:rPr>
              <a:t>by multiplying (dot product) the word embeddings together to gain more context. So, in the sentence </a:t>
            </a:r>
            <a:r>
              <a:rPr lang="en-US" b="0" i="1" dirty="0">
                <a:solidFill>
                  <a:srgbClr val="242424"/>
                </a:solidFill>
                <a:effectLst/>
                <a:latin typeface="source-serif-pro"/>
              </a:rPr>
              <a:t>Bark is very cute and he is a dog, </a:t>
            </a:r>
            <a:r>
              <a:rPr lang="en-US" b="0" i="0" dirty="0">
                <a:solidFill>
                  <a:srgbClr val="242424"/>
                </a:solidFill>
                <a:effectLst/>
                <a:latin typeface="source-serif-pro"/>
              </a:rPr>
              <a:t>instead of using the word embeddings as it is, we multiply the embedding of each word with one another.</a:t>
            </a:r>
            <a:endParaRPr lang="en-US" dirty="0"/>
          </a:p>
        </p:txBody>
      </p:sp>
    </p:spTree>
    <p:extLst>
      <p:ext uri="{BB962C8B-B14F-4D97-AF65-F5344CB8AC3E}">
        <p14:creationId xmlns:p14="http://schemas.microsoft.com/office/powerpoint/2010/main" val="151289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EA3E-2589-9292-46BA-5651253A29D0}"/>
              </a:ext>
            </a:extLst>
          </p:cNvPr>
          <p:cNvSpPr>
            <a:spLocks noGrp="1"/>
          </p:cNvSpPr>
          <p:nvPr>
            <p:ph type="title"/>
          </p:nvPr>
        </p:nvSpPr>
        <p:spPr/>
        <p:txBody>
          <a:bodyPr/>
          <a:lstStyle/>
          <a:p>
            <a:r>
              <a:rPr lang="en-US" dirty="0"/>
              <a:t>Self Attention</a:t>
            </a:r>
          </a:p>
        </p:txBody>
      </p:sp>
      <p:sp>
        <p:nvSpPr>
          <p:cNvPr id="3" name="Content Placeholder 2">
            <a:extLst>
              <a:ext uri="{FF2B5EF4-FFF2-40B4-BE49-F238E27FC236}">
                <a16:creationId xmlns:a16="http://schemas.microsoft.com/office/drawing/2014/main" id="{B204E2CD-32F0-7443-12DC-57F9B322CE6E}"/>
              </a:ext>
            </a:extLst>
          </p:cNvPr>
          <p:cNvSpPr>
            <a:spLocks noGrp="1"/>
          </p:cNvSpPr>
          <p:nvPr>
            <p:ph idx="1"/>
          </p:nvPr>
        </p:nvSpPr>
        <p:spPr>
          <a:xfrm>
            <a:off x="838200" y="1825625"/>
            <a:ext cx="2908110" cy="4351338"/>
          </a:xfrm>
        </p:spPr>
        <p:txBody>
          <a:bodyPr>
            <a:normAutofit fontScale="55000" lnSpcReduction="20000"/>
          </a:bodyPr>
          <a:lstStyle/>
          <a:p>
            <a:pPr algn="l"/>
            <a:r>
              <a:rPr lang="en-US" b="0" i="0" dirty="0">
                <a:solidFill>
                  <a:srgbClr val="242424"/>
                </a:solidFill>
                <a:effectLst/>
                <a:latin typeface="source-serif-pro"/>
              </a:rPr>
              <a:t>These weights (W11 to W19) are also normalized to have a sum of 1. Next, these weights are multiplied with the initial embeddings of all the words in the sentence.</a:t>
            </a:r>
          </a:p>
          <a:p>
            <a:pPr algn="l"/>
            <a:r>
              <a:rPr lang="en-US" b="0" i="1" dirty="0">
                <a:solidFill>
                  <a:srgbClr val="242424"/>
                </a:solidFill>
                <a:effectLst/>
                <a:latin typeface="source-serif-pro"/>
              </a:rPr>
              <a:t>W11 V1 + W12 V2 + …. W19 V9 = Y1</a:t>
            </a:r>
          </a:p>
          <a:p>
            <a:pPr algn="l"/>
            <a:r>
              <a:rPr lang="en-US" b="0" i="0" dirty="0">
                <a:solidFill>
                  <a:srgbClr val="242424"/>
                </a:solidFill>
                <a:effectLst/>
                <a:latin typeface="source-serif-pro"/>
              </a:rPr>
              <a:t>W11 to W19 are all weights that have the context of the first word V1. So when we are multiplying these weights to each word, we are essentially reweighing all the other words towards the first word. So in a sense, the word ‘</a:t>
            </a:r>
            <a:r>
              <a:rPr lang="en-US" b="0" i="1" dirty="0">
                <a:solidFill>
                  <a:srgbClr val="242424"/>
                </a:solidFill>
                <a:effectLst/>
                <a:latin typeface="source-serif-pro"/>
              </a:rPr>
              <a:t>Bark</a:t>
            </a:r>
            <a:r>
              <a:rPr lang="en-US" b="0" i="0" dirty="0">
                <a:solidFill>
                  <a:srgbClr val="242424"/>
                </a:solidFill>
                <a:effectLst/>
                <a:latin typeface="source-serif-pro"/>
              </a:rPr>
              <a:t>’ is now tending more towards the words ‘</a:t>
            </a:r>
            <a:r>
              <a:rPr lang="en-US" b="0" i="1" dirty="0">
                <a:solidFill>
                  <a:srgbClr val="242424"/>
                </a:solidFill>
                <a:effectLst/>
                <a:latin typeface="source-serif-pro"/>
              </a:rPr>
              <a:t>dog</a:t>
            </a:r>
            <a:r>
              <a:rPr lang="en-US" b="0" i="0" dirty="0">
                <a:solidFill>
                  <a:srgbClr val="242424"/>
                </a:solidFill>
                <a:effectLst/>
                <a:latin typeface="source-serif-pro"/>
              </a:rPr>
              <a:t>’ and ‘</a:t>
            </a:r>
            <a:r>
              <a:rPr lang="en-US" b="0" i="1" dirty="0">
                <a:solidFill>
                  <a:srgbClr val="242424"/>
                </a:solidFill>
                <a:effectLst/>
                <a:latin typeface="source-serif-pro"/>
              </a:rPr>
              <a:t>cute</a:t>
            </a:r>
            <a:r>
              <a:rPr lang="en-US" b="0" i="0" dirty="0">
                <a:solidFill>
                  <a:srgbClr val="242424"/>
                </a:solidFill>
                <a:effectLst/>
                <a:latin typeface="source-serif-pro"/>
              </a:rPr>
              <a:t>’, rather than the word that comes right after it. And this, in a way gives some context.</a:t>
            </a:r>
          </a:p>
          <a:p>
            <a:endParaRPr lang="en-US" dirty="0"/>
          </a:p>
        </p:txBody>
      </p:sp>
      <p:pic>
        <p:nvPicPr>
          <p:cNvPr id="1028" name="Picture 4">
            <a:extLst>
              <a:ext uri="{FF2B5EF4-FFF2-40B4-BE49-F238E27FC236}">
                <a16:creationId xmlns:a16="http://schemas.microsoft.com/office/drawing/2014/main" id="{5647A874-FF2C-D8E6-1B70-0A8F4F0F6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858" y="1076113"/>
            <a:ext cx="833437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43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08A5-32E6-43F0-56C6-FA5F6FA94486}"/>
              </a:ext>
            </a:extLst>
          </p:cNvPr>
          <p:cNvSpPr>
            <a:spLocks noGrp="1"/>
          </p:cNvSpPr>
          <p:nvPr>
            <p:ph type="title"/>
          </p:nvPr>
        </p:nvSpPr>
        <p:spPr/>
        <p:txBody>
          <a:bodyPr/>
          <a:lstStyle/>
          <a:p>
            <a:r>
              <a:rPr lang="en-US" dirty="0"/>
              <a:t>Self Attention</a:t>
            </a:r>
          </a:p>
        </p:txBody>
      </p:sp>
      <p:pic>
        <p:nvPicPr>
          <p:cNvPr id="2050" name="Picture 2">
            <a:extLst>
              <a:ext uri="{FF2B5EF4-FFF2-40B4-BE49-F238E27FC236}">
                <a16:creationId xmlns:a16="http://schemas.microsoft.com/office/drawing/2014/main" id="{323DD53B-02A1-1B9F-48A4-3F06493A96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91898" y="1838595"/>
            <a:ext cx="464142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772060-1A36-F303-03FA-9D779BBE81A6}"/>
              </a:ext>
            </a:extLst>
          </p:cNvPr>
          <p:cNvSpPr txBox="1"/>
          <p:nvPr/>
        </p:nvSpPr>
        <p:spPr>
          <a:xfrm>
            <a:off x="895898" y="2259938"/>
            <a:ext cx="6096000" cy="1754326"/>
          </a:xfrm>
          <a:prstGeom prst="rect">
            <a:avLst/>
          </a:prstGeom>
          <a:noFill/>
        </p:spPr>
        <p:txBody>
          <a:bodyPr wrap="square">
            <a:spAutoFit/>
          </a:bodyPr>
          <a:lstStyle/>
          <a:p>
            <a:r>
              <a:rPr lang="en-US" b="0" i="0" dirty="0">
                <a:solidFill>
                  <a:srgbClr val="242424"/>
                </a:solidFill>
                <a:effectLst/>
                <a:latin typeface="source-serif-pro"/>
              </a:rPr>
              <a:t>What is interesting here is that no weights are trained, the order or proximity of the words have no influence on each other. Also, the process has no dependency on the length of the sentence, that is, more or fewer words in a sentence do not matter. This approach of adding some context to the words in a sentence is known as </a:t>
            </a:r>
            <a:r>
              <a:rPr lang="en-US" b="1" i="0" dirty="0">
                <a:solidFill>
                  <a:srgbClr val="242424"/>
                </a:solidFill>
                <a:effectLst/>
                <a:latin typeface="source-serif-pro"/>
              </a:rPr>
              <a:t>Self-Attention</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10052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A224-FBC9-2AF2-443A-BF0D1017F9E3}"/>
              </a:ext>
            </a:extLst>
          </p:cNvPr>
          <p:cNvSpPr>
            <a:spLocks noGrp="1"/>
          </p:cNvSpPr>
          <p:nvPr>
            <p:ph type="title"/>
          </p:nvPr>
        </p:nvSpPr>
        <p:spPr/>
        <p:txBody>
          <a:bodyPr/>
          <a:lstStyle/>
          <a:p>
            <a:r>
              <a:rPr lang="en-US" b="1" i="0" dirty="0">
                <a:solidFill>
                  <a:srgbClr val="242424"/>
                </a:solidFill>
                <a:effectLst/>
                <a:latin typeface="sohne"/>
              </a:rPr>
              <a:t>Query, Key, and Values</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3368ED2C-FFCF-5910-8534-59884E27F9AB}"/>
              </a:ext>
            </a:extLst>
          </p:cNvPr>
          <p:cNvSpPr>
            <a:spLocks noGrp="1"/>
          </p:cNvSpPr>
          <p:nvPr>
            <p:ph idx="1"/>
          </p:nvPr>
        </p:nvSpPr>
        <p:spPr/>
        <p:txBody>
          <a:bodyPr>
            <a:normAutofit lnSpcReduction="10000"/>
          </a:bodyPr>
          <a:lstStyle/>
          <a:p>
            <a:r>
              <a:rPr lang="en-US" b="0" i="0" dirty="0">
                <a:solidFill>
                  <a:srgbClr val="242424"/>
                </a:solidFill>
                <a:effectLst/>
                <a:latin typeface="source-serif-pro"/>
              </a:rPr>
              <a:t>The issue with Self-Attention is that nothing is being trained. But maybe if we add some trainable parameters:</a:t>
            </a:r>
          </a:p>
          <a:p>
            <a:pPr lvl="1"/>
            <a:r>
              <a:rPr lang="en-US" dirty="0">
                <a:solidFill>
                  <a:srgbClr val="242424"/>
                </a:solidFill>
                <a:latin typeface="source-serif-pro"/>
              </a:rPr>
              <a:t>Query, Key and Value</a:t>
            </a:r>
          </a:p>
          <a:p>
            <a:pPr lvl="1"/>
            <a:endParaRPr lang="en-US" dirty="0">
              <a:solidFill>
                <a:srgbClr val="242424"/>
              </a:solidFill>
              <a:latin typeface="source-serif-pro"/>
            </a:endParaRPr>
          </a:p>
          <a:p>
            <a:r>
              <a:rPr lang="en-US" b="0" i="0" dirty="0">
                <a:solidFill>
                  <a:srgbClr val="242424"/>
                </a:solidFill>
                <a:effectLst/>
                <a:latin typeface="source-serif-pro"/>
              </a:rPr>
              <a:t>initial word embeddings (</a:t>
            </a:r>
            <a:r>
              <a:rPr lang="en-US" b="0" i="1" dirty="0">
                <a:solidFill>
                  <a:srgbClr val="242424"/>
                </a:solidFill>
                <a:effectLst/>
                <a:latin typeface="source-serif-pro"/>
              </a:rPr>
              <a:t>V</a:t>
            </a:r>
            <a:r>
              <a:rPr lang="en-US" b="0" i="0" dirty="0">
                <a:solidFill>
                  <a:srgbClr val="242424"/>
                </a:solidFill>
                <a:effectLst/>
                <a:latin typeface="source-serif-pro"/>
              </a:rPr>
              <a:t>) are used 3 times. 1st as a dot product between the first word embedding and all other words (including itself, 2nd) in the sentence to obtain the weights, and then multiplying them again (3rd time) to the weights, to obtain the final embedding with context.</a:t>
            </a:r>
          </a:p>
          <a:p>
            <a:r>
              <a:rPr lang="en-US" dirty="0"/>
              <a:t>These 3 occurrences of the V’s can be replaced by the three terms </a:t>
            </a:r>
            <a:r>
              <a:rPr lang="en-US" b="1" dirty="0">
                <a:effectLst/>
                <a:latin typeface="source-serif-pro"/>
              </a:rPr>
              <a:t>Query</a:t>
            </a:r>
            <a:r>
              <a:rPr lang="en-US" dirty="0"/>
              <a:t>, </a:t>
            </a:r>
            <a:r>
              <a:rPr lang="en-US" b="1" dirty="0">
                <a:effectLst/>
                <a:latin typeface="source-serif-pro"/>
              </a:rPr>
              <a:t>Keys</a:t>
            </a:r>
            <a:r>
              <a:rPr lang="en-US" dirty="0"/>
              <a:t>, and </a:t>
            </a:r>
            <a:r>
              <a:rPr lang="en-US" b="1" dirty="0">
                <a:effectLst/>
                <a:latin typeface="source-serif-pro"/>
              </a:rPr>
              <a:t>Values</a:t>
            </a:r>
            <a:r>
              <a:rPr lang="en-US" dirty="0"/>
              <a:t>.</a:t>
            </a:r>
          </a:p>
        </p:txBody>
      </p:sp>
    </p:spTree>
    <p:extLst>
      <p:ext uri="{BB962C8B-B14F-4D97-AF65-F5344CB8AC3E}">
        <p14:creationId xmlns:p14="http://schemas.microsoft.com/office/powerpoint/2010/main" val="38663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0CD8-151D-157C-154B-01C3107E1EC2}"/>
              </a:ext>
            </a:extLst>
          </p:cNvPr>
          <p:cNvSpPr>
            <a:spLocks noGrp="1"/>
          </p:cNvSpPr>
          <p:nvPr>
            <p:ph type="title"/>
          </p:nvPr>
        </p:nvSpPr>
        <p:spPr/>
        <p:txBody>
          <a:bodyPr/>
          <a:lstStyle/>
          <a:p>
            <a:r>
              <a:rPr lang="en-US" b="1" i="0" dirty="0">
                <a:solidFill>
                  <a:srgbClr val="242424"/>
                </a:solidFill>
                <a:effectLst/>
                <a:latin typeface="sohne"/>
              </a:rPr>
              <a:t>Query, Key, and Values</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ACC2844F-6156-7FAC-28C2-4C5AC2B812A2}"/>
              </a:ext>
            </a:extLst>
          </p:cNvPr>
          <p:cNvSpPr>
            <a:spLocks noGrp="1"/>
          </p:cNvSpPr>
          <p:nvPr>
            <p:ph idx="1"/>
          </p:nvPr>
        </p:nvSpPr>
        <p:spPr>
          <a:xfrm>
            <a:off x="423082" y="1402545"/>
            <a:ext cx="6243850" cy="5090330"/>
          </a:xfrm>
        </p:spPr>
        <p:txBody>
          <a:bodyPr>
            <a:normAutofit fontScale="92500" lnSpcReduction="10000"/>
          </a:bodyPr>
          <a:lstStyle/>
          <a:p>
            <a:r>
              <a:rPr lang="en-US" b="0" i="0" dirty="0">
                <a:solidFill>
                  <a:srgbClr val="242424"/>
                </a:solidFill>
                <a:effectLst/>
                <a:latin typeface="source-serif-pro"/>
              </a:rPr>
              <a:t>But wait, we have not added any matrix that can be trained yet.</a:t>
            </a:r>
          </a:p>
          <a:p>
            <a:endParaRPr lang="en-US" dirty="0">
              <a:solidFill>
                <a:srgbClr val="242424"/>
              </a:solidFill>
              <a:latin typeface="source-serif-pro"/>
            </a:endParaRPr>
          </a:p>
          <a:p>
            <a:r>
              <a:rPr lang="en-US" dirty="0">
                <a:solidFill>
                  <a:srgbClr val="242424"/>
                </a:solidFill>
                <a:latin typeface="source-serif-pro"/>
              </a:rPr>
              <a:t>M</a:t>
            </a:r>
            <a:r>
              <a:rPr lang="en-US" b="0" i="0" dirty="0">
                <a:solidFill>
                  <a:srgbClr val="242424"/>
                </a:solidFill>
                <a:effectLst/>
                <a:latin typeface="source-serif-pro"/>
              </a:rPr>
              <a:t>ultiply each key from V1 to V10 (each of shape 1 x k), with a matrix Mk (Key matrix) of shape k x k. Similarly, the query vector is multiplied with a matrix </a:t>
            </a:r>
            <a:r>
              <a:rPr lang="en-US" b="0" i="0" dirty="0" err="1">
                <a:solidFill>
                  <a:srgbClr val="242424"/>
                </a:solidFill>
                <a:effectLst/>
                <a:latin typeface="source-serif-pro"/>
              </a:rPr>
              <a:t>Mq</a:t>
            </a:r>
            <a:r>
              <a:rPr lang="en-US" b="0" i="0" dirty="0">
                <a:solidFill>
                  <a:srgbClr val="242424"/>
                </a:solidFill>
                <a:effectLst/>
                <a:latin typeface="source-serif-pro"/>
              </a:rPr>
              <a:t> (Query matrix)., and the Values vectors are multiplied with Values matrix Mv. </a:t>
            </a:r>
          </a:p>
          <a:p>
            <a:endParaRPr lang="en-US" dirty="0">
              <a:solidFill>
                <a:srgbClr val="242424"/>
              </a:solidFill>
              <a:latin typeface="source-serif-pro"/>
            </a:endParaRPr>
          </a:p>
          <a:p>
            <a:r>
              <a:rPr lang="en-US" b="0" i="0" dirty="0">
                <a:solidFill>
                  <a:srgbClr val="242424"/>
                </a:solidFill>
                <a:effectLst/>
                <a:latin typeface="source-serif-pro"/>
              </a:rPr>
              <a:t>All the values in these matrices Mk, </a:t>
            </a:r>
            <a:r>
              <a:rPr lang="en-US" b="0" i="0" dirty="0" err="1">
                <a:solidFill>
                  <a:srgbClr val="242424"/>
                </a:solidFill>
                <a:effectLst/>
                <a:latin typeface="source-serif-pro"/>
              </a:rPr>
              <a:t>Mq</a:t>
            </a:r>
            <a:r>
              <a:rPr lang="en-US" b="0" i="0" dirty="0">
                <a:solidFill>
                  <a:srgbClr val="242424"/>
                </a:solidFill>
                <a:effectLst/>
                <a:latin typeface="source-serif-pro"/>
              </a:rPr>
              <a:t>, and Mv can now be trained by the neural network, and give much better context than just using self-attention.</a:t>
            </a:r>
            <a:endParaRPr lang="en-US" dirty="0"/>
          </a:p>
        </p:txBody>
      </p:sp>
      <p:pic>
        <p:nvPicPr>
          <p:cNvPr id="3076" name="Picture 4">
            <a:extLst>
              <a:ext uri="{FF2B5EF4-FFF2-40B4-BE49-F238E27FC236}">
                <a16:creationId xmlns:a16="http://schemas.microsoft.com/office/drawing/2014/main" id="{749DA0F5-FCC8-04EB-83F0-F0CDA5203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522" y="1402545"/>
            <a:ext cx="5265415" cy="496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5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74E2-42D2-6561-CBC3-3F2D52A34826}"/>
              </a:ext>
            </a:extLst>
          </p:cNvPr>
          <p:cNvSpPr>
            <a:spLocks noGrp="1"/>
          </p:cNvSpPr>
          <p:nvPr>
            <p:ph type="title"/>
          </p:nvPr>
        </p:nvSpPr>
        <p:spPr/>
        <p:txBody>
          <a:bodyPr/>
          <a:lstStyle/>
          <a:p>
            <a:r>
              <a:rPr lang="en-US" b="1" i="0" dirty="0">
                <a:solidFill>
                  <a:srgbClr val="242424"/>
                </a:solidFill>
                <a:effectLst/>
                <a:latin typeface="sohne"/>
              </a:rPr>
              <a:t>Query, Key, and Values</a:t>
            </a:r>
            <a:br>
              <a:rPr lang="en-US" b="1" i="0" dirty="0">
                <a:solidFill>
                  <a:srgbClr val="242424"/>
                </a:solidFill>
                <a:effectLst/>
                <a:latin typeface="sohne"/>
              </a:rPr>
            </a:br>
            <a:endParaRPr lang="en-US" dirty="0"/>
          </a:p>
        </p:txBody>
      </p:sp>
      <p:pic>
        <p:nvPicPr>
          <p:cNvPr id="4098" name="Picture 2">
            <a:extLst>
              <a:ext uri="{FF2B5EF4-FFF2-40B4-BE49-F238E27FC236}">
                <a16:creationId xmlns:a16="http://schemas.microsoft.com/office/drawing/2014/main" id="{2A9846FD-5254-ACD4-8B89-5244FF54B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234" y="569900"/>
            <a:ext cx="5645826" cy="5562137"/>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06FBEF61-54AC-077A-5A99-3E37BA12E036}"/>
              </a:ext>
            </a:extLst>
          </p:cNvPr>
          <p:cNvGrpSpPr/>
          <p:nvPr/>
        </p:nvGrpSpPr>
        <p:grpSpPr>
          <a:xfrm>
            <a:off x="3489392" y="1803329"/>
            <a:ext cx="3656520" cy="3492360"/>
            <a:chOff x="752111" y="2030308"/>
            <a:chExt cx="3656520" cy="349236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141E942-247E-7FB0-D25B-47A639ECCEF7}"/>
                    </a:ext>
                  </a:extLst>
                </p14:cNvPr>
                <p14:cNvContentPartPr/>
                <p14:nvPr/>
              </p14:nvContentPartPr>
              <p14:xfrm>
                <a:off x="4233671" y="2056228"/>
                <a:ext cx="22320" cy="3600"/>
              </p14:xfrm>
            </p:contentPart>
          </mc:Choice>
          <mc:Fallback>
            <p:pic>
              <p:nvPicPr>
                <p:cNvPr id="4" name="Ink 3">
                  <a:extLst>
                    <a:ext uri="{FF2B5EF4-FFF2-40B4-BE49-F238E27FC236}">
                      <a16:creationId xmlns:a16="http://schemas.microsoft.com/office/drawing/2014/main" id="{C141E942-247E-7FB0-D25B-47A639ECCEF7}"/>
                    </a:ext>
                  </a:extLst>
                </p:cNvPr>
                <p:cNvPicPr/>
                <p:nvPr/>
              </p:nvPicPr>
              <p:blipFill>
                <a:blip r:embed="rId4"/>
                <a:stretch>
                  <a:fillRect/>
                </a:stretch>
              </p:blipFill>
              <p:spPr>
                <a:xfrm>
                  <a:off x="4225031" y="2047228"/>
                  <a:ext cx="399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BC8F72F3-C5DF-3077-6B3D-B92A3E2FB3DC}"/>
                    </a:ext>
                  </a:extLst>
                </p14:cNvPr>
                <p14:cNvContentPartPr/>
                <p14:nvPr/>
              </p14:nvContentPartPr>
              <p14:xfrm>
                <a:off x="2752271" y="2030308"/>
                <a:ext cx="1639440" cy="811800"/>
              </p14:xfrm>
            </p:contentPart>
          </mc:Choice>
          <mc:Fallback>
            <p:pic>
              <p:nvPicPr>
                <p:cNvPr id="5" name="Ink 4">
                  <a:extLst>
                    <a:ext uri="{FF2B5EF4-FFF2-40B4-BE49-F238E27FC236}">
                      <a16:creationId xmlns:a16="http://schemas.microsoft.com/office/drawing/2014/main" id="{BC8F72F3-C5DF-3077-6B3D-B92A3E2FB3DC}"/>
                    </a:ext>
                  </a:extLst>
                </p:cNvPr>
                <p:cNvPicPr/>
                <p:nvPr/>
              </p:nvPicPr>
              <p:blipFill>
                <a:blip r:embed="rId6"/>
                <a:stretch>
                  <a:fillRect/>
                </a:stretch>
              </p:blipFill>
              <p:spPr>
                <a:xfrm>
                  <a:off x="2743631" y="2021668"/>
                  <a:ext cx="1657080" cy="829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9BEA8E63-AED7-73EB-4BC9-E7B10D31F743}"/>
                    </a:ext>
                  </a:extLst>
                </p14:cNvPr>
                <p14:cNvContentPartPr/>
                <p14:nvPr/>
              </p14:nvContentPartPr>
              <p14:xfrm>
                <a:off x="2778551" y="2803588"/>
                <a:ext cx="224640" cy="137520"/>
              </p14:xfrm>
            </p:contentPart>
          </mc:Choice>
          <mc:Fallback>
            <p:pic>
              <p:nvPicPr>
                <p:cNvPr id="6" name="Ink 5">
                  <a:extLst>
                    <a:ext uri="{FF2B5EF4-FFF2-40B4-BE49-F238E27FC236}">
                      <a16:creationId xmlns:a16="http://schemas.microsoft.com/office/drawing/2014/main" id="{9BEA8E63-AED7-73EB-4BC9-E7B10D31F743}"/>
                    </a:ext>
                  </a:extLst>
                </p:cNvPr>
                <p:cNvPicPr/>
                <p:nvPr/>
              </p:nvPicPr>
              <p:blipFill>
                <a:blip r:embed="rId8"/>
                <a:stretch>
                  <a:fillRect/>
                </a:stretch>
              </p:blipFill>
              <p:spPr>
                <a:xfrm>
                  <a:off x="2769911" y="2794948"/>
                  <a:ext cx="2422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3A601289-7B7C-E2DC-42A9-A9B364DD0283}"/>
                    </a:ext>
                  </a:extLst>
                </p14:cNvPr>
                <p14:cNvContentPartPr/>
                <p14:nvPr/>
              </p14:nvContentPartPr>
              <p14:xfrm>
                <a:off x="1231631" y="2856868"/>
                <a:ext cx="192600" cy="99720"/>
              </p14:xfrm>
            </p:contentPart>
          </mc:Choice>
          <mc:Fallback>
            <p:pic>
              <p:nvPicPr>
                <p:cNvPr id="14" name="Ink 13">
                  <a:extLst>
                    <a:ext uri="{FF2B5EF4-FFF2-40B4-BE49-F238E27FC236}">
                      <a16:creationId xmlns:a16="http://schemas.microsoft.com/office/drawing/2014/main" id="{3A601289-7B7C-E2DC-42A9-A9B364DD0283}"/>
                    </a:ext>
                  </a:extLst>
                </p:cNvPr>
                <p:cNvPicPr/>
                <p:nvPr/>
              </p:nvPicPr>
              <p:blipFill>
                <a:blip r:embed="rId10"/>
                <a:stretch>
                  <a:fillRect/>
                </a:stretch>
              </p:blipFill>
              <p:spPr>
                <a:xfrm>
                  <a:off x="1222631" y="2848228"/>
                  <a:ext cx="2102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2B2EBAEB-3396-AA41-C369-006D8C060BDA}"/>
                    </a:ext>
                  </a:extLst>
                </p14:cNvPr>
                <p14:cNvContentPartPr/>
                <p14:nvPr/>
              </p14:nvContentPartPr>
              <p14:xfrm>
                <a:off x="1317311" y="2745988"/>
                <a:ext cx="1192680" cy="564120"/>
              </p14:xfrm>
            </p:contentPart>
          </mc:Choice>
          <mc:Fallback>
            <p:pic>
              <p:nvPicPr>
                <p:cNvPr id="15" name="Ink 14">
                  <a:extLst>
                    <a:ext uri="{FF2B5EF4-FFF2-40B4-BE49-F238E27FC236}">
                      <a16:creationId xmlns:a16="http://schemas.microsoft.com/office/drawing/2014/main" id="{2B2EBAEB-3396-AA41-C369-006D8C060BDA}"/>
                    </a:ext>
                  </a:extLst>
                </p:cNvPr>
                <p:cNvPicPr/>
                <p:nvPr/>
              </p:nvPicPr>
              <p:blipFill>
                <a:blip r:embed="rId12"/>
                <a:stretch>
                  <a:fillRect/>
                </a:stretch>
              </p:blipFill>
              <p:spPr>
                <a:xfrm>
                  <a:off x="1308671" y="2736988"/>
                  <a:ext cx="1210320" cy="581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1FD55C95-BD03-5D19-591E-9C025A9C5185}"/>
                    </a:ext>
                  </a:extLst>
                </p14:cNvPr>
                <p14:cNvContentPartPr/>
                <p14:nvPr/>
              </p14:nvContentPartPr>
              <p14:xfrm>
                <a:off x="1724111" y="2909788"/>
                <a:ext cx="20520" cy="32760"/>
              </p14:xfrm>
            </p:contentPart>
          </mc:Choice>
          <mc:Fallback>
            <p:pic>
              <p:nvPicPr>
                <p:cNvPr id="16" name="Ink 15">
                  <a:extLst>
                    <a:ext uri="{FF2B5EF4-FFF2-40B4-BE49-F238E27FC236}">
                      <a16:creationId xmlns:a16="http://schemas.microsoft.com/office/drawing/2014/main" id="{1FD55C95-BD03-5D19-591E-9C025A9C5185}"/>
                    </a:ext>
                  </a:extLst>
                </p:cNvPr>
                <p:cNvPicPr/>
                <p:nvPr/>
              </p:nvPicPr>
              <p:blipFill>
                <a:blip r:embed="rId14"/>
                <a:stretch>
                  <a:fillRect/>
                </a:stretch>
              </p:blipFill>
              <p:spPr>
                <a:xfrm>
                  <a:off x="1715111" y="2900788"/>
                  <a:ext cx="381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9B345CE9-EA26-2A3F-AD91-2E564CC7BD2C}"/>
                    </a:ext>
                  </a:extLst>
                </p14:cNvPr>
                <p14:cNvContentPartPr/>
                <p14:nvPr/>
              </p14:nvContentPartPr>
              <p14:xfrm>
                <a:off x="2791511" y="3412708"/>
                <a:ext cx="1617120" cy="404640"/>
              </p14:xfrm>
            </p:contentPart>
          </mc:Choice>
          <mc:Fallback>
            <p:pic>
              <p:nvPicPr>
                <p:cNvPr id="8" name="Ink 7">
                  <a:extLst>
                    <a:ext uri="{FF2B5EF4-FFF2-40B4-BE49-F238E27FC236}">
                      <a16:creationId xmlns:a16="http://schemas.microsoft.com/office/drawing/2014/main" id="{9B345CE9-EA26-2A3F-AD91-2E564CC7BD2C}"/>
                    </a:ext>
                  </a:extLst>
                </p:cNvPr>
                <p:cNvPicPr/>
                <p:nvPr/>
              </p:nvPicPr>
              <p:blipFill>
                <a:blip r:embed="rId16"/>
                <a:stretch>
                  <a:fillRect/>
                </a:stretch>
              </p:blipFill>
              <p:spPr>
                <a:xfrm>
                  <a:off x="2782511" y="3404068"/>
                  <a:ext cx="163476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56CD7E86-3CEC-D721-0418-B55625DC6CB0}"/>
                    </a:ext>
                  </a:extLst>
                </p14:cNvPr>
                <p14:cNvContentPartPr/>
                <p14:nvPr/>
              </p14:nvContentPartPr>
              <p14:xfrm>
                <a:off x="2776391" y="3577948"/>
                <a:ext cx="155520" cy="241200"/>
              </p14:xfrm>
            </p:contentPart>
          </mc:Choice>
          <mc:Fallback>
            <p:pic>
              <p:nvPicPr>
                <p:cNvPr id="9" name="Ink 8">
                  <a:extLst>
                    <a:ext uri="{FF2B5EF4-FFF2-40B4-BE49-F238E27FC236}">
                      <a16:creationId xmlns:a16="http://schemas.microsoft.com/office/drawing/2014/main" id="{56CD7E86-3CEC-D721-0418-B55625DC6CB0}"/>
                    </a:ext>
                  </a:extLst>
                </p:cNvPr>
                <p:cNvPicPr/>
                <p:nvPr/>
              </p:nvPicPr>
              <p:blipFill>
                <a:blip r:embed="rId18"/>
                <a:stretch>
                  <a:fillRect/>
                </a:stretch>
              </p:blipFill>
              <p:spPr>
                <a:xfrm>
                  <a:off x="2767751" y="3569308"/>
                  <a:ext cx="17316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BEB65B79-29D6-BA4A-6E90-F20F96B8F53F}"/>
                    </a:ext>
                  </a:extLst>
                </p14:cNvPr>
                <p14:cNvContentPartPr/>
                <p14:nvPr/>
              </p14:nvContentPartPr>
              <p14:xfrm>
                <a:off x="2454551" y="4315948"/>
                <a:ext cx="1919160" cy="1206720"/>
              </p14:xfrm>
            </p:contentPart>
          </mc:Choice>
          <mc:Fallback>
            <p:pic>
              <p:nvPicPr>
                <p:cNvPr id="11" name="Ink 10">
                  <a:extLst>
                    <a:ext uri="{FF2B5EF4-FFF2-40B4-BE49-F238E27FC236}">
                      <a16:creationId xmlns:a16="http://schemas.microsoft.com/office/drawing/2014/main" id="{BEB65B79-29D6-BA4A-6E90-F20F96B8F53F}"/>
                    </a:ext>
                  </a:extLst>
                </p:cNvPr>
                <p:cNvPicPr/>
                <p:nvPr/>
              </p:nvPicPr>
              <p:blipFill>
                <a:blip r:embed="rId20"/>
                <a:stretch>
                  <a:fillRect/>
                </a:stretch>
              </p:blipFill>
              <p:spPr>
                <a:xfrm>
                  <a:off x="2445911" y="4306948"/>
                  <a:ext cx="1936800" cy="1224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C1CD7C43-6F5A-92B8-8825-C6DF6F96482A}"/>
                    </a:ext>
                  </a:extLst>
                </p14:cNvPr>
                <p14:cNvContentPartPr/>
                <p14:nvPr/>
              </p14:nvContentPartPr>
              <p14:xfrm>
                <a:off x="2471831" y="4467148"/>
                <a:ext cx="163440" cy="102960"/>
              </p14:xfrm>
            </p:contentPart>
          </mc:Choice>
          <mc:Fallback>
            <p:pic>
              <p:nvPicPr>
                <p:cNvPr id="12" name="Ink 11">
                  <a:extLst>
                    <a:ext uri="{FF2B5EF4-FFF2-40B4-BE49-F238E27FC236}">
                      <a16:creationId xmlns:a16="http://schemas.microsoft.com/office/drawing/2014/main" id="{C1CD7C43-6F5A-92B8-8825-C6DF6F96482A}"/>
                    </a:ext>
                  </a:extLst>
                </p:cNvPr>
                <p:cNvPicPr/>
                <p:nvPr/>
              </p:nvPicPr>
              <p:blipFill>
                <a:blip r:embed="rId22"/>
                <a:stretch>
                  <a:fillRect/>
                </a:stretch>
              </p:blipFill>
              <p:spPr>
                <a:xfrm>
                  <a:off x="2463191" y="4458508"/>
                  <a:ext cx="1810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3C1F06E5-32E2-B1A5-F93D-CA9B0F358497}"/>
                    </a:ext>
                  </a:extLst>
                </p14:cNvPr>
                <p14:cNvContentPartPr/>
                <p14:nvPr/>
              </p14:nvContentPartPr>
              <p14:xfrm>
                <a:off x="1492271" y="3420628"/>
                <a:ext cx="831960" cy="463320"/>
              </p14:xfrm>
            </p:contentPart>
          </mc:Choice>
          <mc:Fallback>
            <p:pic>
              <p:nvPicPr>
                <p:cNvPr id="17" name="Ink 16">
                  <a:extLst>
                    <a:ext uri="{FF2B5EF4-FFF2-40B4-BE49-F238E27FC236}">
                      <a16:creationId xmlns:a16="http://schemas.microsoft.com/office/drawing/2014/main" id="{3C1F06E5-32E2-B1A5-F93D-CA9B0F358497}"/>
                    </a:ext>
                  </a:extLst>
                </p:cNvPr>
                <p:cNvPicPr/>
                <p:nvPr/>
              </p:nvPicPr>
              <p:blipFill>
                <a:blip r:embed="rId24"/>
                <a:stretch>
                  <a:fillRect/>
                </a:stretch>
              </p:blipFill>
              <p:spPr>
                <a:xfrm>
                  <a:off x="1483631" y="3411988"/>
                  <a:ext cx="84960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ABC38AEA-1F1E-05EB-B333-956D43185E67}"/>
                    </a:ext>
                  </a:extLst>
                </p14:cNvPr>
                <p14:cNvContentPartPr/>
                <p14:nvPr/>
              </p14:nvContentPartPr>
              <p14:xfrm>
                <a:off x="2359511" y="3435028"/>
                <a:ext cx="73440" cy="112320"/>
              </p14:xfrm>
            </p:contentPart>
          </mc:Choice>
          <mc:Fallback>
            <p:pic>
              <p:nvPicPr>
                <p:cNvPr id="18" name="Ink 17">
                  <a:extLst>
                    <a:ext uri="{FF2B5EF4-FFF2-40B4-BE49-F238E27FC236}">
                      <a16:creationId xmlns:a16="http://schemas.microsoft.com/office/drawing/2014/main" id="{ABC38AEA-1F1E-05EB-B333-956D43185E67}"/>
                    </a:ext>
                  </a:extLst>
                </p:cNvPr>
                <p:cNvPicPr/>
                <p:nvPr/>
              </p:nvPicPr>
              <p:blipFill>
                <a:blip r:embed="rId26"/>
                <a:stretch>
                  <a:fillRect/>
                </a:stretch>
              </p:blipFill>
              <p:spPr>
                <a:xfrm>
                  <a:off x="2350871" y="3426388"/>
                  <a:ext cx="910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6BFA904B-185A-2B26-4CE0-880B8A36CE3F}"/>
                    </a:ext>
                  </a:extLst>
                </p14:cNvPr>
                <p14:cNvContentPartPr/>
                <p14:nvPr/>
              </p14:nvContentPartPr>
              <p14:xfrm>
                <a:off x="2074031" y="3365548"/>
                <a:ext cx="25920" cy="26640"/>
              </p14:xfrm>
            </p:contentPart>
          </mc:Choice>
          <mc:Fallback>
            <p:pic>
              <p:nvPicPr>
                <p:cNvPr id="19" name="Ink 18">
                  <a:extLst>
                    <a:ext uri="{FF2B5EF4-FFF2-40B4-BE49-F238E27FC236}">
                      <a16:creationId xmlns:a16="http://schemas.microsoft.com/office/drawing/2014/main" id="{6BFA904B-185A-2B26-4CE0-880B8A36CE3F}"/>
                    </a:ext>
                  </a:extLst>
                </p:cNvPr>
                <p:cNvPicPr/>
                <p:nvPr/>
              </p:nvPicPr>
              <p:blipFill>
                <a:blip r:embed="rId28"/>
                <a:stretch>
                  <a:fillRect/>
                </a:stretch>
              </p:blipFill>
              <p:spPr>
                <a:xfrm>
                  <a:off x="2065031" y="3356908"/>
                  <a:ext cx="435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8C6CE54C-C30C-8DFB-853B-40CCB4D2F06F}"/>
                    </a:ext>
                  </a:extLst>
                </p14:cNvPr>
                <p14:cNvContentPartPr/>
                <p14:nvPr/>
              </p14:nvContentPartPr>
              <p14:xfrm>
                <a:off x="1666511" y="3473188"/>
                <a:ext cx="203040" cy="82800"/>
              </p14:xfrm>
            </p:contentPart>
          </mc:Choice>
          <mc:Fallback>
            <p:pic>
              <p:nvPicPr>
                <p:cNvPr id="20" name="Ink 19">
                  <a:extLst>
                    <a:ext uri="{FF2B5EF4-FFF2-40B4-BE49-F238E27FC236}">
                      <a16:creationId xmlns:a16="http://schemas.microsoft.com/office/drawing/2014/main" id="{8C6CE54C-C30C-8DFB-853B-40CCB4D2F06F}"/>
                    </a:ext>
                  </a:extLst>
                </p:cNvPr>
                <p:cNvPicPr/>
                <p:nvPr/>
              </p:nvPicPr>
              <p:blipFill>
                <a:blip r:embed="rId30"/>
                <a:stretch>
                  <a:fillRect/>
                </a:stretch>
              </p:blipFill>
              <p:spPr>
                <a:xfrm>
                  <a:off x="1657871" y="3464188"/>
                  <a:ext cx="2206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4FBF9127-8EE3-667A-EDAD-0B9A37A9EBD2}"/>
                    </a:ext>
                  </a:extLst>
                </p14:cNvPr>
                <p14:cNvContentPartPr/>
                <p14:nvPr/>
              </p14:nvContentPartPr>
              <p14:xfrm>
                <a:off x="752111" y="4221628"/>
                <a:ext cx="201600" cy="248400"/>
              </p14:xfrm>
            </p:contentPart>
          </mc:Choice>
          <mc:Fallback>
            <p:pic>
              <p:nvPicPr>
                <p:cNvPr id="21" name="Ink 20">
                  <a:extLst>
                    <a:ext uri="{FF2B5EF4-FFF2-40B4-BE49-F238E27FC236}">
                      <a16:creationId xmlns:a16="http://schemas.microsoft.com/office/drawing/2014/main" id="{4FBF9127-8EE3-667A-EDAD-0B9A37A9EBD2}"/>
                    </a:ext>
                  </a:extLst>
                </p:cNvPr>
                <p:cNvPicPr/>
                <p:nvPr/>
              </p:nvPicPr>
              <p:blipFill>
                <a:blip r:embed="rId32"/>
                <a:stretch>
                  <a:fillRect/>
                </a:stretch>
              </p:blipFill>
              <p:spPr>
                <a:xfrm>
                  <a:off x="743471" y="4212628"/>
                  <a:ext cx="2192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C9F0602A-5B0B-2C08-F155-93E5F264D901}"/>
                    </a:ext>
                  </a:extLst>
                </p14:cNvPr>
                <p14:cNvContentPartPr/>
                <p14:nvPr/>
              </p14:nvContentPartPr>
              <p14:xfrm>
                <a:off x="1037591" y="4327468"/>
                <a:ext cx="121680" cy="193320"/>
              </p14:xfrm>
            </p:contentPart>
          </mc:Choice>
          <mc:Fallback>
            <p:pic>
              <p:nvPicPr>
                <p:cNvPr id="22" name="Ink 21">
                  <a:extLst>
                    <a:ext uri="{FF2B5EF4-FFF2-40B4-BE49-F238E27FC236}">
                      <a16:creationId xmlns:a16="http://schemas.microsoft.com/office/drawing/2014/main" id="{C9F0602A-5B0B-2C08-F155-93E5F264D901}"/>
                    </a:ext>
                  </a:extLst>
                </p:cNvPr>
                <p:cNvPicPr/>
                <p:nvPr/>
              </p:nvPicPr>
              <p:blipFill>
                <a:blip r:embed="rId34"/>
                <a:stretch>
                  <a:fillRect/>
                </a:stretch>
              </p:blipFill>
              <p:spPr>
                <a:xfrm>
                  <a:off x="1028951" y="4318828"/>
                  <a:ext cx="1393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1CFBFF63-F4A2-01EC-D5D6-7B6E67686CEF}"/>
                    </a:ext>
                  </a:extLst>
                </p14:cNvPr>
                <p14:cNvContentPartPr/>
                <p14:nvPr/>
              </p14:nvContentPartPr>
              <p14:xfrm>
                <a:off x="1284551" y="4409548"/>
                <a:ext cx="33840" cy="183240"/>
              </p14:xfrm>
            </p:contentPart>
          </mc:Choice>
          <mc:Fallback>
            <p:pic>
              <p:nvPicPr>
                <p:cNvPr id="23" name="Ink 22">
                  <a:extLst>
                    <a:ext uri="{FF2B5EF4-FFF2-40B4-BE49-F238E27FC236}">
                      <a16:creationId xmlns:a16="http://schemas.microsoft.com/office/drawing/2014/main" id="{1CFBFF63-F4A2-01EC-D5D6-7B6E67686CEF}"/>
                    </a:ext>
                  </a:extLst>
                </p:cNvPr>
                <p:cNvPicPr/>
                <p:nvPr/>
              </p:nvPicPr>
              <p:blipFill>
                <a:blip r:embed="rId36"/>
                <a:stretch>
                  <a:fillRect/>
                </a:stretch>
              </p:blipFill>
              <p:spPr>
                <a:xfrm>
                  <a:off x="1275551" y="4400548"/>
                  <a:ext cx="514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BB2F2886-463C-1DB6-D6D0-98BD85D9A334}"/>
                    </a:ext>
                  </a:extLst>
                </p14:cNvPr>
                <p14:cNvContentPartPr/>
                <p14:nvPr/>
              </p14:nvContentPartPr>
              <p14:xfrm>
                <a:off x="1393631" y="4044508"/>
                <a:ext cx="190080" cy="276120"/>
              </p14:xfrm>
            </p:contentPart>
          </mc:Choice>
          <mc:Fallback>
            <p:pic>
              <p:nvPicPr>
                <p:cNvPr id="24" name="Ink 23">
                  <a:extLst>
                    <a:ext uri="{FF2B5EF4-FFF2-40B4-BE49-F238E27FC236}">
                      <a16:creationId xmlns:a16="http://schemas.microsoft.com/office/drawing/2014/main" id="{BB2F2886-463C-1DB6-D6D0-98BD85D9A334}"/>
                    </a:ext>
                  </a:extLst>
                </p:cNvPr>
                <p:cNvPicPr/>
                <p:nvPr/>
              </p:nvPicPr>
              <p:blipFill>
                <a:blip r:embed="rId38"/>
                <a:stretch>
                  <a:fillRect/>
                </a:stretch>
              </p:blipFill>
              <p:spPr>
                <a:xfrm>
                  <a:off x="1384631" y="4035868"/>
                  <a:ext cx="20772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108F25C4-DFD4-1451-F007-E4ABF0DA71E0}"/>
                    </a:ext>
                  </a:extLst>
                </p14:cNvPr>
                <p14:cNvContentPartPr/>
                <p14:nvPr/>
              </p14:nvContentPartPr>
              <p14:xfrm>
                <a:off x="1758671" y="4169428"/>
                <a:ext cx="27360" cy="187560"/>
              </p14:xfrm>
            </p:contentPart>
          </mc:Choice>
          <mc:Fallback>
            <p:pic>
              <p:nvPicPr>
                <p:cNvPr id="25" name="Ink 24">
                  <a:extLst>
                    <a:ext uri="{FF2B5EF4-FFF2-40B4-BE49-F238E27FC236}">
                      <a16:creationId xmlns:a16="http://schemas.microsoft.com/office/drawing/2014/main" id="{108F25C4-DFD4-1451-F007-E4ABF0DA71E0}"/>
                    </a:ext>
                  </a:extLst>
                </p:cNvPr>
                <p:cNvPicPr/>
                <p:nvPr/>
              </p:nvPicPr>
              <p:blipFill>
                <a:blip r:embed="rId40"/>
                <a:stretch>
                  <a:fillRect/>
                </a:stretch>
              </p:blipFill>
              <p:spPr>
                <a:xfrm>
                  <a:off x="1750031" y="4160788"/>
                  <a:ext cx="450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B64161D2-C9D9-185D-DF34-8E24F1DE3AAE}"/>
                    </a:ext>
                  </a:extLst>
                </p14:cNvPr>
                <p14:cNvContentPartPr/>
                <p14:nvPr/>
              </p14:nvContentPartPr>
              <p14:xfrm>
                <a:off x="1790711" y="4218388"/>
                <a:ext cx="84600" cy="122040"/>
              </p14:xfrm>
            </p:contentPart>
          </mc:Choice>
          <mc:Fallback>
            <p:pic>
              <p:nvPicPr>
                <p:cNvPr id="26" name="Ink 25">
                  <a:extLst>
                    <a:ext uri="{FF2B5EF4-FFF2-40B4-BE49-F238E27FC236}">
                      <a16:creationId xmlns:a16="http://schemas.microsoft.com/office/drawing/2014/main" id="{B64161D2-C9D9-185D-DF34-8E24F1DE3AAE}"/>
                    </a:ext>
                  </a:extLst>
                </p:cNvPr>
                <p:cNvPicPr/>
                <p:nvPr/>
              </p:nvPicPr>
              <p:blipFill>
                <a:blip r:embed="rId42"/>
                <a:stretch>
                  <a:fillRect/>
                </a:stretch>
              </p:blipFill>
              <p:spPr>
                <a:xfrm>
                  <a:off x="1782071" y="4209748"/>
                  <a:ext cx="1022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871A17ED-35B9-FE52-E76C-E90E975A5750}"/>
                    </a:ext>
                  </a:extLst>
                </p14:cNvPr>
                <p14:cNvContentPartPr/>
                <p14:nvPr/>
              </p14:nvContentPartPr>
              <p14:xfrm>
                <a:off x="1979711" y="4135228"/>
                <a:ext cx="42480" cy="261360"/>
              </p14:xfrm>
            </p:contentPart>
          </mc:Choice>
          <mc:Fallback>
            <p:pic>
              <p:nvPicPr>
                <p:cNvPr id="27" name="Ink 26">
                  <a:extLst>
                    <a:ext uri="{FF2B5EF4-FFF2-40B4-BE49-F238E27FC236}">
                      <a16:creationId xmlns:a16="http://schemas.microsoft.com/office/drawing/2014/main" id="{871A17ED-35B9-FE52-E76C-E90E975A5750}"/>
                    </a:ext>
                  </a:extLst>
                </p:cNvPr>
                <p:cNvPicPr/>
                <p:nvPr/>
              </p:nvPicPr>
              <p:blipFill>
                <a:blip r:embed="rId44"/>
                <a:stretch>
                  <a:fillRect/>
                </a:stretch>
              </p:blipFill>
              <p:spPr>
                <a:xfrm>
                  <a:off x="1970711" y="4126228"/>
                  <a:ext cx="6012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84131373-E7CD-D56E-69AA-036BDF05BEE1}"/>
                    </a:ext>
                  </a:extLst>
                </p14:cNvPr>
                <p14:cNvContentPartPr/>
                <p14:nvPr/>
              </p14:nvContentPartPr>
              <p14:xfrm>
                <a:off x="2044151" y="3845788"/>
                <a:ext cx="232200" cy="323640"/>
              </p14:xfrm>
            </p:contentPart>
          </mc:Choice>
          <mc:Fallback>
            <p:pic>
              <p:nvPicPr>
                <p:cNvPr id="28" name="Ink 27">
                  <a:extLst>
                    <a:ext uri="{FF2B5EF4-FFF2-40B4-BE49-F238E27FC236}">
                      <a16:creationId xmlns:a16="http://schemas.microsoft.com/office/drawing/2014/main" id="{84131373-E7CD-D56E-69AA-036BDF05BEE1}"/>
                    </a:ext>
                  </a:extLst>
                </p:cNvPr>
                <p:cNvPicPr/>
                <p:nvPr/>
              </p:nvPicPr>
              <p:blipFill>
                <a:blip r:embed="rId46"/>
                <a:stretch>
                  <a:fillRect/>
                </a:stretch>
              </p:blipFill>
              <p:spPr>
                <a:xfrm>
                  <a:off x="2035511" y="3837148"/>
                  <a:ext cx="24984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20A15448-2AFF-B0F6-283A-5D764B97F9A2}"/>
                    </a:ext>
                  </a:extLst>
                </p14:cNvPr>
                <p14:cNvContentPartPr/>
                <p14:nvPr/>
              </p14:nvContentPartPr>
              <p14:xfrm>
                <a:off x="2365991" y="3814108"/>
                <a:ext cx="160560" cy="254880"/>
              </p14:xfrm>
            </p:contentPart>
          </mc:Choice>
          <mc:Fallback>
            <p:pic>
              <p:nvPicPr>
                <p:cNvPr id="29" name="Ink 28">
                  <a:extLst>
                    <a:ext uri="{FF2B5EF4-FFF2-40B4-BE49-F238E27FC236}">
                      <a16:creationId xmlns:a16="http://schemas.microsoft.com/office/drawing/2014/main" id="{20A15448-2AFF-B0F6-283A-5D764B97F9A2}"/>
                    </a:ext>
                  </a:extLst>
                </p:cNvPr>
                <p:cNvPicPr/>
                <p:nvPr/>
              </p:nvPicPr>
              <p:blipFill>
                <a:blip r:embed="rId48"/>
                <a:stretch>
                  <a:fillRect/>
                </a:stretch>
              </p:blipFill>
              <p:spPr>
                <a:xfrm>
                  <a:off x="2356991" y="3805108"/>
                  <a:ext cx="178200" cy="272520"/>
                </a:xfrm>
                <a:prstGeom prst="rect">
                  <a:avLst/>
                </a:prstGeom>
              </p:spPr>
            </p:pic>
          </mc:Fallback>
        </mc:AlternateContent>
      </p:grpSp>
      <p:pic>
        <p:nvPicPr>
          <p:cNvPr id="4097" name="Picture 4096">
            <a:extLst>
              <a:ext uri="{FF2B5EF4-FFF2-40B4-BE49-F238E27FC236}">
                <a16:creationId xmlns:a16="http://schemas.microsoft.com/office/drawing/2014/main" id="{BE7B643E-F1DF-6E8F-0F58-DE81D6B3A222}"/>
              </a:ext>
            </a:extLst>
          </p:cNvPr>
          <p:cNvPicPr>
            <a:picLocks noChangeAspect="1"/>
          </p:cNvPicPr>
          <p:nvPr/>
        </p:nvPicPr>
        <p:blipFill>
          <a:blip r:embed="rId49"/>
          <a:stretch>
            <a:fillRect/>
          </a:stretch>
        </p:blipFill>
        <p:spPr>
          <a:xfrm>
            <a:off x="254764" y="5139410"/>
            <a:ext cx="5945574" cy="827332"/>
          </a:xfrm>
          <a:prstGeom prst="rect">
            <a:avLst/>
          </a:prstGeom>
        </p:spPr>
      </p:pic>
    </p:spTree>
    <p:extLst>
      <p:ext uri="{BB962C8B-B14F-4D97-AF65-F5344CB8AC3E}">
        <p14:creationId xmlns:p14="http://schemas.microsoft.com/office/powerpoint/2010/main" val="779602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2183</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sohne</vt:lpstr>
      <vt:lpstr>source-serif-pro</vt:lpstr>
      <vt:lpstr>Office Theme</vt:lpstr>
      <vt:lpstr>Attention and Transformer</vt:lpstr>
      <vt:lpstr>PowerPoint Presentation</vt:lpstr>
      <vt:lpstr>Self Attention</vt:lpstr>
      <vt:lpstr>Self Attention</vt:lpstr>
      <vt:lpstr>Self Attention</vt:lpstr>
      <vt:lpstr>Self Attention</vt:lpstr>
      <vt:lpstr>Query, Key, and Values </vt:lpstr>
      <vt:lpstr>Query, Key, and Values </vt:lpstr>
      <vt:lpstr>Query, Key, and Values </vt:lpstr>
      <vt:lpstr>Final attention value from the query, keys, and values</vt:lpstr>
      <vt:lpstr>Neural network representation of Attention</vt:lpstr>
      <vt:lpstr>Multi-Head Attention</vt:lpstr>
      <vt:lpstr>Multi-Head Attention</vt:lpstr>
      <vt:lpstr>Transformer</vt:lpstr>
      <vt:lpstr>The Encoder Blocks</vt:lpstr>
      <vt:lpstr>The Encoder Blocks</vt:lpstr>
      <vt:lpstr>Positional encoding</vt:lpstr>
      <vt:lpstr>Multi-Head Attention</vt:lpstr>
      <vt:lpstr>Multi-Head Attention</vt:lpstr>
      <vt:lpstr>A simpler explanation</vt:lpstr>
      <vt:lpstr>Add &amp; Norm and Feed-Forward</vt:lpstr>
      <vt:lpstr>Output of Encoder</vt:lpstr>
      <vt:lpstr>Decoder Block</vt:lpstr>
      <vt:lpstr>Decoder Block</vt:lpstr>
      <vt:lpstr>Masked Multi-head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Chahar, Jaiyesh (ADV GD DEV SE DH AI)</dc:creator>
  <cp:lastModifiedBy>Chahar, Jaiyesh (ADV GD DEV SE DH AI)</cp:lastModifiedBy>
  <cp:revision>3</cp:revision>
  <dcterms:created xsi:type="dcterms:W3CDTF">2023-08-22T10:29:19Z</dcterms:created>
  <dcterms:modified xsi:type="dcterms:W3CDTF">2023-08-23T17:38:06Z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2023-08-23T17:34:22Z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e3b8e2a5-a669-47b4-8e00-d9d5494e2a9d</vt:lpwstr>
  </property>
  <property fmtid="{D5CDD505-2E9C-101B-9397-08002B2CF9AE}" pid="8" name="MSIP_Label_9d258917-277f-42cd-a3cd-14c4e9ee58bc_ContentBits">
    <vt:lpwstr>0</vt:lpwstr>
  </property>
</Properties>
</file>