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7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0D7C-6EDE-3C44-A6AA-E54F944E079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053-7953-884C-8F81-BDDF0B7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6358" y="1612232"/>
            <a:ext cx="39343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SIGN UP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3946358" y="3076074"/>
            <a:ext cx="39343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LOGIN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730134" y="4539916"/>
            <a:ext cx="2608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DARE 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435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Jajalla, Jan</dc:creator>
  <cp:lastModifiedBy>Jajalla, Jan</cp:lastModifiedBy>
  <cp:revision>3</cp:revision>
  <dcterms:created xsi:type="dcterms:W3CDTF">2018-01-06T16:00:52Z</dcterms:created>
  <dcterms:modified xsi:type="dcterms:W3CDTF">2018-01-06T16:06:13Z</dcterms:modified>
</cp:coreProperties>
</file>