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F2F0-1370-4B33-8F56-38EBE07CE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914B2-5080-4075-93F6-0A8E4E389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E2C74-9F17-49D0-BB08-0F5613F9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1018-0AEA-43EE-890D-ACBC056957A5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C5161-97F8-4F75-A615-1E58749C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544DD-D682-4DCD-8811-DE91FFF8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9D51-5C14-40DE-9A06-DB9B78FF5B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55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4391-1A11-4D15-BB7C-63F90103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916C5-79A3-4724-9DCA-892A184C2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82558-14A5-431E-B4DC-281CA468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1018-0AEA-43EE-890D-ACBC056957A5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64BEF-A9CC-4398-B63B-CD519FC6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4D02A-0227-4DA4-9EF4-019DBAC2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9D51-5C14-40DE-9A06-DB9B78FF5B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57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DB311-55C4-44D4-9626-6D1F0498A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5076E-F1FE-4E79-82E4-8697DCCD6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F6404-D80D-433E-911F-CE789797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1018-0AEA-43EE-890D-ACBC056957A5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1A74F-EDD1-41E0-8E5F-B4DE0B4E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57883-DC4C-4FEF-8A5D-4C4A2778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9D51-5C14-40DE-9A06-DB9B78FF5B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44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549F-1594-4FD0-8DEE-25A4787E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D7B8-21C9-4299-94CA-107AA3C81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08A97-8B77-49C1-9CC7-C960255E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1018-0AEA-43EE-890D-ACBC056957A5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FA243-F1D6-45FF-A9B5-4B09BCC5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2FA9F-301E-43E0-B4CC-59D4C5D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9D51-5C14-40DE-9A06-DB9B78FF5B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99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E09C-5E91-4D6F-8533-D396A2F7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7D364-F044-4CD8-8BCC-338AADEE3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23D4-1B5C-4F90-9BF6-7BF74EFA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1018-0AEA-43EE-890D-ACBC056957A5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198F7-B377-4A13-9466-16CF7BBF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0786-B10D-4AE5-AB30-A97D9614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9D51-5C14-40DE-9A06-DB9B78FF5B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37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875C-A0F1-4A5D-ADC8-A0BCEE7D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792E-AE87-44D7-AD97-F7B2F477C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7165A-9EE9-49E9-93A6-93FC2668A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8B88C-2D6F-435B-9A55-974E398C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1018-0AEA-43EE-890D-ACBC056957A5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A86ED-99BD-42C4-BEEC-5C781D75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BC182-56A7-4A52-BEBF-565463A2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9D51-5C14-40DE-9A06-DB9B78FF5B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34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A5FE-5350-4E3F-AC74-0AAD92E0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CA50B-5BCF-4337-86C9-34A5D3F6F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C593E-035B-437A-B182-0E6CD23FE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E4A05-9B8F-4F79-9366-4A092C419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41FC9-FB5B-4BE0-AE57-07376CCC3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BE613-CCE7-4D05-9F1F-80918CCB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1018-0AEA-43EE-890D-ACBC056957A5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60675-1E69-4598-A50D-FF1A63C9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D55C7-AAC7-4E14-BAAF-B27F982B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9D51-5C14-40DE-9A06-DB9B78FF5B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8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40F5-5FB8-4F35-8E1C-5F516D12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BBC1A-4EC4-4699-8B29-E82A4C40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1018-0AEA-43EE-890D-ACBC056957A5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DE69E-26FF-4655-BFE3-CA74107B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C0448-91A7-4FD5-BF86-51E7294F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9D51-5C14-40DE-9A06-DB9B78FF5B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30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DF4A7-7560-49CC-8A38-D24EF47D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1018-0AEA-43EE-890D-ACBC056957A5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F2D15-839D-4C01-95FC-404290BF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34D58-CCAC-4A92-9BCF-5E0E32CE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9D51-5C14-40DE-9A06-DB9B78FF5B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57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3DE6-5287-4218-A8E9-FACDA876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784B3-9B8D-44DA-A920-A317E738F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9587C-8641-476B-97D5-C3B836289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F80BB-8D74-4773-9F14-B16D7381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1018-0AEA-43EE-890D-ACBC056957A5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84BF1-D098-40B1-A7A2-E7CD0F09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10338-3BF2-4315-A106-F0CB0B2B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9D51-5C14-40DE-9A06-DB9B78FF5B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06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EC58-6094-4079-958F-BA805A21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E224D-649F-4C76-8356-CF2C55389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87ED5-F140-4A1C-A64B-3E8E8DB8F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ECB1B-D52A-4A0E-B578-2CA1F8BB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1018-0AEA-43EE-890D-ACBC056957A5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B6717-73DE-4F7D-9506-A8C7439D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655ED-6072-42A3-A257-3A18C58F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9D51-5C14-40DE-9A06-DB9B78FF5B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56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9B2D1-6352-44F0-B4E3-5352B0E9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EA05C-56AE-4F30-8B24-6CFAF355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66BFA-8D3B-4F99-9BBE-9CC80D730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1018-0AEA-43EE-890D-ACBC056957A5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7C63-944D-40B6-A183-B2BAD287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85D9C-6A03-4C95-97B8-EF9E5B64C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99D51-5C14-40DE-9A06-DB9B78FF5B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45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91225E-600B-4681-A89B-B7B19F910CAE}"/>
              </a:ext>
            </a:extLst>
          </p:cNvPr>
          <p:cNvSpPr/>
          <p:nvPr/>
        </p:nvSpPr>
        <p:spPr>
          <a:xfrm>
            <a:off x="105506" y="986204"/>
            <a:ext cx="1565031" cy="4289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300 EER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1500 Souscriptions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07FC2-BAFE-4A1D-BD9A-577445EE18F1}"/>
              </a:ext>
            </a:extLst>
          </p:cNvPr>
          <p:cNvSpPr/>
          <p:nvPr/>
        </p:nvSpPr>
        <p:spPr>
          <a:xfrm>
            <a:off x="101111" y="1514480"/>
            <a:ext cx="1565030" cy="4289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Améliorer expérience 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A9DCD3-AF4D-4BDF-B449-834C9272305A}"/>
              </a:ext>
            </a:extLst>
          </p:cNvPr>
          <p:cNvSpPr/>
          <p:nvPr/>
        </p:nvSpPr>
        <p:spPr>
          <a:xfrm>
            <a:off x="101109" y="2042751"/>
            <a:ext cx="1565031" cy="41030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Retrait: </a:t>
            </a:r>
            <a:br>
              <a:rPr lang="fr-FR" sz="1200" dirty="0">
                <a:solidFill>
                  <a:schemeClr val="tx1"/>
                </a:solidFill>
              </a:rPr>
            </a:br>
            <a:r>
              <a:rPr lang="fr-FR" sz="1200" dirty="0">
                <a:solidFill>
                  <a:schemeClr val="tx1"/>
                </a:solidFill>
              </a:rPr>
              <a:t>10 000 Opérations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170339-D6B1-4FBD-8BEB-CF24D2F99119}"/>
              </a:ext>
            </a:extLst>
          </p:cNvPr>
          <p:cNvSpPr/>
          <p:nvPr/>
        </p:nvSpPr>
        <p:spPr>
          <a:xfrm>
            <a:off x="101110" y="2551234"/>
            <a:ext cx="1565029" cy="55025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Augmenter le maillage réseau SGMA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54228-DB5E-4840-9135-F4F3EB19CE34}"/>
              </a:ext>
            </a:extLst>
          </p:cNvPr>
          <p:cNvSpPr/>
          <p:nvPr/>
        </p:nvSpPr>
        <p:spPr>
          <a:xfrm>
            <a:off x="101111" y="3199668"/>
            <a:ext cx="1565028" cy="40957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Vente de cartes: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1 000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3CE70D-CCCB-4053-BDB1-EE0EFAD6EDA4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1670537" y="1200701"/>
            <a:ext cx="690204" cy="3285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62633F-C5C1-41AA-A5E1-3D5D5546C134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1670537" y="1200701"/>
            <a:ext cx="690205" cy="10043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833D3-7E82-4EC9-81DF-0CA8734AF91A}"/>
              </a:ext>
            </a:extLst>
          </p:cNvPr>
          <p:cNvSpPr/>
          <p:nvPr/>
        </p:nvSpPr>
        <p:spPr>
          <a:xfrm>
            <a:off x="2365138" y="670149"/>
            <a:ext cx="1419954" cy="4044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Pl du centre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98D4F6-E97C-4D7A-8141-A3CCE87C980F}"/>
              </a:ext>
            </a:extLst>
          </p:cNvPr>
          <p:cNvSpPr/>
          <p:nvPr/>
        </p:nvSpPr>
        <p:spPr>
          <a:xfrm>
            <a:off x="2360741" y="1204649"/>
            <a:ext cx="1424351" cy="64916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Bonne et haute gamme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77450F-3191-42FE-8392-205B798EBE86}"/>
              </a:ext>
            </a:extLst>
          </p:cNvPr>
          <p:cNvSpPr/>
          <p:nvPr/>
        </p:nvSpPr>
        <p:spPr>
          <a:xfrm>
            <a:off x="2360742" y="1983870"/>
            <a:ext cx="1424352" cy="44236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Jeunes à potentiel (18-30)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543543-DE75-4CD6-A636-2C728DA102E1}"/>
              </a:ext>
            </a:extLst>
          </p:cNvPr>
          <p:cNvSpPr/>
          <p:nvPr/>
        </p:nvSpPr>
        <p:spPr>
          <a:xfrm>
            <a:off x="4616700" y="656309"/>
            <a:ext cx="1028700" cy="457933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Offres spéciales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929316-C9A8-4C1C-AFE5-36F115D32F60}"/>
              </a:ext>
            </a:extLst>
          </p:cNvPr>
          <p:cNvSpPr/>
          <p:nvPr/>
        </p:nvSpPr>
        <p:spPr>
          <a:xfrm>
            <a:off x="4616700" y="1288621"/>
            <a:ext cx="1028700" cy="338502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Parrainage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0B8D0C-2A15-4BCA-B8C5-0B77447E2B4A}"/>
              </a:ext>
            </a:extLst>
          </p:cNvPr>
          <p:cNvSpPr/>
          <p:nvPr/>
        </p:nvSpPr>
        <p:spPr>
          <a:xfrm>
            <a:off x="4616700" y="1797582"/>
            <a:ext cx="1028700" cy="628652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Gain de temps traitement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B4CC89-82D8-4CB9-A7E9-46B477D4C299}"/>
              </a:ext>
            </a:extLst>
          </p:cNvPr>
          <p:cNvSpPr/>
          <p:nvPr/>
        </p:nvSpPr>
        <p:spPr>
          <a:xfrm>
            <a:off x="4616700" y="2591836"/>
            <a:ext cx="1028700" cy="47551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Facilités des formalités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C66254-E2F2-4C4D-8E21-F8F91B2F46D9}"/>
              </a:ext>
            </a:extLst>
          </p:cNvPr>
          <p:cNvSpPr/>
          <p:nvPr/>
        </p:nvSpPr>
        <p:spPr>
          <a:xfrm>
            <a:off x="4616700" y="3248670"/>
            <a:ext cx="1028700" cy="47551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Horaire étendu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9BAAFC-F81C-48CD-AD2B-AF33F04C3CCF}"/>
              </a:ext>
            </a:extLst>
          </p:cNvPr>
          <p:cNvSpPr/>
          <p:nvPr/>
        </p:nvSpPr>
        <p:spPr>
          <a:xfrm>
            <a:off x="4617064" y="3912491"/>
            <a:ext cx="1028700" cy="409573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Originalité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6CF230-D1EB-40DC-BC9A-7E700454291D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1670537" y="872373"/>
            <a:ext cx="694601" cy="3283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D8AAAFF-FE33-4A09-9878-C03460F69DCD}"/>
              </a:ext>
            </a:extLst>
          </p:cNvPr>
          <p:cNvSpPr/>
          <p:nvPr/>
        </p:nvSpPr>
        <p:spPr>
          <a:xfrm>
            <a:off x="7819294" y="336404"/>
            <a:ext cx="1424354" cy="35645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Ticket réduction partenaire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61E977-76C4-4962-97F6-C4D083B1F69A}"/>
              </a:ext>
            </a:extLst>
          </p:cNvPr>
          <p:cNvSpPr/>
          <p:nvPr/>
        </p:nvSpPr>
        <p:spPr>
          <a:xfrm>
            <a:off x="6394209" y="333397"/>
            <a:ext cx="1289538" cy="35645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Catalogue visu carte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0BD982-E526-4DB5-96B1-D50AC8E04A9C}"/>
              </a:ext>
            </a:extLst>
          </p:cNvPr>
          <p:cNvSpPr/>
          <p:nvPr/>
        </p:nvSpPr>
        <p:spPr>
          <a:xfrm>
            <a:off x="5914285" y="5481456"/>
            <a:ext cx="1428750" cy="39144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Visio conférence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07300D-424D-445C-8359-3E58A2E506B6}"/>
              </a:ext>
            </a:extLst>
          </p:cNvPr>
          <p:cNvSpPr/>
          <p:nvPr/>
        </p:nvSpPr>
        <p:spPr>
          <a:xfrm>
            <a:off x="104774" y="3717682"/>
            <a:ext cx="1569426" cy="41030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50 000 dépôts de chèque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B7316B-5921-4ADE-AEA3-3B55CA373F21}"/>
              </a:ext>
            </a:extLst>
          </p:cNvPr>
          <p:cNvSpPr/>
          <p:nvPr/>
        </p:nvSpPr>
        <p:spPr>
          <a:xfrm>
            <a:off x="104771" y="4225434"/>
            <a:ext cx="1561369" cy="41030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400 demandes de chéquiers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D04A71-1EA1-4851-A595-D8C25E46B453}"/>
              </a:ext>
            </a:extLst>
          </p:cNvPr>
          <p:cNvSpPr/>
          <p:nvPr/>
        </p:nvSpPr>
        <p:spPr>
          <a:xfrm>
            <a:off x="6727956" y="3055244"/>
            <a:ext cx="1424352" cy="39144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Souscription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525F7A-C736-482D-81E0-EA0B762E2649}"/>
              </a:ext>
            </a:extLst>
          </p:cNvPr>
          <p:cNvSpPr/>
          <p:nvPr/>
        </p:nvSpPr>
        <p:spPr>
          <a:xfrm>
            <a:off x="6727956" y="3543593"/>
            <a:ext cx="1424352" cy="28208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Impression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D2A81B-3479-4C09-ACF0-AD448A748F82}"/>
              </a:ext>
            </a:extLst>
          </p:cNvPr>
          <p:cNvSpPr/>
          <p:nvPr/>
        </p:nvSpPr>
        <p:spPr>
          <a:xfrm>
            <a:off x="6727956" y="2684965"/>
            <a:ext cx="1416292" cy="297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Scan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7370C4-BAE4-4A93-98D0-1E099848BD6B}"/>
              </a:ext>
            </a:extLst>
          </p:cNvPr>
          <p:cNvSpPr/>
          <p:nvPr/>
        </p:nvSpPr>
        <p:spPr>
          <a:xfrm>
            <a:off x="6829049" y="4263174"/>
            <a:ext cx="1424352" cy="4469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Chéquier instantané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99494D-340F-4DDB-8037-65C6CAC1A579}"/>
              </a:ext>
            </a:extLst>
          </p:cNvPr>
          <p:cNvSpPr/>
          <p:nvPr/>
        </p:nvSpPr>
        <p:spPr>
          <a:xfrm>
            <a:off x="8216421" y="2864194"/>
            <a:ext cx="1424351" cy="4469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Géolocalisation des agences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F85155-1FA9-4E4C-8088-E229E3FFFD65}"/>
              </a:ext>
            </a:extLst>
          </p:cNvPr>
          <p:cNvSpPr/>
          <p:nvPr/>
        </p:nvSpPr>
        <p:spPr>
          <a:xfrm>
            <a:off x="8216421" y="3373023"/>
            <a:ext cx="1424351" cy="4469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Envoyer mon contrat par mail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C8181D-1471-46F3-9A62-460F963BB704}"/>
              </a:ext>
            </a:extLst>
          </p:cNvPr>
          <p:cNvSpPr/>
          <p:nvPr/>
        </p:nvSpPr>
        <p:spPr>
          <a:xfrm>
            <a:off x="7775326" y="1213735"/>
            <a:ext cx="2138722" cy="4469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Visibilité de l’agence de mon futur CC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6FA451F-8775-4018-B913-DE5D435E7411}"/>
              </a:ext>
            </a:extLst>
          </p:cNvPr>
          <p:cNvSpPr/>
          <p:nvPr/>
        </p:nvSpPr>
        <p:spPr>
          <a:xfrm>
            <a:off x="9712945" y="2838384"/>
            <a:ext cx="2138722" cy="45793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Prise de rdv instantanée avec mon futur CC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B6F27E-5D0C-4A11-8D95-E6E61B40BDD1}"/>
              </a:ext>
            </a:extLst>
          </p:cNvPr>
          <p:cNvSpPr/>
          <p:nvPr/>
        </p:nvSpPr>
        <p:spPr>
          <a:xfrm>
            <a:off x="6386882" y="1681435"/>
            <a:ext cx="1289538" cy="4568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Géolocalisation des agences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117F15B-7ED8-41BE-9333-B682298EA52B}"/>
              </a:ext>
            </a:extLst>
          </p:cNvPr>
          <p:cNvSpPr/>
          <p:nvPr/>
        </p:nvSpPr>
        <p:spPr>
          <a:xfrm>
            <a:off x="4347444" y="5537896"/>
            <a:ext cx="1289538" cy="601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Demande de chéquier personnalisé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93CDC4-8041-4D0A-910D-1562FAE61820}"/>
              </a:ext>
            </a:extLst>
          </p:cNvPr>
          <p:cNvSpPr/>
          <p:nvPr/>
        </p:nvSpPr>
        <p:spPr>
          <a:xfrm>
            <a:off x="6053497" y="4795203"/>
            <a:ext cx="1289538" cy="601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Authentification par empreinte digitale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50E58BB-AFEE-45BE-A988-43858BDA5256}"/>
              </a:ext>
            </a:extLst>
          </p:cNvPr>
          <p:cNvSpPr/>
          <p:nvPr/>
        </p:nvSpPr>
        <p:spPr>
          <a:xfrm>
            <a:off x="6436335" y="1268571"/>
            <a:ext cx="1289538" cy="41030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Carte en instantané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87BA7FA-6B16-43B0-917E-0F923DA66293}"/>
              </a:ext>
            </a:extLst>
          </p:cNvPr>
          <p:cNvSpPr/>
          <p:nvPr/>
        </p:nvSpPr>
        <p:spPr>
          <a:xfrm>
            <a:off x="7683747" y="1712214"/>
            <a:ext cx="1289538" cy="495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Signature électronique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D3AC8E-192C-48D6-B026-B79586C64F9D}"/>
              </a:ext>
            </a:extLst>
          </p:cNvPr>
          <p:cNvSpPr/>
          <p:nvPr/>
        </p:nvSpPr>
        <p:spPr>
          <a:xfrm>
            <a:off x="7455874" y="4795203"/>
            <a:ext cx="1289538" cy="4469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Caméra pour filmer EER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BB8B17-B99D-422D-B37E-9E85A9C89BFE}"/>
              </a:ext>
            </a:extLst>
          </p:cNvPr>
          <p:cNvSpPr/>
          <p:nvPr/>
        </p:nvSpPr>
        <p:spPr>
          <a:xfrm>
            <a:off x="7455874" y="5343364"/>
            <a:ext cx="1289538" cy="54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Démo de l’app SGMA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8A975B-96A4-442F-919E-D3BBB7B7FD91}"/>
              </a:ext>
            </a:extLst>
          </p:cNvPr>
          <p:cNvSpPr/>
          <p:nvPr/>
        </p:nvSpPr>
        <p:spPr>
          <a:xfrm>
            <a:off x="104770" y="4709375"/>
            <a:ext cx="1561369" cy="41030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Infos réglementation locale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BD0F05-5B26-4D59-B78B-DE4652A9ECB5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3785094" y="2205052"/>
            <a:ext cx="831606" cy="1281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3F329D5-A432-4AB3-A95A-08A57E400E6E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645400" y="503290"/>
            <a:ext cx="738554" cy="3819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73DE26D-40BF-43DA-89C2-E90273A98591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3785094" y="885276"/>
            <a:ext cx="831606" cy="13197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5324138-3D28-4AE4-B244-16D5DE40D90D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3785092" y="1457872"/>
            <a:ext cx="831608" cy="713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9B101CD-3BFA-4B9F-90A0-21F172C50D59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3785092" y="1529233"/>
            <a:ext cx="831972" cy="25880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8EC21A-CF2D-4D98-A3B7-13DC5E070B49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3785092" y="872373"/>
            <a:ext cx="831608" cy="12395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46CA91-F29D-4361-B807-79AA868114BA}"/>
              </a:ext>
            </a:extLst>
          </p:cNvPr>
          <p:cNvCxnSpPr>
            <a:cxnSpLocks/>
            <a:stCxn id="23" idx="3"/>
            <a:endCxn id="50" idx="1"/>
          </p:cNvCxnSpPr>
          <p:nvPr/>
        </p:nvCxnSpPr>
        <p:spPr>
          <a:xfrm>
            <a:off x="5645400" y="2829594"/>
            <a:ext cx="1082556" cy="39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4FD045-3274-4EE6-8CE5-368BEFCE7012}"/>
              </a:ext>
            </a:extLst>
          </p:cNvPr>
          <p:cNvCxnSpPr>
            <a:cxnSpLocks/>
            <a:stCxn id="23" idx="3"/>
            <a:endCxn id="48" idx="1"/>
          </p:cNvCxnSpPr>
          <p:nvPr/>
        </p:nvCxnSpPr>
        <p:spPr>
          <a:xfrm>
            <a:off x="5645400" y="2829594"/>
            <a:ext cx="1082556" cy="4213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72B6533-E470-4426-92FB-9BC71D19CA83}"/>
              </a:ext>
            </a:extLst>
          </p:cNvPr>
          <p:cNvCxnSpPr>
            <a:cxnSpLocks/>
            <a:stCxn id="23" idx="3"/>
            <a:endCxn id="49" idx="1"/>
          </p:cNvCxnSpPr>
          <p:nvPr/>
        </p:nvCxnSpPr>
        <p:spPr>
          <a:xfrm>
            <a:off x="5645400" y="2829594"/>
            <a:ext cx="1082556" cy="855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FCCB08A-44FF-4513-B983-F9286765A807}"/>
              </a:ext>
            </a:extLst>
          </p:cNvPr>
          <p:cNvCxnSpPr>
            <a:cxnSpLocks/>
            <a:stCxn id="22" idx="3"/>
            <a:endCxn id="60" idx="1"/>
          </p:cNvCxnSpPr>
          <p:nvPr/>
        </p:nvCxnSpPr>
        <p:spPr>
          <a:xfrm flipV="1">
            <a:off x="5645400" y="1473724"/>
            <a:ext cx="790935" cy="6381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52F7D87-6CF5-4227-8C43-008396A27FC8}"/>
              </a:ext>
            </a:extLst>
          </p:cNvPr>
          <p:cNvCxnSpPr>
            <a:cxnSpLocks/>
            <a:stCxn id="25" idx="2"/>
            <a:endCxn id="59" idx="1"/>
          </p:cNvCxnSpPr>
          <p:nvPr/>
        </p:nvCxnSpPr>
        <p:spPr>
          <a:xfrm>
            <a:off x="5131414" y="4322064"/>
            <a:ext cx="922083" cy="7737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679DF09-D8A4-4138-8F2C-BDB7FB4DB5AE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131414" y="4322064"/>
            <a:ext cx="1634902" cy="2421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6DCA77-7E35-4E0F-8E25-5F55C02A68A7}"/>
              </a:ext>
            </a:extLst>
          </p:cNvPr>
          <p:cNvCxnSpPr>
            <a:cxnSpLocks/>
            <a:stCxn id="25" idx="2"/>
            <a:endCxn id="39" idx="1"/>
          </p:cNvCxnSpPr>
          <p:nvPr/>
        </p:nvCxnSpPr>
        <p:spPr>
          <a:xfrm>
            <a:off x="5131414" y="4322064"/>
            <a:ext cx="782871" cy="1355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CA80B8B-E3D8-493B-AB85-415EEA0EB7C0}"/>
              </a:ext>
            </a:extLst>
          </p:cNvPr>
          <p:cNvCxnSpPr>
            <a:cxnSpLocks/>
            <a:stCxn id="25" idx="2"/>
            <a:endCxn id="63" idx="1"/>
          </p:cNvCxnSpPr>
          <p:nvPr/>
        </p:nvCxnSpPr>
        <p:spPr>
          <a:xfrm>
            <a:off x="5131414" y="4322064"/>
            <a:ext cx="2324460" cy="6966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DF428E3-5E50-4705-9267-12C6ABCE9AFD}"/>
              </a:ext>
            </a:extLst>
          </p:cNvPr>
          <p:cNvCxnSpPr>
            <a:cxnSpLocks/>
          </p:cNvCxnSpPr>
          <p:nvPr/>
        </p:nvCxnSpPr>
        <p:spPr>
          <a:xfrm flipV="1">
            <a:off x="5635141" y="2004672"/>
            <a:ext cx="812186" cy="115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6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0A0737-BB19-4D53-B5FC-6F1E5E6109F5}"/>
              </a:ext>
            </a:extLst>
          </p:cNvPr>
          <p:cNvSpPr/>
          <p:nvPr/>
        </p:nvSpPr>
        <p:spPr>
          <a:xfrm>
            <a:off x="459772" y="2804752"/>
            <a:ext cx="1565027" cy="41030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3 000 </a:t>
            </a:r>
            <a:r>
              <a:rPr lang="fr-FR" sz="1200" dirty="0" err="1">
                <a:solidFill>
                  <a:schemeClr val="tx1"/>
                </a:solidFill>
              </a:rPr>
              <a:t>Wallets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6211F-5AF2-4E58-B1B9-D3F691360085}"/>
              </a:ext>
            </a:extLst>
          </p:cNvPr>
          <p:cNvSpPr/>
          <p:nvPr/>
        </p:nvSpPr>
        <p:spPr>
          <a:xfrm>
            <a:off x="463429" y="3327161"/>
            <a:ext cx="1561369" cy="49382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1 500/2 000 simulations de crédit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17D15D-4EC7-4E17-8092-B7CDE230489C}"/>
              </a:ext>
            </a:extLst>
          </p:cNvPr>
          <p:cNvSpPr/>
          <p:nvPr/>
        </p:nvSpPr>
        <p:spPr>
          <a:xfrm>
            <a:off x="3182816" y="2340952"/>
            <a:ext cx="1028700" cy="4044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Mêmes segments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6A100-D115-44BF-A894-A08B4DFCB310}"/>
              </a:ext>
            </a:extLst>
          </p:cNvPr>
          <p:cNvSpPr/>
          <p:nvPr/>
        </p:nvSpPr>
        <p:spPr>
          <a:xfrm>
            <a:off x="3178420" y="2875452"/>
            <a:ext cx="1028700" cy="64916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PRO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Magasins centre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2D613-27D1-4DDC-8AE6-BB471AB81C9B}"/>
              </a:ext>
            </a:extLst>
          </p:cNvPr>
          <p:cNvSpPr/>
          <p:nvPr/>
        </p:nvSpPr>
        <p:spPr>
          <a:xfrm>
            <a:off x="3178420" y="3654673"/>
            <a:ext cx="1028700" cy="47551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Grand public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C19AFD-9C46-4EB0-B53D-A688BCC51E2E}"/>
              </a:ext>
            </a:extLst>
          </p:cNvPr>
          <p:cNvSpPr/>
          <p:nvPr/>
        </p:nvSpPr>
        <p:spPr>
          <a:xfrm>
            <a:off x="5467352" y="509457"/>
            <a:ext cx="1028700" cy="457933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Fonction Corner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88096-8829-4E9B-8228-921844159C59}"/>
              </a:ext>
            </a:extLst>
          </p:cNvPr>
          <p:cNvSpPr/>
          <p:nvPr/>
        </p:nvSpPr>
        <p:spPr>
          <a:xfrm>
            <a:off x="5449767" y="1049632"/>
            <a:ext cx="1028700" cy="457932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Fonction automate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92161D-5FD6-464F-846C-CE278EADEA4B}"/>
              </a:ext>
            </a:extLst>
          </p:cNvPr>
          <p:cNvSpPr/>
          <p:nvPr/>
        </p:nvSpPr>
        <p:spPr>
          <a:xfrm>
            <a:off x="5371191" y="1890444"/>
            <a:ext cx="1028700" cy="628652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Crédit simplifié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ED225C-BD3E-4E15-B07E-899F093C690F}"/>
              </a:ext>
            </a:extLst>
          </p:cNvPr>
          <p:cNvSpPr/>
          <p:nvPr/>
        </p:nvSpPr>
        <p:spPr>
          <a:xfrm>
            <a:off x="5371192" y="3141779"/>
            <a:ext cx="1028700" cy="47551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Suivi des dossiers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17E49-D03F-425A-8C07-B31716B782D5}"/>
              </a:ext>
            </a:extLst>
          </p:cNvPr>
          <p:cNvSpPr/>
          <p:nvPr/>
        </p:nvSpPr>
        <p:spPr>
          <a:xfrm>
            <a:off x="5371192" y="3804132"/>
            <a:ext cx="1028700" cy="47551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Gestion des chèques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451C47-2472-4681-BACA-9BC96084079D}"/>
              </a:ext>
            </a:extLst>
          </p:cNvPr>
          <p:cNvSpPr/>
          <p:nvPr/>
        </p:nvSpPr>
        <p:spPr>
          <a:xfrm>
            <a:off x="5371192" y="4491032"/>
            <a:ext cx="1028700" cy="409573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Affichage offre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C33CE5-1B32-4806-BF50-EEECA7D6E270}"/>
              </a:ext>
            </a:extLst>
          </p:cNvPr>
          <p:cNvSpPr/>
          <p:nvPr/>
        </p:nvSpPr>
        <p:spPr>
          <a:xfrm>
            <a:off x="5372463" y="5761140"/>
            <a:ext cx="1028700" cy="47551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Cartes avantages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EEBBAA-D17C-45F3-8DE4-006F6C20C82F}"/>
              </a:ext>
            </a:extLst>
          </p:cNvPr>
          <p:cNvSpPr/>
          <p:nvPr/>
        </p:nvSpPr>
        <p:spPr>
          <a:xfrm>
            <a:off x="7465238" y="1906448"/>
            <a:ext cx="1752600" cy="218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Simulation de crédit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C6D57B-E383-431A-A23C-C4A8A61799EF}"/>
              </a:ext>
            </a:extLst>
          </p:cNvPr>
          <p:cNvSpPr/>
          <p:nvPr/>
        </p:nvSpPr>
        <p:spPr>
          <a:xfrm>
            <a:off x="7459186" y="1529645"/>
            <a:ext cx="2215661" cy="29016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Infos CCP des simulations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2A0334-E417-4AAC-8617-5AC8DF263F68}"/>
              </a:ext>
            </a:extLst>
          </p:cNvPr>
          <p:cNvSpPr/>
          <p:nvPr/>
        </p:nvSpPr>
        <p:spPr>
          <a:xfrm>
            <a:off x="7459185" y="2208863"/>
            <a:ext cx="2215662" cy="31202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Initier crédit instantané affecté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C28260-CD28-446B-8BD5-1C61935F552C}"/>
              </a:ext>
            </a:extLst>
          </p:cNvPr>
          <p:cNvSpPr/>
          <p:nvPr/>
        </p:nvSpPr>
        <p:spPr>
          <a:xfrm>
            <a:off x="7459185" y="1146511"/>
            <a:ext cx="1752600" cy="302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Scan facture </a:t>
            </a:r>
            <a:r>
              <a:rPr lang="fr-FR" sz="1200" dirty="0" err="1">
                <a:solidFill>
                  <a:schemeClr val="tx1"/>
                </a:solidFill>
              </a:rPr>
              <a:t>pro-format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F0DA08-3D1B-41D4-8011-C6A7B878AB1A}"/>
              </a:ext>
            </a:extLst>
          </p:cNvPr>
          <p:cNvSpPr/>
          <p:nvPr/>
        </p:nvSpPr>
        <p:spPr>
          <a:xfrm>
            <a:off x="7459185" y="3338502"/>
            <a:ext cx="1289538" cy="40957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Demande de chéquier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D465C3-9CF6-42A8-9B4B-0ED0E8FD4CD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155944" y="2543176"/>
            <a:ext cx="1026872" cy="6999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509F18-9584-49F1-AB1F-3F166FD5C1C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155944" y="3200036"/>
            <a:ext cx="1022476" cy="860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7CF8A2-CCF6-4BEB-BE9C-DCEC583536C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34690" y="3284705"/>
            <a:ext cx="1043730" cy="6077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C187070-7971-420E-BDDC-4065B35E139C}"/>
              </a:ext>
            </a:extLst>
          </p:cNvPr>
          <p:cNvSpPr/>
          <p:nvPr/>
        </p:nvSpPr>
        <p:spPr>
          <a:xfrm>
            <a:off x="7459185" y="3787644"/>
            <a:ext cx="1289538" cy="29912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Dépôt de chèque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47B480-4CE5-42CE-9330-E3D8E135A2D7}"/>
              </a:ext>
            </a:extLst>
          </p:cNvPr>
          <p:cNvSpPr/>
          <p:nvPr/>
        </p:nvSpPr>
        <p:spPr>
          <a:xfrm>
            <a:off x="7459185" y="4140075"/>
            <a:ext cx="1289538" cy="39564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Vérification signature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A5CA10-3DBA-400D-92E9-76B8D663BC02}"/>
              </a:ext>
            </a:extLst>
          </p:cNvPr>
          <p:cNvSpPr/>
          <p:nvPr/>
        </p:nvSpPr>
        <p:spPr>
          <a:xfrm>
            <a:off x="7459185" y="2878743"/>
            <a:ext cx="1289538" cy="3731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Notification des opérations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AD39D6-69B8-4D87-BF57-1F6412B850D6}"/>
              </a:ext>
            </a:extLst>
          </p:cNvPr>
          <p:cNvSpPr/>
          <p:nvPr/>
        </p:nvSpPr>
        <p:spPr>
          <a:xfrm>
            <a:off x="7459185" y="5787056"/>
            <a:ext cx="1289538" cy="29600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Réduction </a:t>
            </a:r>
            <a:r>
              <a:rPr lang="fr-FR" sz="1200" dirty="0" err="1">
                <a:solidFill>
                  <a:schemeClr val="tx1"/>
                </a:solidFill>
              </a:rPr>
              <a:t>mall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6161-ADE6-461F-8163-54D7036976EE}"/>
              </a:ext>
            </a:extLst>
          </p:cNvPr>
          <p:cNvSpPr/>
          <p:nvPr/>
        </p:nvSpPr>
        <p:spPr>
          <a:xfrm>
            <a:off x="7423639" y="6209173"/>
            <a:ext cx="1289538" cy="29600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Système </a:t>
            </a:r>
            <a:r>
              <a:rPr lang="fr-FR" sz="1200" dirty="0" err="1">
                <a:solidFill>
                  <a:schemeClr val="tx1"/>
                </a:solidFill>
              </a:rPr>
              <a:t>détax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57E0D2-08DE-48B2-9EA5-4A997B4DDC23}"/>
              </a:ext>
            </a:extLst>
          </p:cNvPr>
          <p:cNvCxnSpPr>
            <a:cxnSpLocks/>
          </p:cNvCxnSpPr>
          <p:nvPr/>
        </p:nvCxnSpPr>
        <p:spPr>
          <a:xfrm flipV="1">
            <a:off x="6401163" y="5870859"/>
            <a:ext cx="1022476" cy="860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A96DDE-0D1A-468D-AE60-4043B28C80DA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>
            <a:off x="6401163" y="5998898"/>
            <a:ext cx="1022476" cy="3582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C8008D-DBC8-4887-A022-ED86872087E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399892" y="3955800"/>
            <a:ext cx="1059293" cy="860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23A19C7-0E5D-446E-9E4D-DBB1CCF541D1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 flipV="1">
            <a:off x="6399892" y="3543289"/>
            <a:ext cx="1059293" cy="4986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9F01B78-0D04-4DE4-9673-B851D4B1D7CC}"/>
              </a:ext>
            </a:extLst>
          </p:cNvPr>
          <p:cNvCxnSpPr>
            <a:cxnSpLocks/>
            <a:stCxn id="13" idx="3"/>
            <a:endCxn id="39" idx="1"/>
          </p:cNvCxnSpPr>
          <p:nvPr/>
        </p:nvCxnSpPr>
        <p:spPr>
          <a:xfrm>
            <a:off x="6399892" y="4041890"/>
            <a:ext cx="1059293" cy="2960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63A49E-FA53-4CCA-BD0C-22A6FE7836B0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6399891" y="3065305"/>
            <a:ext cx="1059294" cy="970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64794B3-BE2C-47D8-B798-6AA807D039EF}"/>
              </a:ext>
            </a:extLst>
          </p:cNvPr>
          <p:cNvSpPr/>
          <p:nvPr/>
        </p:nvSpPr>
        <p:spPr>
          <a:xfrm>
            <a:off x="8789756" y="2869957"/>
            <a:ext cx="1289538" cy="3731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Notifications (procurations)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7C656AC-2DE9-4631-853A-5723B7CEBEE9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 flipV="1">
            <a:off x="6399891" y="1298011"/>
            <a:ext cx="1059294" cy="906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4382FC-F76A-4405-81AA-C7BAE54105DA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 flipV="1">
            <a:off x="6399891" y="1674729"/>
            <a:ext cx="1059295" cy="5300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DF8D16D-FF2E-4B6D-8263-B007AD1F6FF2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flipV="1">
            <a:off x="6399891" y="2015617"/>
            <a:ext cx="1065347" cy="1891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45EC09C-28FB-400F-995E-30A3896146D5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6399891" y="2204770"/>
            <a:ext cx="1059294" cy="1601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0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183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Jaouad Tamim</dc:creator>
  <cp:lastModifiedBy>Jaouad Tamim</cp:lastModifiedBy>
  <cp:revision>12</cp:revision>
  <dcterms:created xsi:type="dcterms:W3CDTF">2018-05-17T08:48:50Z</dcterms:created>
  <dcterms:modified xsi:type="dcterms:W3CDTF">2018-05-17T11:32:01Z</dcterms:modified>
</cp:coreProperties>
</file>