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6C8B119-78E5-44F7-8881-44B9B1E560D2}" type="datetimeFigureOut">
              <a:rPr lang="fr-FR" smtClean="0"/>
              <a:t>02/10/2018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268534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6C8B119-78E5-44F7-8881-44B9B1E560D2}" type="datetimeFigureOut">
              <a:rPr lang="fr-FR" smtClean="0"/>
              <a:t>02/10/2018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89582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6C8B119-78E5-44F7-8881-44B9B1E560D2}" type="datetimeFigureOut">
              <a:rPr lang="fr-FR" smtClean="0"/>
              <a:t>02/10/2018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35329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6C8B119-78E5-44F7-8881-44B9B1E560D2}" type="datetimeFigureOut">
              <a:rPr lang="fr-FR" smtClean="0"/>
              <a:t>02/10/2018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110675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6C8B119-78E5-44F7-8881-44B9B1E560D2}" type="datetimeFigureOut">
              <a:rPr lang="fr-FR" smtClean="0"/>
              <a:t>02/10/2018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369668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6C8B119-78E5-44F7-8881-44B9B1E560D2}" type="datetimeFigureOut">
              <a:rPr lang="fr-FR" smtClean="0"/>
              <a:t>02/10/2018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22383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6C8B119-78E5-44F7-8881-44B9B1E560D2}" type="datetimeFigureOut">
              <a:rPr lang="fr-FR" smtClean="0"/>
              <a:t>02/10/2018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20178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6C8B119-78E5-44F7-8881-44B9B1E560D2}" type="datetimeFigureOut">
              <a:rPr lang="fr-FR" smtClean="0"/>
              <a:t>02/10/2018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183058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C8B119-78E5-44F7-8881-44B9B1E560D2}" type="datetimeFigureOut">
              <a:rPr lang="fr-FR" smtClean="0"/>
              <a:t>02/10/2018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7203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6C8B119-78E5-44F7-8881-44B9B1E560D2}" type="datetimeFigureOut">
              <a:rPr lang="fr-FR" smtClean="0"/>
              <a:t>02/10/2018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345726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6C8B119-78E5-44F7-8881-44B9B1E560D2}" type="datetimeFigureOut">
              <a:rPr lang="fr-FR" smtClean="0"/>
              <a:t>02/10/2018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49E7DD-AE41-43D4-B58B-151A05C4E95C}" type="slidenum">
              <a:rPr lang="fr-FR" smtClean="0"/>
              <a:t>‹N°›</a:t>
            </a:fld>
            <a:endParaRPr lang="fr-FR"/>
          </a:p>
        </p:txBody>
      </p:sp>
    </p:spTree>
    <p:extLst>
      <p:ext uri="{BB962C8B-B14F-4D97-AF65-F5344CB8AC3E}">
        <p14:creationId xmlns:p14="http://schemas.microsoft.com/office/powerpoint/2010/main" val="356061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8B119-78E5-44F7-8881-44B9B1E560D2}" type="datetimeFigureOut">
              <a:rPr lang="fr-FR" smtClean="0"/>
              <a:t>02/10/2018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9E7DD-AE41-43D4-B58B-151A05C4E95C}" type="slidenum">
              <a:rPr lang="fr-FR" smtClean="0"/>
              <a:t>‹N°›</a:t>
            </a:fld>
            <a:endParaRPr lang="fr-FR"/>
          </a:p>
        </p:txBody>
      </p:sp>
    </p:spTree>
    <p:extLst>
      <p:ext uri="{BB962C8B-B14F-4D97-AF65-F5344CB8AC3E}">
        <p14:creationId xmlns:p14="http://schemas.microsoft.com/office/powerpoint/2010/main" val="35170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82436" y="1571105"/>
            <a:ext cx="9144000" cy="3011200"/>
          </a:xfrm>
        </p:spPr>
        <p:txBody>
          <a:bodyPr>
            <a:noAutofit/>
          </a:bodyPr>
          <a:lstStyle/>
          <a:p>
            <a:pPr algn="l"/>
            <a:r>
              <a:rPr lang="fr-FR" sz="1800" dirty="0" smtClean="0"/>
              <a:t>L’ingénierie du chaos, ou Chaos Engineering</a:t>
            </a:r>
            <a:r>
              <a:rPr lang="fr-FR" sz="1800" dirty="0"/>
              <a:t> </a:t>
            </a:r>
            <a:r>
              <a:rPr lang="fr-FR" sz="1800" dirty="0" smtClean="0"/>
              <a:t>: nouvelle pratique utilisée pour éprouver la solidité des applications et infrastructure sur les systèmes distribués. </a:t>
            </a:r>
            <a:r>
              <a:rPr lang="fr-FR" sz="1800" dirty="0" smtClean="0"/>
              <a:t>La complexification et l’automatisation des systèmes rendent cette pratique de plus en plus importante pour maintenir l’expérience utilisateur. Expérimentée depuis 6 ans par des Pure-</a:t>
            </a:r>
            <a:r>
              <a:rPr lang="fr-FR" sz="1800" dirty="0" err="1"/>
              <a:t>P</a:t>
            </a:r>
            <a:r>
              <a:rPr lang="fr-FR" sz="1800" dirty="0" err="1" smtClean="0"/>
              <a:t>layers</a:t>
            </a:r>
            <a:r>
              <a:rPr lang="fr-FR" sz="1800" dirty="0" smtClean="0"/>
              <a:t>  comme </a:t>
            </a:r>
            <a:r>
              <a:rPr lang="fr-FR" sz="1800" dirty="0" err="1" smtClean="0"/>
              <a:t>Netflix</a:t>
            </a:r>
            <a:r>
              <a:rPr lang="fr-FR" sz="1800" dirty="0" smtClean="0"/>
              <a:t>, elle s’est structurée autour de process et d’outils dédiés.</a:t>
            </a:r>
            <a:br>
              <a:rPr lang="fr-FR" sz="1800" dirty="0" smtClean="0"/>
            </a:br>
            <a:r>
              <a:rPr lang="fr-FR" sz="1800" dirty="0" smtClean="0"/>
              <a:t/>
            </a:r>
            <a:br>
              <a:rPr lang="fr-FR" sz="1800" dirty="0" smtClean="0"/>
            </a:br>
            <a:r>
              <a:rPr lang="fr-FR" sz="1800" dirty="0" smtClean="0"/>
              <a:t>Il faut m</a:t>
            </a:r>
            <a:r>
              <a:rPr lang="fr-FR" sz="1800" dirty="0" smtClean="0"/>
              <a:t>ettre en place la résilience nécessaire dans nos systèmes pour tolérer les pannes, et de s’assurer que cette résilience est opérationnelle et fiable en production. </a:t>
            </a:r>
            <a:r>
              <a:rPr lang="fr-FR" sz="1800" dirty="0" smtClean="0">
                <a:solidFill>
                  <a:srgbClr val="FF0000"/>
                </a:solidFill>
              </a:rPr>
              <a:t/>
            </a:r>
            <a:br>
              <a:rPr lang="fr-FR" sz="1800" dirty="0" smtClean="0">
                <a:solidFill>
                  <a:srgbClr val="FF0000"/>
                </a:solidFill>
              </a:rPr>
            </a:br>
            <a:endParaRPr lang="fr-FR" sz="1800" dirty="0"/>
          </a:p>
        </p:txBody>
      </p:sp>
      <p:pic>
        <p:nvPicPr>
          <p:cNvPr id="4" name="Picture 2" descr="https://cdn-images-1.medium.com/max/880/0*-2yZSbVHnxVHtX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535" y="4582305"/>
            <a:ext cx="2901141" cy="181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dirty="0" smtClean="0"/>
              <a:t>Le métier d’Architecte</a:t>
            </a:r>
            <a:endParaRPr lang="fr-FR" dirty="0"/>
          </a:p>
        </p:txBody>
      </p:sp>
      <p:sp>
        <p:nvSpPr>
          <p:cNvPr id="6" name="Espace réservé du contenu 2"/>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smtClean="0"/>
              <a:t>Anis Khai est l’Architecte Digital Factory : </a:t>
            </a:r>
          </a:p>
          <a:p>
            <a:pPr algn="l"/>
            <a:endParaRPr lang="fr-FR" b="1" dirty="0" smtClean="0"/>
          </a:p>
          <a:p>
            <a:pPr algn="l"/>
            <a:r>
              <a:rPr lang="fr-FR" b="1" dirty="0" smtClean="0"/>
              <a:t> Il garantit l’évolution et la cohérence de l’ensemble des solutions mises en place dans le cadre de l’amélioration digitale de l’expérience client. Il veille au respect des contraintes SI externes et internes. Il définit les règles d’urbanisation et veille à leur application par son équipe. </a:t>
            </a:r>
          </a:p>
          <a:p>
            <a:pPr algn="l"/>
            <a:r>
              <a:rPr lang="fr-FR" dirty="0" smtClean="0"/>
              <a:t>Il participe à l’amélioration ou à la création de nouvelles applications ou services en appliquant les </a:t>
            </a:r>
            <a:r>
              <a:rPr lang="fr-FR" smtClean="0"/>
              <a:t>règles d’urbanisation retenues</a:t>
            </a:r>
            <a:r>
              <a:rPr lang="fr-FR" dirty="0" smtClean="0"/>
              <a:t>, entre autres, la résilience et les principes d’architecture micro services. </a:t>
            </a:r>
          </a:p>
          <a:p>
            <a:pPr algn="l"/>
            <a:r>
              <a:rPr lang="fr-FR" dirty="0" smtClean="0"/>
              <a:t>Il s’assure de l’alignement entre les besoins et les solutions proposées et est garant de l’amélioration </a:t>
            </a:r>
            <a:r>
              <a:rPr lang="fr-FR" dirty="0"/>
              <a:t>c</a:t>
            </a:r>
            <a:r>
              <a:rPr lang="fr-FR" dirty="0" smtClean="0"/>
              <a:t>ontinue.</a:t>
            </a:r>
          </a:p>
          <a:p>
            <a:pPr algn="l"/>
            <a:endParaRPr lang="fr-FR" dirty="0" smtClean="0"/>
          </a:p>
          <a:p>
            <a:pPr algn="l"/>
            <a:r>
              <a:rPr lang="fr-FR" dirty="0" smtClean="0"/>
              <a:t>« </a:t>
            </a:r>
            <a:r>
              <a:rPr lang="fr-FR" dirty="0" err="1" smtClean="0"/>
              <a:t>Improve</a:t>
            </a:r>
            <a:r>
              <a:rPr lang="fr-FR" dirty="0" smtClean="0"/>
              <a:t> </a:t>
            </a:r>
            <a:r>
              <a:rPr lang="fr-FR" dirty="0" err="1"/>
              <a:t>R</a:t>
            </a:r>
            <a:r>
              <a:rPr lang="fr-FR" dirty="0" err="1" smtClean="0"/>
              <a:t>esiliency</a:t>
            </a:r>
            <a:r>
              <a:rPr lang="fr-FR" dirty="0" smtClean="0"/>
              <a:t> of </a:t>
            </a:r>
            <a:r>
              <a:rPr lang="fr-FR" dirty="0" err="1" smtClean="0"/>
              <a:t>Systems</a:t>
            </a:r>
            <a:r>
              <a:rPr lang="fr-FR" dirty="0" smtClean="0"/>
              <a:t> »</a:t>
            </a:r>
          </a:p>
          <a:p>
            <a:r>
              <a:rPr lang="fr-FR" dirty="0" smtClean="0"/>
              <a:t> </a:t>
            </a:r>
            <a:endParaRPr lang="fr-FR" dirty="0"/>
          </a:p>
        </p:txBody>
      </p:sp>
    </p:spTree>
    <p:extLst>
      <p:ext uri="{BB962C8B-B14F-4D97-AF65-F5344CB8AC3E}">
        <p14:creationId xmlns:p14="http://schemas.microsoft.com/office/powerpoint/2010/main" val="10162389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173</Words>
  <Application>Microsoft Office PowerPoint</Application>
  <PresentationFormat>Grand écran</PresentationFormat>
  <Paragraphs>10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L’ingénierie du chaos, ou Chaos Engineering : nouvelle pratique utilisée pour éprouver la solidité des applications et infrastructure sur les systèmes distribués. La complexification et l’automatisation des systèmes rendent cette pratique de plus en plus importante pour maintenir l’expérience utilisateur. Expérimentée depuis 6 ans par des Pure-Players  comme Netflix, elle s’est structurée autour de process et d’outils dédiés.  Il faut mettre en place la résilience nécessaire dans nos systèmes pour tolérer les pannes, et de s’assurer que cette résilience est opérationnelle et fiable en production.  </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L’ingénierie du chaos, ou Chaos Engineering : nouvelle pratique utilisée pour éprouver la solidité des applications et infrastructure sur les systèmes distribués. La complexification et l’automatisation des systèmes rendent cette pratique de plus en plus importante pour maintenir l’expérience utilisateur. Expérimentée depuis 6 ans par des Pure-Players  comme Netflix, elle s’est structurée autour de process et d’outils dédiés.  Il faut mettre en place la résilience nécessaire dans nos systèmes pour tolérer les pannes, et de s’assurer que cette résilience est opérationnelle et fiable en production.</dc:title>
  <dc:creator>Khai Anis</dc:creator>
  <cp:lastModifiedBy>Khai Anis</cp:lastModifiedBy>
  <cp:revision>2</cp:revision>
  <dcterms:created xsi:type="dcterms:W3CDTF">2018-10-02T10:55:35Z</dcterms:created>
  <dcterms:modified xsi:type="dcterms:W3CDTF">2018-10-02T11:10:38Z</dcterms:modified>
</cp:coreProperties>
</file>