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9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B5B-FD08-4E88-9F8C-A39A0EAB5FAE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0F73-2879-4056-AFEA-9FFF2124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37778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Feast of Flesh BB" panose="02000506000000020004" pitchFamily="2" charset="0"/>
              </a:rPr>
              <a:t>Lights 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02972" y="387635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hiller" panose="04020404031007020602" pitchFamily="82" charset="0"/>
              </a:rPr>
              <a:t>By team Thai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36" y="2921283"/>
            <a:ext cx="3714069" cy="35497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03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east of Flesh BB" panose="02000506000000020004" pitchFamily="2" charset="0"/>
              </a:rPr>
              <a:t>Preview: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  <a:p>
            <a:r>
              <a:rPr lang="en-US" dirty="0"/>
              <a:t>STORY LINE</a:t>
            </a:r>
          </a:p>
          <a:p>
            <a:r>
              <a:rPr lang="en-US" dirty="0"/>
              <a:t>GAME PLAY</a:t>
            </a:r>
          </a:p>
          <a:p>
            <a:r>
              <a:rPr lang="en-US" dirty="0"/>
              <a:t>GAME MECHANIC</a:t>
            </a:r>
          </a:p>
          <a:p>
            <a:r>
              <a:rPr lang="en-US" dirty="0"/>
              <a:t>FLOW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0781">
            <a:off x="10021456" y="4917175"/>
            <a:ext cx="1671782" cy="1671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733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east of Flesh BB" panose="02000506000000020004" pitchFamily="2" charset="0"/>
              </a:rPr>
              <a:t>ABOUT LIGHTS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MULTI LEVELS GAME</a:t>
            </a:r>
          </a:p>
          <a:p>
            <a:r>
              <a:rPr lang="en-US" dirty="0"/>
              <a:t>GENRE: SINGLE, PUZZLE, ADVENTURE</a:t>
            </a:r>
          </a:p>
          <a:p>
            <a:r>
              <a:rPr lang="en-US" dirty="0"/>
              <a:t>PLATFORM: PC</a:t>
            </a:r>
          </a:p>
          <a:p>
            <a:r>
              <a:rPr lang="en-US" dirty="0"/>
              <a:t>CREATED USING UNITY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0781">
            <a:off x="10021456" y="4917175"/>
            <a:ext cx="1671782" cy="1671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866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east of Flesh BB" panose="02000506000000020004" pitchFamily="2" charset="0"/>
              </a:rPr>
              <a:t>STORY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9820" cy="4351338"/>
          </a:xfrm>
        </p:spPr>
        <p:txBody>
          <a:bodyPr/>
          <a:lstStyle/>
          <a:p>
            <a:r>
              <a:rPr lang="en-US" dirty="0"/>
              <a:t>You become Thai- an ugly figure </a:t>
            </a:r>
          </a:p>
          <a:p>
            <a:r>
              <a:rPr lang="en-US" dirty="0"/>
              <a:t>Thai had had a weird light experiment, which gone wrong. The result that he lost his four limbs and travelled to a dark world.</a:t>
            </a:r>
          </a:p>
          <a:p>
            <a:r>
              <a:rPr lang="en-US" dirty="0"/>
              <a:t>Your objective is to help Thai recover his limbs and get him back to the reality.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9094355" y="2902526"/>
            <a:ext cx="21936" cy="102292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68145" y="3925455"/>
            <a:ext cx="726209" cy="81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16291" y="3925455"/>
            <a:ext cx="809337" cy="794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094354" y="3016827"/>
            <a:ext cx="1176482" cy="397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980218" y="3110344"/>
            <a:ext cx="1125105" cy="303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26764" y="942109"/>
            <a:ext cx="104485" cy="341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968509" y="942109"/>
            <a:ext cx="18473" cy="341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308233" y="942109"/>
            <a:ext cx="212726" cy="341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4462">
            <a:off x="8106348" y="1045065"/>
            <a:ext cx="1997949" cy="1997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854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east of Flesh BB" panose="02000506000000020004" pitchFamily="2" charset="0"/>
              </a:rPr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" y="1505585"/>
            <a:ext cx="11841480" cy="4351338"/>
          </a:xfrm>
        </p:spPr>
        <p:txBody>
          <a:bodyPr/>
          <a:lstStyle/>
          <a:p>
            <a:r>
              <a:rPr lang="en-US" dirty="0"/>
              <a:t>Helping Thai by help him go through the door in each level till he reach the final door to the reality.</a:t>
            </a:r>
          </a:p>
          <a:p>
            <a:r>
              <a:rPr lang="en-US" dirty="0"/>
              <a:t>Each level is a puzzle that you have to solve using game mechanics:</a:t>
            </a:r>
          </a:p>
          <a:p>
            <a:pPr marL="457200" lvl="1" indent="0">
              <a:buNone/>
            </a:pPr>
            <a:r>
              <a:rPr lang="en-US" dirty="0"/>
              <a:t>YOU CAN ONLY WALK WHERE THERE IS LIGHT OR YOU WILL FALL IN THE DARK FOREVER</a:t>
            </a:r>
          </a:p>
        </p:txBody>
      </p:sp>
      <p:pic>
        <p:nvPicPr>
          <p:cNvPr id="4" name="gameplay_te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04883" y="3321050"/>
            <a:ext cx="60960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0781">
            <a:off x="10021456" y="4917175"/>
            <a:ext cx="1671782" cy="1671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807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east of Flesh BB" panose="02000506000000020004" pitchFamily="2" charset="0"/>
              </a:rPr>
              <a:t>Game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Movement: </a:t>
            </a:r>
            <a:r>
              <a:rPr lang="en-US" dirty="0"/>
              <a:t>Using the arrow keys to move the character around map.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Thai’s eyes and other items: </a:t>
            </a:r>
            <a:r>
              <a:rPr lang="en-US" dirty="0"/>
              <a:t>which help you either providing light or moving light sources to help you solve the level.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Egg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easters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Some maps have hidden collectible items which is hard to get and find – you have to play lots of time to find and get it.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Skills:</a:t>
            </a:r>
            <a:r>
              <a:rPr lang="en-US" dirty="0"/>
              <a:t> You have to develop your own skills in order to get through certain levels without hints.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0781">
            <a:off x="10021456" y="4917175"/>
            <a:ext cx="1671782" cy="1671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204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east of Flesh BB" panose="02000506000000020004" pitchFamily="2" charset="0"/>
              </a:rPr>
              <a:t>Rough game screenshot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85" y="1690688"/>
            <a:ext cx="724612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0781">
            <a:off x="10021456" y="4917175"/>
            <a:ext cx="1671782" cy="1671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380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232</Words>
  <Application>Microsoft Office PowerPoint</Application>
  <PresentationFormat>Widescreen</PresentationFormat>
  <Paragraphs>27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Chiller</vt:lpstr>
      <vt:lpstr>Feast of Flesh BB</vt:lpstr>
      <vt:lpstr>Office Theme</vt:lpstr>
      <vt:lpstr>Lights out</vt:lpstr>
      <vt:lpstr>Preview:</vt:lpstr>
      <vt:lpstr>ABOUT LIGHTS OUT</vt:lpstr>
      <vt:lpstr>STORY LINE</vt:lpstr>
      <vt:lpstr>Gameplay</vt:lpstr>
      <vt:lpstr>Game mechanics</vt:lpstr>
      <vt:lpstr>Rough game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out</dc:title>
  <dc:creator>Tri Hoang</dc:creator>
  <cp:lastModifiedBy>Tri Hoang</cp:lastModifiedBy>
  <cp:revision>7</cp:revision>
  <dcterms:created xsi:type="dcterms:W3CDTF">2017-01-25T01:03:08Z</dcterms:created>
  <dcterms:modified xsi:type="dcterms:W3CDTF">2017-01-25T01:56:33Z</dcterms:modified>
</cp:coreProperties>
</file>