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2297C-453E-477E-8030-337B33790B5D}">
          <p14:sldIdLst>
            <p14:sldId id="256"/>
            <p14:sldId id="258"/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6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Statistical Analysis Using Machine Learning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Parameters are Carbon dioxide emission and GDP per capita of the all countries of the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9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data pre-processing is done we use the prepared data to build regression model out of it.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While doing regression analysis we come to know that due to data still not well pre-</a:t>
            </a:r>
            <a:r>
              <a:rPr lang="en-IN" dirty="0" err="1" smtClean="0"/>
              <a:t>proessed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Regression Analysis  gives bad result so scaling of the data required.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To do scaling we need to  use scikit-learn pre-processing library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By doing scaling we can try to distribute all feature uniformly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3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/>
              <a:t>Scaling of the data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2" y="1345474"/>
            <a:ext cx="10807337" cy="5512526"/>
          </a:xfrm>
        </p:spPr>
      </p:pic>
    </p:spTree>
    <p:extLst>
      <p:ext uri="{BB962C8B-B14F-4D97-AF65-F5344CB8AC3E}">
        <p14:creationId xmlns:p14="http://schemas.microsoft.com/office/powerpoint/2010/main" val="1269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Model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 Analysis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Ordinary Least Square Method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Support Vector Regression using cross-validation(SVR)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4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model could not perform well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499481"/>
            <a:ext cx="9602788" cy="39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Ordinary Least Square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15292"/>
            <a:ext cx="8797887" cy="1005840"/>
          </a:xfrm>
        </p:spPr>
        <p:txBody>
          <a:bodyPr>
            <a:normAutofit/>
          </a:bodyPr>
          <a:lstStyle/>
          <a:p>
            <a:r>
              <a:rPr lang="en-IN" dirty="0" smtClean="0"/>
              <a:t>It perform quite well than Linear Regression </a:t>
            </a:r>
          </a:p>
          <a:p>
            <a:r>
              <a:rPr lang="en-IN" dirty="0" smtClean="0"/>
              <a:t>It gives R –squared value as 0.83 that means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54" y="2521132"/>
            <a:ext cx="75829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1267097"/>
          </a:xfrm>
        </p:spPr>
        <p:txBody>
          <a:bodyPr/>
          <a:lstStyle/>
          <a:p>
            <a:r>
              <a:rPr lang="en-IN" dirty="0" smtClean="0"/>
              <a:t>It performs much better than previous two model with best fitting of the data</a:t>
            </a:r>
          </a:p>
          <a:p>
            <a:r>
              <a:rPr lang="en-IN" dirty="0" smtClean="0"/>
              <a:t>To get best model from SVR we cross validate with best parameters for SVR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31820"/>
            <a:ext cx="9602788" cy="42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Inferential Statistical testing as Pearson Correlation tells that there is a positive 42% relation between these two </a:t>
            </a:r>
            <a:r>
              <a:rPr lang="en-IN" dirty="0" smtClean="0"/>
              <a:t>variable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tells that there is moderate  relationship  between CO2 emission as dependent variable and GDP per capita as independent variable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OLS </a:t>
            </a:r>
            <a:r>
              <a:rPr lang="en-IN" dirty="0"/>
              <a:t>model also tells a similar story with 84% </a:t>
            </a:r>
            <a:r>
              <a:rPr lang="en-IN" dirty="0" smtClean="0"/>
              <a:t>accuracy.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Support Vector Regression (SVR) tells that our model is efficiently predicting the value for input and model is the best fit with an RMSE value of .11.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2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discussing with potential user if we tune the parameter the accuracy of the model could improve </a:t>
            </a:r>
          </a:p>
          <a:p>
            <a:endParaRPr lang="en-IN" dirty="0"/>
          </a:p>
          <a:p>
            <a:r>
              <a:rPr lang="en-IN" dirty="0" smtClean="0"/>
              <a:t>To improve we can take the  feedback from the  user and accordingly  refine the 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3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Glossary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GDP - gross domestic </a:t>
            </a:r>
            <a:r>
              <a:rPr lang="en-IN" dirty="0" smtClean="0"/>
              <a:t>product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SVR - support vector </a:t>
            </a:r>
            <a:r>
              <a:rPr lang="en-IN" dirty="0" smtClean="0"/>
              <a:t>regression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MtCO2e - Metric Ton of Carbon dioxide </a:t>
            </a:r>
            <a:r>
              <a:rPr lang="en-IN" dirty="0" smtClean="0"/>
              <a:t>equivalence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RMSE - root mean square error 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IEA - International Energy Agency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7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6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 Statement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of IEA statistics writes that 70% of our energy demand still be fulfilled by burning fossil fuels.</a:t>
            </a:r>
          </a:p>
          <a:p>
            <a:r>
              <a:rPr lang="en-IN" dirty="0" smtClean="0"/>
              <a:t>By burning them we emit carbon rich constituents which drive the climate change </a:t>
            </a:r>
          </a:p>
          <a:p>
            <a:r>
              <a:rPr lang="en-IN" dirty="0" smtClean="0"/>
              <a:t>Also hampering the oceanic habitat by doing oceans more acidic.</a:t>
            </a:r>
          </a:p>
          <a:p>
            <a:endParaRPr lang="en-IN" dirty="0"/>
          </a:p>
          <a:p>
            <a:r>
              <a:rPr lang="en-IN" dirty="0" smtClean="0"/>
              <a:t>Can we do analysis whether GDP per capita of each  country and Power Consumption per capita are strongly related with Carbon Dioxide emission of respective country?</a:t>
            </a:r>
          </a:p>
          <a:p>
            <a:r>
              <a:rPr lang="en-IN" dirty="0" smtClean="0"/>
              <a:t>Can  we build a model to study this relation using Machine Learning?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5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the Data: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do analysis between Carbon dioxide emission and GDP per capita of all countries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Use of the “World bank data” from 1990 to 2017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Since it is not in single tabular format we need to merge two datasets using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pandas merge function  </a:t>
            </a:r>
          </a:p>
          <a:p>
            <a:endParaRPr lang="en-IN" dirty="0" smtClean="0"/>
          </a:p>
          <a:p>
            <a:r>
              <a:rPr lang="en-IN" dirty="0" smtClean="0"/>
              <a:t>After merging, we get the data with 157 observations and 57 features as yearly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8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merging the data we need to do some data pre-processing to use it for the model</a:t>
            </a:r>
          </a:p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contain  :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a)Exploratory Data Analysis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b)Inferential Statistical Testing</a:t>
            </a:r>
          </a:p>
          <a:p>
            <a:r>
              <a:rPr lang="en-IN" b="1" dirty="0" smtClean="0"/>
              <a:t>Exploratory Data Analysis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this method we check the skewness  and visualise outliers of the features of the data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1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522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Explanatory Distribution Analysis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1176338"/>
            <a:ext cx="6061075" cy="5681662"/>
          </a:xfrm>
        </p:spPr>
      </p:pic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943725" y="1176338"/>
            <a:ext cx="5248275" cy="5681662"/>
          </a:xfrm>
        </p:spPr>
        <p:txBody>
          <a:bodyPr/>
          <a:lstStyle/>
          <a:p>
            <a:r>
              <a:rPr lang="en-IN" dirty="0" smtClean="0"/>
              <a:t>As you see the graph you notice that feature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i.e. CO2_emission 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gdp_per_cpaita, </a:t>
            </a:r>
          </a:p>
          <a:p>
            <a:pPr marL="0" indent="0">
              <a:buNone/>
            </a:pPr>
            <a:r>
              <a:rPr lang="en-IN" dirty="0" smtClean="0"/>
              <a:t>     power_consumption </a:t>
            </a:r>
          </a:p>
          <a:p>
            <a:r>
              <a:rPr lang="en-IN" dirty="0" smtClean="0"/>
              <a:t>Not uniformly distributed </a:t>
            </a:r>
          </a:p>
          <a:p>
            <a:endParaRPr lang="en-IN" dirty="0"/>
          </a:p>
          <a:p>
            <a:r>
              <a:rPr lang="en-IN" dirty="0" smtClean="0"/>
              <a:t>There range of variation also different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Graph tells that they are positively skewed</a:t>
            </a:r>
          </a:p>
        </p:txBody>
      </p:sp>
    </p:spTree>
    <p:extLst>
      <p:ext uri="{BB962C8B-B14F-4D97-AF65-F5344CB8AC3E}">
        <p14:creationId xmlns:p14="http://schemas.microsoft.com/office/powerpoint/2010/main" val="37486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298495"/>
          </a:xfrm>
        </p:spPr>
        <p:txBody>
          <a:bodyPr>
            <a:normAutofit fontScale="90000"/>
          </a:bodyPr>
          <a:lstStyle/>
          <a:p>
            <a:r>
              <a:rPr lang="en-IN" sz="2200" b="1" dirty="0" err="1" smtClean="0"/>
              <a:t>Contd</a:t>
            </a:r>
            <a:r>
              <a:rPr lang="en-IN" b="1" dirty="0" smtClean="0"/>
              <a:t>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0" y="1240970"/>
            <a:ext cx="4920932" cy="5617029"/>
          </a:xfrm>
        </p:spPr>
        <p:txBody>
          <a:bodyPr/>
          <a:lstStyle/>
          <a:p>
            <a:r>
              <a:rPr lang="en-IN" dirty="0" smtClean="0"/>
              <a:t>So to distribute the data uniformly we take the log transform of the feature using numpy log10 function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After transforming the feature we somewhat attain to distribute the data uniformly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0" y="1240970"/>
            <a:ext cx="5732200" cy="5617029"/>
          </a:xfrm>
        </p:spPr>
      </p:pic>
    </p:spTree>
    <p:extLst>
      <p:ext uri="{BB962C8B-B14F-4D97-AF65-F5344CB8AC3E}">
        <p14:creationId xmlns:p14="http://schemas.microsoft.com/office/powerpoint/2010/main" val="31959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err="1" smtClean="0"/>
              <a:t>HeatMap</a:t>
            </a:r>
            <a:r>
              <a:rPr lang="en-IN" sz="4000" dirty="0" smtClean="0"/>
              <a:t> and Boxplot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heatmap we can visualise the correlation between the feature</a:t>
            </a:r>
          </a:p>
          <a:p>
            <a:endParaRPr lang="en-IN" dirty="0"/>
          </a:p>
          <a:p>
            <a:r>
              <a:rPr lang="en-IN" dirty="0" smtClean="0"/>
              <a:t>Using boxplot we can understand the effect of outliers on the spreading of the data  </a:t>
            </a:r>
          </a:p>
          <a:p>
            <a:endParaRPr lang="en-IN" dirty="0"/>
          </a:p>
          <a:p>
            <a:r>
              <a:rPr lang="en-IN" dirty="0" smtClean="0"/>
              <a:t>Both methods are associated with EDA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4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Heatmap before and after  transformation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1175657"/>
            <a:ext cx="6087292" cy="568234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8" y="1175657"/>
            <a:ext cx="5895702" cy="5682343"/>
          </a:xfrm>
        </p:spPr>
      </p:pic>
    </p:spTree>
    <p:extLst>
      <p:ext uri="{BB962C8B-B14F-4D97-AF65-F5344CB8AC3E}">
        <p14:creationId xmlns:p14="http://schemas.microsoft.com/office/powerpoint/2010/main" val="2340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Inferential Statistical Testing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done before using the data in algorithm to model </a:t>
            </a:r>
          </a:p>
          <a:p>
            <a:endParaRPr lang="en-IN" dirty="0"/>
          </a:p>
          <a:p>
            <a:r>
              <a:rPr lang="en-IN" dirty="0" smtClean="0"/>
              <a:t>In this process we test our hypothesis called as hypothesis testing </a:t>
            </a:r>
          </a:p>
          <a:p>
            <a:endParaRPr lang="en-IN" dirty="0"/>
          </a:p>
          <a:p>
            <a:r>
              <a:rPr lang="en-IN" dirty="0" smtClean="0"/>
              <a:t>Since data is continuous I used Pearson Correlation Coefficient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3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666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Statistical Analysis Using Machine Learning Model</vt:lpstr>
      <vt:lpstr>Problem Statement   </vt:lpstr>
      <vt:lpstr>Description of the Data:</vt:lpstr>
      <vt:lpstr>Data Pre-processing </vt:lpstr>
      <vt:lpstr>Explanatory Distribution Analysis </vt:lpstr>
      <vt:lpstr>Contd;</vt:lpstr>
      <vt:lpstr>HeatMap and Boxplot  </vt:lpstr>
      <vt:lpstr>Heatmap before and after  transformation</vt:lpstr>
      <vt:lpstr>Inferential Statistical Testing   </vt:lpstr>
      <vt:lpstr>Model </vt:lpstr>
      <vt:lpstr>Scaling of the data  </vt:lpstr>
      <vt:lpstr>Machine Learning Model   </vt:lpstr>
      <vt:lpstr>Linear Regression Analysis</vt:lpstr>
      <vt:lpstr>Ordinary Least Square  </vt:lpstr>
      <vt:lpstr>SVR</vt:lpstr>
      <vt:lpstr>Result </vt:lpstr>
      <vt:lpstr>Conclusion</vt:lpstr>
      <vt:lpstr>Glossary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Using Machine Learning Model</dc:title>
  <dc:creator>Windows User</dc:creator>
  <cp:lastModifiedBy>Windows User</cp:lastModifiedBy>
  <cp:revision>21</cp:revision>
  <dcterms:created xsi:type="dcterms:W3CDTF">2019-10-17T11:46:56Z</dcterms:created>
  <dcterms:modified xsi:type="dcterms:W3CDTF">2019-10-17T15:15:35Z</dcterms:modified>
</cp:coreProperties>
</file>