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0" r:id="rId3"/>
    <p:sldId id="907" r:id="rId4"/>
    <p:sldId id="968" r:id="rId5"/>
    <p:sldId id="1070" r:id="rId6"/>
    <p:sldId id="1074" r:id="rId7"/>
    <p:sldId id="1075" r:id="rId8"/>
    <p:sldId id="1073" r:id="rId9"/>
    <p:sldId id="1068" r:id="rId10"/>
    <p:sldId id="977" r:id="rId11"/>
    <p:sldId id="990" r:id="rId12"/>
    <p:sldId id="1076" r:id="rId13"/>
    <p:sldId id="1077" r:id="rId14"/>
    <p:sldId id="1007" r:id="rId15"/>
    <p:sldId id="449" r:id="rId16"/>
    <p:sldId id="450" r:id="rId17"/>
    <p:sldId id="45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인영" initials="서" lastIdx="1" clrIdx="0">
    <p:extLst>
      <p:ext uri="{19B8F6BF-5375-455C-9EA6-DF929625EA0E}">
        <p15:presenceInfo xmlns:p15="http://schemas.microsoft.com/office/powerpoint/2012/main" userId="S::imin0@ds.co.kr::21c1990c-0402-47d6-8551-dae69fe139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66FF"/>
    <a:srgbClr val="F60896"/>
    <a:srgbClr val="66AF4C"/>
    <a:srgbClr val="E6E6E6"/>
    <a:srgbClr val="00FF00"/>
    <a:srgbClr val="81093F"/>
    <a:srgbClr val="CCFFFF"/>
    <a:srgbClr val="F1DBA5"/>
    <a:srgbClr val="DA1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5" autoAdjust="0"/>
    <p:restoredTop sz="96224" autoAdjust="0"/>
  </p:normalViewPr>
  <p:slideViewPr>
    <p:cSldViewPr snapToGrid="0">
      <p:cViewPr>
        <p:scale>
          <a:sx n="100" d="100"/>
          <a:sy n="100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EA081-D466-4ECA-81EF-A8C998B10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AE1A34-B4C8-4F78-9F9C-15BE1989E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7C223-484F-43AD-B3D7-A6036B41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CF74-24C7-430E-847E-FACAAC4F9E74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5A37D-BB4A-415A-B489-E325A423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F3A16-9CF8-42B7-91A1-0F3C5983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88F-F1B4-4C79-A517-47E548C7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840F0-BD97-4AE7-824C-6D67FB7E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D4C6F9-E80F-40F0-9EC2-D6461B36A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00BF9-50C8-4EE9-A131-53CBD31D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CF74-24C7-430E-847E-FACAAC4F9E74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E0DA5-972E-4EE4-990E-B733191D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44EBE-1140-4A22-B290-6326381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88F-F1B4-4C79-A517-47E548C7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8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EB0868-227D-4D51-890D-9B0A7020E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D06DF7-79E2-4B72-9EC9-46662C3F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A8765-0853-4EDF-B7E9-01A1EAB5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CF74-24C7-430E-847E-FACAAC4F9E74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16F48-C283-441F-8EDE-BF28A376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99C71-348B-4516-91C1-880F2579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88F-F1B4-4C79-A517-47E548C7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3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hQSERUUEhQUFRQVFR0XGBgYGBQVHRoXGRYYFRYYHB4dHCceGRklGRYZHy8gIycpLCwsGR4xNTAqNSYrLCkBCQoKDgwOGg8PGi0lHyU0MCw0Ly8wLCosNDIsKiosNCwsLywqLCwsLCwsLDQsLCwsLCwsLCwsLCwsLCwsLCwpLP/AABEIAIwBaQMBIgACEQEDEQH/xAAcAAACAgMBAQAAAAAAAAAAAAAABwUGAwQIAgH/xABQEAACAQMABgUFCgsGBQQDAAABAgMABBEFBgcSITETQVFxgSIyYZGhFDVCUnJzsbKz0RcjMzRUYoKSk6LSFRYkU3TBQ1WjwvAl4eLxNmPT/8QAGgEAAgMBAQAAAAAAAAAAAAAAAgMABAUBBv/EADQRAAEEAAMFBQcEAwEAAAAAAAEAAgMRBBIhBRMiMUEyUXGBwRRCYZGhsfAVM1LRNOHxI//aAAwDAQACEQMRAD8AvO0PXW50c0bpDFJBJ5OSXBDjjunHDBXiO49lRugdt1vKQtzG0BPwgekTxwAy+o+FT+0/Rom0ZcDGTGolX0FDvH+XeHjXONaOHijlZqNVRmlfG/Q6LrW3uFkUOjKysMqykEEHkQRzFZKROx/W54LpbV2JhnOFB5LLjKkdm9jdI6yRT2qpNEYnUrMUgkbaKKKKSmorQ03plLWFpZM4XkBzJPAAemt+l9tbv8Rwwj4TFz3KN0e1j6qfh4t7IGFV8VLuYnPC1W2vNnhbrj0yH+mva7Xj123qk/8AjS6r1HEWOFBJ7ACfor0HsOH/AI/U/wBrzI2hif5fQf0mI217stvXJ/8AGsD7XZOq3Qd7sf8AaqZFoSdvNgmbujc/QK34NSr1+VvIPlYT6xFAcLhW86+f+0wYvGO5E/L/AEpqXaxcnzY4V8Hb/uFR8+0a9b/ihfkog+kE1tWmy67bzzFH3sWP8oNWHR+yWJcGaZ39CgIPbk/RSi/BR9Afqmtjx8vUjzpUf+8N7MwUTTuzHgqs2T3BaZmour81ujPcSO0kmPILFwgGTxyT5RzxxU1ovQUFsMQxqnaRxJ72PE+ut+qGIxYkGRjaC08LgjE7PI6z9EUUUVnrSRRRRUURRRRUURRRRUURRRRUURRRRUURRRRUURRRRUURRRRUURRRRUURRRRUURRRRUURRRRUURRRRUURRRRUUUZrMmbO5B5GCQf9Nq5ZrqbWZ92zuSeqCQ/9Nq5ZrTwPIrPxnMKR1ckK3duw5ieMjv6Ra6ormLUe06XSNqnP8ehPcp329imunaDHHiCPCciiiiis9XUUltoWlOmvnx5sWIx+z538xI8KbOn9Ki2t5Jj8BeA7WPBR+8RSDeQsSScknJPaTxJrX2ZHxGQ+Cw9ry01sY8V8pobKtF7kElw3DpDugn4icz3bxP7tLO1tmkdUQZZ2CgeknApsa3XC2OjBCh4sohXq5j8Y3qz4sKuY5xcGxN5uP0VLZ7Q0umdyaPqpmfW+zTncxeDBvq5qNuNpdkvJ3f5KN/3YpT2miZpfycUj/JViPXjFWLRuzK7k4uEhH6xBPqXPtIqscFh4+2/7K03H4qX9tn0Kss21qAeZDK3eUX/c1dbOffjR90rvKG3TzGQDg+kcqregdndvbkO2ZpBxBcDAPaF5evNWqs/EGHlEPNamGE9EzEeARRRRVVW0UUUVFEUUUVFEUUUVFEUUUVFEUUUVFEUUUVFEUUUVFEUUUVFEUUUVFEUUUVFEUUUVFEUUUVFEUUUVFEUUUVFEUUUVFFWdpV30ei7k9se4P22Cf71zZTz24aQ3LGOIHjLMP3UUsf5tykZWvgm1HazMUbfSYOxTRnSaQMpHCGIn9p/IHsLU+KXexLQ/RWTTEeVPJkfITKL/ADb/AK6YlUcU/NIfhormHbljCKKKjdYNNLawPK/UMKPjOfNX1+zNVwCTQTiaFlUTarpzedLZTwTy5PlEeQvgDnxFL0itm6umkdnc5Z2LE9pJya96P0c88qRRjLOcD/cn0AcT3V6KComBq81imGZ5crhss0FvytcsPJj8lPS5HE+Cn+YdlM+SBWILKpI5EgHHd2Vq6G0UltAkKckGM9p5sx9JOTSdk12vcn/EPzPxfurPyPxsjnNNUtDeMwETWOF39078V9qu6haQkms1eVi7lnGT2BiBWlrrr0LQ9FEA0xGTnkgPLI6yeyqYgeZDG3Uq8cSxsQldoCrfRSIu9bLuU5a4l49SsUHqXArzba03cZ8m4l7ixYeps1f/AEt9doLO/V477JpPmiobVG/lmtI5J8F3BPAbvDJCkjtIGeFVHXXXu5huHgiCxhceVjeZgVBzx4Dn2HvqlHhnySGMcwr8mKZHGJXXRTHopCzay3TnLXEx7nYfQRXq11quozlbiXxYuPU2RV39LfXaCz/1eO+yU+KKpepOvvupuhnAWbHksOAfHE8Opscew8eXKrjLyOOHA/RWdLE6J2Vy1IZmTMzs5L3RSOOu17+kP/L91WnTG0pkhiSDDSmJTJIcEKxUZAHItnn1D09Vx+zpWkAUbVFm1IXAk2KTIopCT6y3TnLXE2fQ7L7AQKldB7QbmBhvuZo+tXOTj9VuYPfkUbtmSAWCClt2tEXUQQE5qK1tHaQSeJZYzlHGR9x9IPDwo0jpBII2klbdRRkn6AO0k8AKzcpvL1WtmFZr0WzRSh09tJuJmIhPQx9WMb5HaW6u4e2oAaxXIOfdE2fnH++tJmzJCLJAWU/a0TTTQSn7RSs0DtKkCPHcHeO425JjiH3TuhscwT1+v0QH99r39Ik5fq/dQt2bKSQaRO2rCACATaeVFY4s7q5OTgca5vO0fSP6XL/L91VIoDLdHkr8kwjq+q6Uormr8I+kf0uX+X7qPwj6R/S5f5fup/sL+8JPtbe4rpWildsd1mubqS4FxM0gREK72OBJbPIeipXazrTcWUMLWzhGeQqx3VbgFzw3gQONIMLhJu+qeJQWZ+ivmaM1zTLtF0ixybuUd26v0CiHaNpFTkXcp+VusPURin+xP7wke1t7l0tRSX1b23yqwW9RZE5GSMbrj0lfNbw3acFhfxzxrLEweNxlWHIj/wA6qrSQuj7SsRytfyWxRS02w603Nm1sLaUx76yb2ApzumPd5g/GPrrR2S643d3dyR3EzSIICwBCDyt9BngB1E0Yw7jHvOiEzAPyJs0UViuWIRiOYUn2VXTllorm5dp+ksD/ABT8vix/019/CfpL9Kf92P8Apq97E/vCqe1s7irHt00lvXUMIPCOIsflSN9yD10ubO1aWRI0GWdgij9ZiFHtNTm0PSHTaSuW6hIUHdGBH/21K7H9E9NpJGIysKNL4+YvtbPhV1n/AJQ33BVHf+ktfFPfROjlggjhTzY0VB+yMZ8edbdFFYhNrW5Ly7gAkkAAZJPDA6zSU151u92T4Q/iI+CfrHrfx6vR3mt/aZtEEha0tmyg4SyA+cR8BT1r2nr5cs5X0ctaWGgy8blSmlvhCkVam9s+1T9zR9NKPx0g5H4Cc8fKPM+A7ahNnWop8m6uVx1xRn2Ow+gePZTLoMTPfA1FDDXEV8Nc6y+ce8/TXRRrnWXzj3n6atbK9/y9VmbY9zz9E4dmn5gny3+uaV2s0zPeTlufSsPAMQPYBTR2afmCfLf65qB1/wBRnaRrm3Xe3uMiDmD1so6wesc88evhMPK1mKeHdb+67iYXyYSMt6AfZZ9lUEBic4Qzh+OcFgmBu4z1Zzy66uV/oOCcYliR89ZUZ8COI8DSEjlZGypZWU8wSpB+kVbtBbTLiIgTfjk684Dgehuvx9dHicHI55kjP58EvCY+JrBFI3+vNNe1tljRUQYVFCqOwAYHsFRukNVbeeYTTR77BQoBPk4BJBI6zxPOt3Rmko7iJZYjvIw4f7g9hB4VRdb9pDI7Q2mMqcNKcNx6wg5cO057uusyGKV7yGaHqtbESwxxhz9R06/JX2K1jjGFREHoCqKpe0XRFs1u0qdGs0ZHmlQWBIBUgc+efCl6Zrm7fGZpmPV5b+zqFbF1qddxxtK8BVFGSSYxgd29nr7K04sHunhzpNfz4rKlx2/jLWxad/d8eSjbK7MUiSLzRgw/ZOa6ERgyg9RAPrrnQ10NY/ko/kL9AodqDsnx9EWxyeMeHque25mrns/1MW6zNPkxK26q8RvMME5I47oyOXM91Ux+Z76cezX3vj+W/wBc1bx0ro4rb10VHZ0LZZqdyGq277UezkjKdAicODIArD05HPxzSa0ro9oJpIm5xsVz245HxGD410HSV2hj/wBQm/Y+zSqWzZXueWE2KtaG1YWNYHtFG6Vs2S3xaGaI8kcMO5wQR61z41F7VNNFplt1PkxgMw7Xbl6l+saz7IfPuPkp9LVWNdXzf3Gf8zHqAAp0cYOMce7X7JEkrhgGjvNeQJXnVPV43lwI8kIBvOR1KMDh6SSB/wDVOG01Ztok3Egjx6VDE95OSapmyGIYuG68oPDyjTGqptCZxlLAdAruzcOwQh5GpSu2ianRwKLiBd1S266DkCeTDsHUR3VRFHGnLtI975e9Prik0nMd9aOAkc+Hi6aLK2lE2OfhFWLXRSch4VySeddbLyHhXJJrNwPveXqtzF+7+dyd+qOzKwnsbeWWFjJJCrMeklGSRknAbA8KlvwRaN/yG/izf1UhItLTqAqzShQMAB3AA7AAeFev7buP8+b+JJ99MMEhN50AmjA7C6Q1e1NtbEubaMoXADZd2yBkjzicczVJ28/m9t8831K2diF28ltcGR3ciYAFmLYHRr2mtbbz+b23zzfUqqwFuIAJv/isPIMJIFJfbONFRXOkYop0DxsHypJGcRsw5EHmBTivtk2jpFIEBjPxo3cEeBJX1ilRsj99YPkyfYvXRFMxb3NkFHogwzGuZqFzTrzqY+jpwhbfjcb0b4xkA4II6mHDPeD14Ft2I6yMs72jHKSKZEHY6+cB3rx/Z76nNu8Q9yQN8IT4HcYnJ9qr6qXWzJyNK2uPjkeBjcH2E08HewEu/KSiN3MAFctvnnWfyZfphqN2F/n8v+mP2kdSW3zzrP5Mv0w1G7C/z+X/AEx+0joG/wCL+d6J3+QnlWG8/Jv8k/QazVhvPyb/ACT9BrMC0CuS15DuH0V9r4vIdw+ivteiWEVu6bObmc//ALpPtGpn7BLcf4t+v8Wvh5bH249VUTaBodrbSFwhGA0hkT0pIS4I8SR3g1i1W1wuNHuzW5XywAyuN5TjO6eBByMnr6zVeRpkipvVPY7JLbl0xc3KxoXkZURRksxAAHaSeVJnaDtZM4a3siViOQ8vEM46wvWqenmfR10vWHXC6vT/AIiUsoOQg8lB+yOBPpOTWTVnUm6vm/ExnczxlbKoPH4R9AyaRFhmx8Uh/pNkxDpOFgULETkAAkk4AHHj1AU49nmzAru3F6vlDBSE9XWGk9PYvV19gsep2zS3sMP+Vn/zGA8n5C/B7+J9PVVvpU+KzcLE2HD5dXIoooqgri+GudZfOPefproo1zrL5x7z9NbOyvf8vVYO2Pc8/ROHZn+YJ8t/rmrVVU2ae96fLf65petrrcpcSyQysFeRm3T5S4J4cDwHDHKq5wzp5pMvQ+qtDFtw8EeYcx6JsaX1Yt7kfjYlLfGHkt+8OPrpN6zaG9y3Lwht4Lgg9e6wyM+njip07VLvdxuw5+NuNnv8/HsqrXNzJPKWcl5HPeSTwAAHqAFaGDgmiJznTuWZj8RBMBuxxd6uGoulHjsr7BP4uPfX0MVYE9/BfVVHNN7U/VAxWUkcww9wDvj4qlSqr3jJPeaVmldFyW8rRSjDKfAjqYdoNHhpWPlky/miXiopGQx5u4/e/snPqfo2OGzi6MDy0V2PWzMAST288eFYdfrhUsJt443gFHpYsMD6T4UttB6/XNrGI13HQeaHBO76AQwOPQaxXmkLvSUnHLbilt1RuogAyT7MZPE8qqDBPE28edLu1eO0IzBu4wbIqlAGuhrH8lH8hfoFc9V0HoyTegiPbGh9ag0W1OTfNBsfm/y9Vz6/M99OPZr73x/Kf65pOPzPfTj2a+98fyn+uadtL9keP9pOyf3z4eoVppLbRPfCb9j7NadNJbaJ74TfsfZrVHZn7p8PUK/tf9kePoVPbIfPuPkp9LVCbR9HmO+dscJQHHq3T7VNTeyHz7j5KfS1WvXLVcXsOBgSpxRjy9Kn0H2ECnvmEOMJPI6fQJDMOZ8CA3mLP1KoGzXTqwXJSQ4SYBcnkHB8nPYDkjxFN+uetIaOkgcpKjIw6j9I6iPSK3bbWu7jUIlxIFHADOcDsGckCnYrBb928YUjCY/2du7kB0TA2paYRbcQAgySMCR2Ipzk9mTgDx7KVacx31MDQU8kEt3Jvbi4O8+SZGZgvDPEjjzqHXmKs4WNsTMjTdc/FVMZK6aTO4VfLwXRS8h4VySeddbLyHhXJJrIwPveXqvQ4v3fzuXQWpOqNnJo+1eS1gd2hUszRoSSRxJOOJqa/uPYfodt/CT7q56tdb7yNFSO5nVFGFUOQAByAHZWX+/N/wDpdx/EauuwshJOb7qDEMA7K6Q0boeG3BWCKOIMckIoUE4xk468UudvP5vbfPN9So/Y/rHc3F7Ik88siiAkK7FhnfQZ7+JqQ28/m9t8831KSyMsnAJTXPD4SQqTsk99YPkyfYvXQ+a5R0bpOW3kEsLmORc4YYyMgg8x2E1v6Q1yvZ1KS3MzKea726CPSFwD41anwxlfYKrwziNtUrZtj1tS5mSCFgyQZLMDkGRsDA7QoGM9rHsrBsX0QZdIdLjyYELE/rODGo9RY+FVXQGrNxeyBLeMt2tyVR2s3IfT2A10NqXqkmj7YRKd5yd6R8Y3n/2UDgB95oZnNhi3Y5rsTXSyZzyVK28aOLQ20w5I7I3o6QKR7Y8VQdnOsq2N8kknCNlMch54ViDveDKp7s10JpvQ8d1BJBKMpIuD2g8ww9IIBHdXN+tWqM9hKUmXySfIkA8lx6D1HtXmPbQ4Z7Xx7sruIa5r94F01BOrqGRgysMggggg8iCOYqua/wCtkdlaOSw6aRSsSZ4liMb2PirnJPox11z9o7WG5gBWGeaNT1K7KO/GcZ9Nad1dvIxeR2djzZmLE+JOajcFTrJ0XXYu20BqvEURYhVGWJCqO0ngB66b34Fx8Yf+eNYNlOzhxIt5dIVC8YY2GCW6pGHUB1Dnnj1DLfxQ4jEkOphXYIARbwoPWnUy30ggWdTvL5rqd1lzzAPIj0EEVTF2DwZ43M2OzdjB9f8A7U0KKptmewUCrTomONkKnaH2UWFuQeiMzDkZW3/5cBPZVvjjCgBQAAMAAYAHYOyvVFA57ndoomtDeQRRRRQokUUUVFEVBnUiy/R4/b99TlFG17m9k0gdG1/aAK1rDR0cCBIlCICSAO0nJrS0jqpazkmWFCx5sMqT4rgmpaioHuBzAm1DGwjKQKVW/BrZZ/Jv3dJJ99S2i9W7e34wxKp+NxLfvHJqToonTSOFOcfmgbBEw21oHkitHSmhIbld2aNXA5Z5juI4jwreopYJabCa5ocKIVWXZrZA56NiOwyPj6c+2p+y0XFCm5FGqJ1hRjPf2+NbVFMfNI/tOJS2Qxs1a0DyUF/cey/R4/b99TMECoqoowqgKo7ABgD1CslFC6Rzu0SUTY2M7IAUGdSLL9Hj9v31KWGj44UCRKEQZIA9JyfbWxRUdI9wpxJXGxMabaAPJFRV7qrazOZJYUd2xljnJwMDr7BUrRXGuc3VppE5jXCnC1oaM0DBbljDGsZbGcZ445fTW8TX2qvtG0h0Vi4HOQiPwJy38oI8aNjXSvAJ1KW9zYYy4DQKw3VlHKN2RFcdjKG+mtOHVm1Q5W3hB7dxfupQaN10u4BhJmKj4L4cfzcR4GpCbabeMMBo19KoM+0keytD9Pnbo12niVmDaeHdq5uvgCrVtS0uqWwgB8uRgSOxFOcnvIAHj2Ut9CWZluIox8KRR4ZGfZmsFzcvK5Z2Z3Y8SSSSf/OqmTs71NaE+6Z13XIxGh5qDzY9hI4AdQJ7au8ODgonX1VDix2IBA09Ffqq34L9G/oqfvSf1VaaK8+1zm8ivTFoPMKrfgv0b+ip+9J/VR+C/Rv6Kn70n9VWmii3r/5H5rm7b3BQuhtTbS0cyW8KxuV3SQXPkkg44k9YFbOmdX7e7ULcRLKFOVDZ4EjBIxy4VI0UOZ13eqLKKqlUjsp0b+jD+JN/XWa22Z6OjORaoT+sXf2MxFWeii3r/wCR+aHds7gsVtapGoWNVRRyVQFA7gOFZaKKWjRWC8sklQpKiuh5qwDA+BrPRUUVMu9kWjnORCyehJJAPVkgeFSOh9n9jasGit13xyZy0hB7QWJx4VYqKYZXkUSUAjaDdIooopaNFFFFRReXcAEkgADJJ4AAcyawWmkopc9FJHJjnuMrYzyzg8OVLLWS/wBNgXA6Jfc34wZxD+R8rj5+fM9GaqWoE+kE6b+zkVs7nSZEZx5255zD9blVkQW0mwkmWjVLoOiqNcXtydD3Pu7dS46OXKgoOGDucFJ44qM2HOTb3GST+NHM5+BS91wl18kefUBMyiqBtT0TclPdMFy0SQRHfRWkUsd4YPknHrpfW1tfPo+S+F7MEjfcKdLNvE7yrkHex8MeqjZCHNu0LpKNUugKM0ktU9ZJLJYr27nmminEkSx77uQyMvlHfbd6urjxrW1d0wLnTyTJvBJJmYAnq6Mjjg46q77OddeS5vRontRVc2h3jxaNneJ2R1VcMpII8tRwI9FR2yrSkk1hvzSNI/SuN52LHA3cDJ6qTkOTMmZuLKrpRSw2zadng9z+55pIt5ZN7ccrnG5jOOzJ9dTWvspOhHYk5MUJJzxyZIsmiERpp71zPz+CutFUTYyxOjjkk/j358epaktpeljb6OmZHZHbdRGUlW3mYciOIO6GPga4Y+PIoHcOZWmiqPsjmmksmlnklkLytumR3fyVAXgWJ4b296q1ttbEWMeCR/iF5cP+HJXd3x5LUz8OZMGiqts4uV/s22BYZ3DwJGfPaq5tK10nFwlhZErK+6HZThsufIRT8HhxLc+I5cagjJdlCheA20zKKTenNUb/AEZELuK8eRkI6UeXgZI44ZiJE3jxyBzz3Tmm9aPd2gJZh5LjdSQDPBxImcegggj0Gi3PIg2OS5vOdhMfNfaQd5If7BgOTn3c3Wf8qSm9qIf/AE20+YT6tckiyC760o1+Y0p7NeJIwwIYAg8wQCD4UntetI3TaZ9zQ3U0KyGJAFklVVLqBndVgOZzUx+DnSX/ADWb9+4/rru6AAJdVrme7ACtV5qDZSHPQhT+oWT2A49laa7MLMdUh/bP3VA/g50l/wA1m/fuP66Y9tGVRVY7xCgE9pAwTRmeRopshPzSvZonGywfIKP0XqvbW5zFCit8Y5ZvW2SPCpWqjr1o7SMpi/s+URgBuk8oLknd3eanPJqo2nItN2kLTTXWEUgHEiE5YhQANzjz9hoQwy6l2vx5pgyx6Nbp8E56M1SNl+kbieweW5kaQtI4UtjzFVV6gPhb1VDYhITdz5JP4gcyT8MUO60dryRZ+XxTmooqL1k0/HZ27zSsBgeSOtnx5KgdZJ++lAWaCYTSkEuFJwGUnsBBrJSM2Pzxi/eSWREYxsFBIXed2UkDPPlyp50yWPdupAx2YWivMkoUZYgAdZIArU008wt5DbgNMEPRg4wW6gckD1mklp7XLSN10ljKkbszbrJGgdt5SGwCrEcCOOOw12OIv6qPflT3inVhlWDDtBB+ivdc+6C1pv8AR3+EREiLPvbsqBTvPgAksQADgcTwq0bR57o6KtzeAJP7oO8FK4xuybvmsRyx10Zw5DgL5oBLYuk2qKrmzw50ba5/yv8Ac1R9qOsE8t7Ho+FzGjbitjI3nlIxvEcSgBHDrOewUtsZc/KjL6baasd4jHCupPYGBPqrNSq1k2SQW9o81vJKJ4UMhYsPL3RluQG6cAkY9tT2yjWeW7tXExLPC4TfPNlI3lz2sOIz18K66MZczTa4Hm6IV3zRSU2byE6blBJxifrPxxTroZI8hpdY7MLRRRXiWIMpU8iCDzHAjB5UtGlttU16RYnsrc78snkSFeO4p5pw5u3LHUCeuqjoC5udCXSPcxMI54xvDnlTg8OrpEPNfSR15pl6ubMbWzmMy70j7xMe/giMdWB1sPjHj3VHa+a8WQ3rR4TdvnBReAVuob3MSD9UEjlwq6x47DRY6qu5p7TjSidZ9T7O7gudIw3EjkoZcKU3QyoBukbu8vm8QeNbOwz83uPnR9SoK01hitLWS0msbm1juQwMp8pzvDGfKRA26OAGeA9J4sDZ1oG3trXetpjOkzb++cDkN3GPg4xgg8c5qSEtjLT5KNALrCNo9/GthcxtIgkaLghZQx4jkM5PI0uNF6QjGr1zEZEEhmyELLvEb8RyFzkjgfVTG1p2cW9/MJpnlVggTCFAMAk9anj5Rqnay7P9F2EYeea6JbO4itEWbHPA3MYHaSBxrkTmUG63drrw67UbonTzx6Mt0t7m1ikWSUyCYxZ3S3k4DKfTyrT1YSUadjFxumYTNv7uMb3RnlgAYxjlWtDbW24ZRoy9eD45mfGOROViAx4+NXTUmxsr2/e+iml6YEuYHCrukruZyCd9R2jrxnHKnOIaHGu9LGpCs2073qufkr9otLvUPZtFf2vTPNIjdIyYXcxwwesc+NOW/sUmieKQbyOpVh6CMGllb7PtJ2LuNH3KdE5zhsA+jeUoVzjhkc+wVXifTC0GimvbxXVqqbR9SY9HdD0cjydKHzv7vDd3cYx8qmTr37xP81D9pFVT0/qFpi93fdMkMm4CF8pVxvYz5qDsFXDaHCU0LKp5rHEp7xLEDTHOssF2bQgVm0WnsdlC6MZmIVRNISSQAAAuST1CqvrVpaTTd4lrZgmCM53zkA9TSt2KBwUczk9vCd2ZaGjutDyQSglHmcHBwRjcIIPaCAavGhtA29lFuQIsa82PWcfCZjxPjS3PDHuPVdDS5oHRLBb660BP0bgz2TnKdWM8TunkknavJufpEptY0ktxou3mQMEkmVhvKVODHJzBrJrBtMt5y1tDaPfA8CMeScdagAsQPjYHoqI1i1whvlS0vop7DdkDht3eAwGUbysFKrhuYB5dlMAcSHFuv50QkgAgFbmoOzWCSG1vDJMJMiTdBTdyrnA83OPJ7ainO5rPmXkZxjP60IEftIps6v6LS2tooYmLIiAKxIO8Dx3uHDiTnhVU2i7PmvCtxbMEuYwBxO6HAOV4/BcHkf8A2IBstvOY6GwiLKaKU7r1Iq6Oui/LoWHiRhfaRSP0bo67OjbiVJd21VwJI8+e3kYI8nqyvWKuN/obTWkFS3uVSOJSN5zuAMRyZt1iXI5gAAZx31P63aBjs9BSwR8lVck82YyKWY+kn1cB1UUZEYDbBJK44ZtUv7z3gt/9e32UlODUP3ttPmE+rSfvPeC3/wBe32UlMWy92f2Lae4N3pujj87cxubp3vO4dldmFtr4lcjNHyUTtL1QuPdUd/ZqXdN3eUDLBozlGA+EMYBA48PTw9LtO0hjjoqQnr/LD2dEceuovT2sem7OMSXBiVC26CFgbiQTyHHkDWzozSunriJJojEY3GVJEAyOXI8RyqZeEZqPmpeulrc/Cdf/APKpf+t//KmRbSFkViN0lQSOwkZIpMxa76Ya7NoHj6cMV3d2HGQu8fK5cquOq50x7pX3aI+gw29u9DnO6d3zePPFLljAHQeaNj/FXgmk3r/rG2lLqOxs/LRX4sOTuOBbP+Wgzx6+J7Kumvmgb67McVtMsdu4ImzwPoyR5TAgkbowOHHnw39UNSINHoRH5cjDy5W5n0D4q+geOaCMtYM3MrrgXadFv6H0OtrapAnKOPGe04yzeJJPjSr2Hfnc/wAwPtBTkm809x+ik3sO/O5/mB9oKKM2x5K47tNTb0hpFYww6SJJN0lRIwUZwd0kZB3c9lLG11Ra9lE+lb2I45QxypwHxcg4Rfk5J7atmtuziG/mE0skilUCYXcxgFmzxB4+VSvbR+hQSDc3nA4/Jjq/ZooQK4Tr4LkhN6/dX/WTUfRtzGFikgt5EXCMjR4wOQcZ8oenn6aiNS7i/troQTXEL2qgku8iSLujgBG28GDE/BPADPDllb6IitDORcySJBht1kUMxORuZGDzGc1eNW9RNGXzOtvcXJZACwZFTgTgEZTjxFOc3I2nGx4IA7MbA+qcMFysgyjKwzjKkMM+FJTZ5epYaTmjvT0blWj334APvhsknkHAzvd3bTX1U1XSwgMMbMyly+WxnJAHUBw8mo3X230esSzaQiDDeCBlDb4JBIGUIbHA9dVY3AEt5g/NNcCaPcl/tY0nFe3VvFaETSKChKeVlnI3UBHPGCeHLNT+2OIro62VjlllUE9pETgn11h0JrjoO0O9bo6NjG8Y5XbHZvMSRXnWzXbRekIlikluFCPvgpEc5wV6weHGniwWgNNBLNUdRZWXZ7qTIY7W692TbmA/Q+Vu4yRu+fjHhW9tC1LS8dZ4J447mMAHecKG3TleI4q4PI/cKtmqywizgFsWMPRjcLZyR2nIHHOc8KrN9ses5ZXkZ7jekdnOHjxl2LHH4vlk0oScZJNeSPJw0Aq/pFtMXcPuaU2scbcHk6SIFx+tuuxx8lRmrtqRq/DYwCGORZJGO+7Ar5TYA4DOQoAwKU+rmoXTaQeCaO4SBWlAfdK5CMQnlFN05A7ONTElimidIE21ndzmNcB94lTvoN7gsHVnHndVNe0EZAfjp/1A01xFa+zX37l7p/tBTtpG7K5i+mGYjdLJMxHYSynHhTypWJ7fkjh7KKKKKrJy8Tg7p3fOwcd+OHtpJ7JZI49IyC5ws+6ypv8AD8ZvfjBx5ORn2076qGuGz60ut6Z1ZJQOLxkKW7N4EEE+nGafE8AFp6pb2k0R0WXaXPCujpxPjylxGDjJk+Bu+kHj3Z6qgNh8cgtZi2ejM3kd4UByP5R4VpavbNbaeTM0lxKF5K0gx3ZChsdxFM+zs0iRY41VEUYVVGABXXODGZBquAFzsxWekntWXGlomnBMG7H4xhz0oHp5+sU7KjNPauQXkfR3CBgOKnkyntUjiD9PXQRPDHWUT25hS27e5jMQdGTot3IYEbu7jhg8sYpL6p7r6fLWf5HpJG4Dyei3SG7lLHh3rUjNs2gWboRNciMnzd9MdvLcxTG1b1Tt7FCtumC3nOTvM3Zk9noGBTbbGDRu0FF5F9FM0UUVVTkVU9qfvVcdyfbR1bK0tM6HjuoWhmBMb4zglTwYMOPeoomGnAlccLBCqGxf3uPz7/QtTe0GORtG3IizvdH1c93IL/yZqR0FoKGzhEMC7qAk8SSSTzJJ5mpCic+35ghDeGkrth88PQzKN0XBfJ7THujdx2gNvZx2isu26eH3PEp3TcdJlOW8Ewd8nsU+T447K2NbNmlpkzxdJA5OcRMFGTzIBU7vhivOqmzS0J6aXpZ2B5SsGXgeGQFG9y5HIqxmZm3lnwSqdWRWDZvHIujLYS5zuEjPPcLMY/5MY9GKs1fAK+1VcbJKeBQpFVTal713Hcv2i1a60dM6HjuoWhlyUfGcHB4EMOPeKjDTgVHCwQkfee8Fv/r2+ykpwah+9tp8wn1aw3Gz60e1jtSjCGN+kADEEuQwJJ5nzz7Oyp2yskhjSOMbqIoVR2KBgCnSyhwod9pbGFptULbd+ZRfPj6j1P7N/eu1+b/7mqQ1i1ahvYxHOGKq28N1ivHBHV6Ca3NHaPSCJIol3Y0G6o4nAHfzoC8bsNRBpzWlBo3/APJn+fk+yNOioG21KtUu2vAjGdiTksxALDBIHLlw8anqkrw+q7lGNLbtFFFFKRrxN5p7j9FJrYd+dz/MD7QU52XIxUHq5qXbWJc26EM4AJZixwOIAzyGeNOY8NY4d6BzSXAqdqPOr9t+jwfwo/uqQopV0jURfaAthE5FvB5jf8OP4p9FLDYX+c3HzK/XNOOWMMpU8iCD3EYqF1b1LtrEubdCC4AYsxY4HIceQzTWyUxzT1Sy23AhTtYbmzSQbsiK65zhlDDPbg9fGs1FJTFH/wB3rb9Hg/hR/dS820aMiitoDHFGhM+CURVyOjc44DlTTqI1j1XgvkVLgMVRt8brFeO6V6vQTTY35XAlA9tigtPZ372WvzQ+k1Y619H2CQRJFEu6iKFUcTgDv599bFA42SUQFCkoNTdapf7WnW4umEKtOAJJcIMS4UDeOOA5UzP7zWn6Tb/xYv6qg7/ZXYTSPI0bhnYs267AbxOSQOrJ4+NYPwPaP+JJ/EanvdG43qEtoe1b2r+h9GxXDSWrQtPIGzibpGwTvNgbxxx54FWiqzoLZ3aWcwmhVw4BUZcsMNwPA1ZqS8gnQ34o2igv/9k="/>
          <p:cNvSpPr>
            <a:spLocks noChangeAspect="1" noChangeArrowheads="1"/>
          </p:cNvSpPr>
          <p:nvPr userDrawn="1"/>
        </p:nvSpPr>
        <p:spPr bwMode="auto">
          <a:xfrm>
            <a:off x="93785" y="-146050"/>
            <a:ext cx="365370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030" name="AutoShape 6" descr="data:image/jpeg;base64,/9j/4AAQSkZJRgABAQAAAQABAAD/2wCEAAkGBhQSERUUEhQUFRQVFR0XGBgYGBQVHRoXGRYYFRYYHB4dHCceGRklGRYZHy8gIycpLCwsGR4xNTAqNSYrLCkBCQoKDgwOGg8PGi0lHyU0MCw0Ly8wLCosNDIsKiosNCwsLywqLCwsLCwsLDQsLCwsLCwsLCwsLCwsLCwsLCwpLP/AABEIAIwBaQMBIgACEQEDEQH/xAAcAAACAgMBAQAAAAAAAAAAAAAABwUGAwQIAgH/xABQEAACAQMABgUFCgsGBQQDAAABAgMABBEFBgcSITETQVFxgSIyYZGhFDVCUnJzsbKz0RcjMzRUYoKSk6LSFRYkU3TBQ1WjwvAl4eLxNmPT/8QAGgEAAgMBAQAAAAAAAAAAAAAAAgMABAUBBv/EADQRAAEEAAMFBQcEAwEAAAAAAAEAAgMRBBIhBRMiMUEyUXGBwRRCYZGhsfAVM1LRNOHxI//aAAwDAQACEQMRAD8AvO0PXW50c0bpDFJBJ5OSXBDjjunHDBXiO49lRugdt1vKQtzG0BPwgekTxwAy+o+FT+0/Rom0ZcDGTGolX0FDvH+XeHjXONaOHijlZqNVRmlfG/Q6LrW3uFkUOjKysMqykEEHkQRzFZKROx/W54LpbV2JhnOFB5LLjKkdm9jdI6yRT2qpNEYnUrMUgkbaKKKKSmorQ03plLWFpZM4XkBzJPAAemt+l9tbv8Rwwj4TFz3KN0e1j6qfh4t7IGFV8VLuYnPC1W2vNnhbrj0yH+mva7Xj123qk/8AjS6r1HEWOFBJ7ACfor0HsOH/AI/U/wBrzI2hif5fQf0mI217stvXJ/8AGsD7XZOq3Qd7sf8AaqZFoSdvNgmbujc/QK34NSr1+VvIPlYT6xFAcLhW86+f+0wYvGO5E/L/AEpqXaxcnzY4V8Hb/uFR8+0a9b/ihfkog+kE1tWmy67bzzFH3sWP8oNWHR+yWJcGaZ39CgIPbk/RSi/BR9Afqmtjx8vUjzpUf+8N7MwUTTuzHgqs2T3BaZmour81ujPcSO0kmPILFwgGTxyT5RzxxU1ovQUFsMQxqnaRxJ72PE+ut+qGIxYkGRjaC08LgjE7PI6z9EUUUVnrSRRRRUURRRRUURRRRUURRRRUURRRRUURRRRUURRRRUURRRRUURRRRUURRRRUURRRRUURRRRUURRRRUURRRRUUUZrMmbO5B5GCQf9Nq5ZrqbWZ92zuSeqCQ/9Nq5ZrTwPIrPxnMKR1ckK3duw5ieMjv6Ra6ormLUe06XSNqnP8ehPcp329imunaDHHiCPCciiiiis9XUUltoWlOmvnx5sWIx+z538xI8KbOn9Ki2t5Jj8BeA7WPBR+8RSDeQsSScknJPaTxJrX2ZHxGQ+Cw9ry01sY8V8pobKtF7kElw3DpDugn4icz3bxP7tLO1tmkdUQZZ2CgeknApsa3XC2OjBCh4sohXq5j8Y3qz4sKuY5xcGxN5uP0VLZ7Q0umdyaPqpmfW+zTncxeDBvq5qNuNpdkvJ3f5KN/3YpT2miZpfycUj/JViPXjFWLRuzK7k4uEhH6xBPqXPtIqscFh4+2/7K03H4qX9tn0Kss21qAeZDK3eUX/c1dbOffjR90rvKG3TzGQDg+kcqregdndvbkO2ZpBxBcDAPaF5evNWqs/EGHlEPNamGE9EzEeARRRRVVW0UUUVFEUUUVFEUUUVFEUUUVFEUUUVFEUUUVFEUUUVFEUUUVFEUUUVFEUUUVFEUUUVFEUUUVFEUUUVFEUUUVFEUUUVFFWdpV30ei7k9se4P22Cf71zZTz24aQ3LGOIHjLMP3UUsf5tykZWvgm1HazMUbfSYOxTRnSaQMpHCGIn9p/IHsLU+KXexLQ/RWTTEeVPJkfITKL/ADb/AK6YlUcU/NIfhormHbljCKKKjdYNNLawPK/UMKPjOfNX1+zNVwCTQTiaFlUTarpzedLZTwTy5PlEeQvgDnxFL0itm6umkdnc5Z2LE9pJya96P0c88qRRjLOcD/cn0AcT3V6KComBq81imGZ5crhss0FvytcsPJj8lPS5HE+Cn+YdlM+SBWILKpI5EgHHd2Vq6G0UltAkKckGM9p5sx9JOTSdk12vcn/EPzPxfurPyPxsjnNNUtDeMwETWOF39078V9qu6haQkms1eVi7lnGT2BiBWlrrr0LQ9FEA0xGTnkgPLI6yeyqYgeZDG3Uq8cSxsQldoCrfRSIu9bLuU5a4l49SsUHqXArzba03cZ8m4l7ixYeps1f/AEt9doLO/V477JpPmiobVG/lmtI5J8F3BPAbvDJCkjtIGeFVHXXXu5huHgiCxhceVjeZgVBzx4Dn2HvqlHhnySGMcwr8mKZHGJXXRTHopCzay3TnLXEx7nYfQRXq11quozlbiXxYuPU2RV39LfXaCz/1eO+yU+KKpepOvvupuhnAWbHksOAfHE8Opscew8eXKrjLyOOHA/RWdLE6J2Vy1IZmTMzs5L3RSOOu17+kP/L91WnTG0pkhiSDDSmJTJIcEKxUZAHItnn1D09Vx+zpWkAUbVFm1IXAk2KTIopCT6y3TnLXE2fQ7L7AQKldB7QbmBhvuZo+tXOTj9VuYPfkUbtmSAWCClt2tEXUQQE5qK1tHaQSeJZYzlHGR9x9IPDwo0jpBII2klbdRRkn6AO0k8AKzcpvL1WtmFZr0WzRSh09tJuJmIhPQx9WMb5HaW6u4e2oAaxXIOfdE2fnH++tJmzJCLJAWU/a0TTTQSn7RSs0DtKkCPHcHeO425JjiH3TuhscwT1+v0QH99r39Ik5fq/dQt2bKSQaRO2rCACATaeVFY4s7q5OTgca5vO0fSP6XL/L91VIoDLdHkr8kwjq+q6Uormr8I+kf0uX+X7qPwj6R/S5f5fup/sL+8JPtbe4rpWildsd1mubqS4FxM0gREK72OBJbPIeipXazrTcWUMLWzhGeQqx3VbgFzw3gQONIMLhJu+qeJQWZ+ivmaM1zTLtF0ixybuUd26v0CiHaNpFTkXcp+VusPURin+xP7wke1t7l0tRSX1b23yqwW9RZE5GSMbrj0lfNbw3acFhfxzxrLEweNxlWHIj/wA6qrSQuj7SsRytfyWxRS02w603Nm1sLaUx76yb2ApzumPd5g/GPrrR2S643d3dyR3EzSIICwBCDyt9BngB1E0Yw7jHvOiEzAPyJs0UViuWIRiOYUn2VXTllorm5dp+ksD/ABT8vix/019/CfpL9Kf92P8Apq97E/vCqe1s7irHt00lvXUMIPCOIsflSN9yD10ubO1aWRI0GWdgij9ZiFHtNTm0PSHTaSuW6hIUHdGBH/21K7H9E9NpJGIysKNL4+YvtbPhV1n/AJQ33BVHf+ktfFPfROjlggjhTzY0VB+yMZ8edbdFFYhNrW5Ly7gAkkAAZJPDA6zSU151u92T4Q/iI+CfrHrfx6vR3mt/aZtEEha0tmyg4SyA+cR8BT1r2nr5cs5X0ctaWGgy8blSmlvhCkVam9s+1T9zR9NKPx0g5H4Cc8fKPM+A7ahNnWop8m6uVx1xRn2Ow+gePZTLoMTPfA1FDDXEV8Nc6y+ce8/TXRRrnWXzj3n6atbK9/y9VmbY9zz9E4dmn5gny3+uaV2s0zPeTlufSsPAMQPYBTR2afmCfLf65qB1/wBRnaRrm3Xe3uMiDmD1so6wesc88evhMPK1mKeHdb+67iYXyYSMt6AfZZ9lUEBic4Qzh+OcFgmBu4z1Zzy66uV/oOCcYliR89ZUZ8COI8DSEjlZGypZWU8wSpB+kVbtBbTLiIgTfjk684Dgehuvx9dHicHI55kjP58EvCY+JrBFI3+vNNe1tljRUQYVFCqOwAYHsFRukNVbeeYTTR77BQoBPk4BJBI6zxPOt3Rmko7iJZYjvIw4f7g9hB4VRdb9pDI7Q2mMqcNKcNx6wg5cO057uusyGKV7yGaHqtbESwxxhz9R06/JX2K1jjGFREHoCqKpe0XRFs1u0qdGs0ZHmlQWBIBUgc+efCl6Zrm7fGZpmPV5b+zqFbF1qddxxtK8BVFGSSYxgd29nr7K04sHunhzpNfz4rKlx2/jLWxad/d8eSjbK7MUiSLzRgw/ZOa6ERgyg9RAPrrnQ10NY/ko/kL9AodqDsnx9EWxyeMeHque25mrns/1MW6zNPkxK26q8RvMME5I47oyOXM91Ux+Z76cezX3vj+W/wBc1bx0ro4rb10VHZ0LZZqdyGq277UezkjKdAicODIArD05HPxzSa0ro9oJpIm5xsVz245HxGD410HSV2hj/wBQm/Y+zSqWzZXueWE2KtaG1YWNYHtFG6Vs2S3xaGaI8kcMO5wQR61z41F7VNNFplt1PkxgMw7Xbl6l+saz7IfPuPkp9LVWNdXzf3Gf8zHqAAp0cYOMce7X7JEkrhgGjvNeQJXnVPV43lwI8kIBvOR1KMDh6SSB/wDVOG01Ztok3Egjx6VDE95OSapmyGIYuG68oPDyjTGqptCZxlLAdAruzcOwQh5GpSu2ianRwKLiBd1S266DkCeTDsHUR3VRFHGnLtI975e9Prik0nMd9aOAkc+Hi6aLK2lE2OfhFWLXRSch4VySeddbLyHhXJJrNwPveXqtzF+7+dyd+qOzKwnsbeWWFjJJCrMeklGSRknAbA8KlvwRaN/yG/izf1UhItLTqAqzShQMAB3AA7AAeFev7buP8+b+JJ99MMEhN50AmjA7C6Q1e1NtbEubaMoXADZd2yBkjzicczVJ28/m9t8831K2diF28ltcGR3ciYAFmLYHRr2mtbbz+b23zzfUqqwFuIAJv/isPIMJIFJfbONFRXOkYop0DxsHypJGcRsw5EHmBTivtk2jpFIEBjPxo3cEeBJX1ilRsj99YPkyfYvXRFMxb3NkFHogwzGuZqFzTrzqY+jpwhbfjcb0b4xkA4II6mHDPeD14Ft2I6yMs72jHKSKZEHY6+cB3rx/Z76nNu8Q9yQN8IT4HcYnJ9qr6qXWzJyNK2uPjkeBjcH2E08HewEu/KSiN3MAFctvnnWfyZfphqN2F/n8v+mP2kdSW3zzrP5Mv0w1G7C/z+X/AEx+0joG/wCL+d6J3+QnlWG8/Jv8k/QazVhvPyb/ACT9BrMC0CuS15DuH0V9r4vIdw+ivteiWEVu6bObmc//ALpPtGpn7BLcf4t+v8Wvh5bH249VUTaBodrbSFwhGA0hkT0pIS4I8SR3g1i1W1wuNHuzW5XywAyuN5TjO6eBByMnr6zVeRpkipvVPY7JLbl0xc3KxoXkZURRksxAAHaSeVJnaDtZM4a3siViOQ8vEM46wvWqenmfR10vWHXC6vT/AIiUsoOQg8lB+yOBPpOTWTVnUm6vm/ExnczxlbKoPH4R9AyaRFhmx8Uh/pNkxDpOFgULETkAAkk4AHHj1AU49nmzAru3F6vlDBSE9XWGk9PYvV19gsep2zS3sMP+Vn/zGA8n5C/B7+J9PVVvpU+KzcLE2HD5dXIoooqgri+GudZfOPefproo1zrL5x7z9NbOyvf8vVYO2Pc8/ROHZn+YJ8t/rmrVVU2ae96fLf65petrrcpcSyQysFeRm3T5S4J4cDwHDHKq5wzp5pMvQ+qtDFtw8EeYcx6JsaX1Yt7kfjYlLfGHkt+8OPrpN6zaG9y3Lwht4Lgg9e6wyM+njip07VLvdxuw5+NuNnv8/HsqrXNzJPKWcl5HPeSTwAAHqAFaGDgmiJznTuWZj8RBMBuxxd6uGoulHjsr7BP4uPfX0MVYE9/BfVVHNN7U/VAxWUkcww9wDvj4qlSqr3jJPeaVmldFyW8rRSjDKfAjqYdoNHhpWPlky/miXiopGQx5u4/e/snPqfo2OGzi6MDy0V2PWzMAST288eFYdfrhUsJt443gFHpYsMD6T4UttB6/XNrGI13HQeaHBO76AQwOPQaxXmkLvSUnHLbilt1RuogAyT7MZPE8qqDBPE28edLu1eO0IzBu4wbIqlAGuhrH8lH8hfoFc9V0HoyTegiPbGh9ag0W1OTfNBsfm/y9Vz6/M99OPZr73x/Kf65pOPzPfTj2a+98fyn+uadtL9keP9pOyf3z4eoVppLbRPfCb9j7NadNJbaJ74TfsfZrVHZn7p8PUK/tf9kePoVPbIfPuPkp9LVCbR9HmO+dscJQHHq3T7VNTeyHz7j5KfS1WvXLVcXsOBgSpxRjy9Kn0H2ECnvmEOMJPI6fQJDMOZ8CA3mLP1KoGzXTqwXJSQ4SYBcnkHB8nPYDkjxFN+uetIaOkgcpKjIw6j9I6iPSK3bbWu7jUIlxIFHADOcDsGckCnYrBb928YUjCY/2du7kB0TA2paYRbcQAgySMCR2Ipzk9mTgDx7KVacx31MDQU8kEt3Jvbi4O8+SZGZgvDPEjjzqHXmKs4WNsTMjTdc/FVMZK6aTO4VfLwXRS8h4VySeddbLyHhXJJrIwPveXqvQ4v3fzuXQWpOqNnJo+1eS1gd2hUszRoSSRxJOOJqa/uPYfodt/CT7q56tdb7yNFSO5nVFGFUOQAByAHZWX+/N/wDpdx/EauuwshJOb7qDEMA7K6Q0boeG3BWCKOIMckIoUE4xk468UudvP5vbfPN9So/Y/rHc3F7Ik88siiAkK7FhnfQZ7+JqQ28/m9t8831KSyMsnAJTXPD4SQqTsk99YPkyfYvXQ+a5R0bpOW3kEsLmORc4YYyMgg8x2E1v6Q1yvZ1KS3MzKea726CPSFwD41anwxlfYKrwziNtUrZtj1tS5mSCFgyQZLMDkGRsDA7QoGM9rHsrBsX0QZdIdLjyYELE/rODGo9RY+FVXQGrNxeyBLeMt2tyVR2s3IfT2A10NqXqkmj7YRKd5yd6R8Y3n/2UDgB95oZnNhi3Y5rsTXSyZzyVK28aOLQ20w5I7I3o6QKR7Y8VQdnOsq2N8kknCNlMch54ViDveDKp7s10JpvQ8d1BJBKMpIuD2g8ww9IIBHdXN+tWqM9hKUmXySfIkA8lx6D1HtXmPbQ4Z7Xx7sruIa5r94F01BOrqGRgysMggggg8iCOYqua/wCtkdlaOSw6aRSsSZ4liMb2PirnJPox11z9o7WG5gBWGeaNT1K7KO/GcZ9Nad1dvIxeR2djzZmLE+JOajcFTrJ0XXYu20BqvEURYhVGWJCqO0ngB66b34Fx8Yf+eNYNlOzhxIt5dIVC8YY2GCW6pGHUB1Dnnj1DLfxQ4jEkOphXYIARbwoPWnUy30ggWdTvL5rqd1lzzAPIj0EEVTF2DwZ43M2OzdjB9f8A7U0KKptmewUCrTomONkKnaH2UWFuQeiMzDkZW3/5cBPZVvjjCgBQAAMAAYAHYOyvVFA57ndoomtDeQRRRRQokUUUVFEVBnUiy/R4/b99TlFG17m9k0gdG1/aAK1rDR0cCBIlCICSAO0nJrS0jqpazkmWFCx5sMqT4rgmpaioHuBzAm1DGwjKQKVW/BrZZ/Jv3dJJ99S2i9W7e34wxKp+NxLfvHJqToonTSOFOcfmgbBEw21oHkitHSmhIbld2aNXA5Z5juI4jwreopYJabCa5ocKIVWXZrZA56NiOwyPj6c+2p+y0XFCm5FGqJ1hRjPf2+NbVFMfNI/tOJS2Qxs1a0DyUF/cey/R4/b99TMECoqoowqgKo7ABgD1CslFC6Rzu0SUTY2M7IAUGdSLL9Hj9v31KWGj44UCRKEQZIA9JyfbWxRUdI9wpxJXGxMabaAPJFRV7qrazOZJYUd2xljnJwMDr7BUrRXGuc3VppE5jXCnC1oaM0DBbljDGsZbGcZ445fTW8TX2qvtG0h0Vi4HOQiPwJy38oI8aNjXSvAJ1KW9zYYy4DQKw3VlHKN2RFcdjKG+mtOHVm1Q5W3hB7dxfupQaN10u4BhJmKj4L4cfzcR4GpCbabeMMBo19KoM+0keytD9Pnbo12niVmDaeHdq5uvgCrVtS0uqWwgB8uRgSOxFOcnvIAHj2Ut9CWZluIox8KRR4ZGfZmsFzcvK5Z2Z3Y8SSSSf/OqmTs71NaE+6Z13XIxGh5qDzY9hI4AdQJ7au8ODgonX1VDix2IBA09Ffqq34L9G/oqfvSf1VaaK8+1zm8ivTFoPMKrfgv0b+ip+9J/VR+C/Rv6Kn70n9VWmii3r/5H5rm7b3BQuhtTbS0cyW8KxuV3SQXPkkg44k9YFbOmdX7e7ULcRLKFOVDZ4EjBIxy4VI0UOZ13eqLKKqlUjsp0b+jD+JN/XWa22Z6OjORaoT+sXf2MxFWeii3r/wCR+aHds7gsVtapGoWNVRRyVQFA7gOFZaKKWjRWC8sklQpKiuh5qwDA+BrPRUUVMu9kWjnORCyehJJAPVkgeFSOh9n9jasGit13xyZy0hB7QWJx4VYqKYZXkUSUAjaDdIooopaNFFFFRReXcAEkgADJJ4AAcyawWmkopc9FJHJjnuMrYzyzg8OVLLWS/wBNgXA6Jfc34wZxD+R8rj5+fM9GaqWoE+kE6b+zkVs7nSZEZx5255zD9blVkQW0mwkmWjVLoOiqNcXtydD3Pu7dS46OXKgoOGDucFJ44qM2HOTb3GST+NHM5+BS91wl18kefUBMyiqBtT0TclPdMFy0SQRHfRWkUsd4YPknHrpfW1tfPo+S+F7MEjfcKdLNvE7yrkHex8MeqjZCHNu0LpKNUugKM0ktU9ZJLJYr27nmminEkSx77uQyMvlHfbd6urjxrW1d0wLnTyTJvBJJmYAnq6Mjjg46q77OddeS5vRontRVc2h3jxaNneJ2R1VcMpII8tRwI9FR2yrSkk1hvzSNI/SuN52LHA3cDJ6qTkOTMmZuLKrpRSw2zadng9z+55pIt5ZN7ccrnG5jOOzJ9dTWvspOhHYk5MUJJzxyZIsmiERpp71zPz+CutFUTYyxOjjkk/j358epaktpeljb6OmZHZHbdRGUlW3mYciOIO6GPga4Y+PIoHcOZWmiqPsjmmksmlnklkLytumR3fyVAXgWJ4b296q1ttbEWMeCR/iF5cP+HJXd3x5LUz8OZMGiqts4uV/s22BYZ3DwJGfPaq5tK10nFwlhZErK+6HZThsufIRT8HhxLc+I5cagjJdlCheA20zKKTenNUb/AEZELuK8eRkI6UeXgZI44ZiJE3jxyBzz3Tmm9aPd2gJZh5LjdSQDPBxImcegggj0Gi3PIg2OS5vOdhMfNfaQd5If7BgOTn3c3Wf8qSm9qIf/AE20+YT6tckiyC760o1+Y0p7NeJIwwIYAg8wQCD4UntetI3TaZ9zQ3U0KyGJAFklVVLqBndVgOZzUx+DnSX/ADWb9+4/rru6AAJdVrme7ACtV5qDZSHPQhT+oWT2A49laa7MLMdUh/bP3VA/g50l/wA1m/fuP66Y9tGVRVY7xCgE9pAwTRmeRopshPzSvZonGywfIKP0XqvbW5zFCit8Y5ZvW2SPCpWqjr1o7SMpi/s+URgBuk8oLknd3eanPJqo2nItN2kLTTXWEUgHEiE5YhQANzjz9hoQwy6l2vx5pgyx6Nbp8E56M1SNl+kbieweW5kaQtI4UtjzFVV6gPhb1VDYhITdz5JP4gcyT8MUO60dryRZ+XxTmooqL1k0/HZ27zSsBgeSOtnx5KgdZJ++lAWaCYTSkEuFJwGUnsBBrJSM2Pzxi/eSWREYxsFBIXed2UkDPPlyp50yWPdupAx2YWivMkoUZYgAdZIArU008wt5DbgNMEPRg4wW6gckD1mklp7XLSN10ljKkbszbrJGgdt5SGwCrEcCOOOw12OIv6qPflT3inVhlWDDtBB+ivdc+6C1pv8AR3+EREiLPvbsqBTvPgAksQADgcTwq0bR57o6KtzeAJP7oO8FK4xuybvmsRyx10Zw5DgL5oBLYuk2qKrmzw50ba5/yv8Ac1R9qOsE8t7Ho+FzGjbitjI3nlIxvEcSgBHDrOewUtsZc/KjL6baasd4jHCupPYGBPqrNSq1k2SQW9o81vJKJ4UMhYsPL3RluQG6cAkY9tT2yjWeW7tXExLPC4TfPNlI3lz2sOIz18K66MZczTa4Hm6IV3zRSU2byE6blBJxifrPxxTroZI8hpdY7MLRRRXiWIMpU8iCDzHAjB5UtGlttU16RYnsrc78snkSFeO4p5pw5u3LHUCeuqjoC5udCXSPcxMI54xvDnlTg8OrpEPNfSR15pl6ubMbWzmMy70j7xMe/giMdWB1sPjHj3VHa+a8WQ3rR4TdvnBReAVuob3MSD9UEjlwq6x47DRY6qu5p7TjSidZ9T7O7gudIw3EjkoZcKU3QyoBukbu8vm8QeNbOwz83uPnR9SoK01hitLWS0msbm1juQwMp8pzvDGfKRA26OAGeA9J4sDZ1oG3trXetpjOkzb++cDkN3GPg4xgg8c5qSEtjLT5KNALrCNo9/GthcxtIgkaLghZQx4jkM5PI0uNF6QjGr1zEZEEhmyELLvEb8RyFzkjgfVTG1p2cW9/MJpnlVggTCFAMAk9anj5Rqnay7P9F2EYeea6JbO4itEWbHPA3MYHaSBxrkTmUG63drrw67UbonTzx6Mt0t7m1ikWSUyCYxZ3S3k4DKfTyrT1YSUadjFxumYTNv7uMb3RnlgAYxjlWtDbW24ZRoy9eD45mfGOROViAx4+NXTUmxsr2/e+iml6YEuYHCrukruZyCd9R2jrxnHKnOIaHGu9LGpCs2073qufkr9otLvUPZtFf2vTPNIjdIyYXcxwwesc+NOW/sUmieKQbyOpVh6CMGllb7PtJ2LuNH3KdE5zhsA+jeUoVzjhkc+wVXifTC0GimvbxXVqqbR9SY9HdD0cjydKHzv7vDd3cYx8qmTr37xP81D9pFVT0/qFpi93fdMkMm4CF8pVxvYz5qDsFXDaHCU0LKp5rHEp7xLEDTHOssF2bQgVm0WnsdlC6MZmIVRNISSQAAAuST1CqvrVpaTTd4lrZgmCM53zkA9TSt2KBwUczk9vCd2ZaGjutDyQSglHmcHBwRjcIIPaCAavGhtA29lFuQIsa82PWcfCZjxPjS3PDHuPVdDS5oHRLBb660BP0bgz2TnKdWM8TunkknavJufpEptY0ktxou3mQMEkmVhvKVODHJzBrJrBtMt5y1tDaPfA8CMeScdagAsQPjYHoqI1i1whvlS0vop7DdkDht3eAwGUbysFKrhuYB5dlMAcSHFuv50QkgAgFbmoOzWCSG1vDJMJMiTdBTdyrnA83OPJ7ainO5rPmXkZxjP60IEftIps6v6LS2tooYmLIiAKxIO8Dx3uHDiTnhVU2i7PmvCtxbMEuYwBxO6HAOV4/BcHkf8A2IBstvOY6GwiLKaKU7r1Iq6Oui/LoWHiRhfaRSP0bo67OjbiVJd21VwJI8+e3kYI8nqyvWKuN/obTWkFS3uVSOJSN5zuAMRyZt1iXI5gAAZx31P63aBjs9BSwR8lVck82YyKWY+kn1cB1UUZEYDbBJK44ZtUv7z3gt/9e32UlODUP3ttPmE+rSfvPeC3/wBe32UlMWy92f2Lae4N3pujj87cxubp3vO4dldmFtr4lcjNHyUTtL1QuPdUd/ZqXdN3eUDLBozlGA+EMYBA48PTw9LtO0hjjoqQnr/LD2dEceuovT2sem7OMSXBiVC26CFgbiQTyHHkDWzozSunriJJojEY3GVJEAyOXI8RyqZeEZqPmpeulrc/Cdf/APKpf+t//KmRbSFkViN0lQSOwkZIpMxa76Ya7NoHj6cMV3d2HGQu8fK5cquOq50x7pX3aI+gw29u9DnO6d3zePPFLljAHQeaNj/FXgmk3r/rG2lLqOxs/LRX4sOTuOBbP+Wgzx6+J7Kumvmgb67McVtMsdu4ImzwPoyR5TAgkbowOHHnw39UNSINHoRH5cjDy5W5n0D4q+geOaCMtYM3MrrgXadFv6H0OtrapAnKOPGe04yzeJJPjSr2Hfnc/wAwPtBTkm809x+ik3sO/O5/mB9oKKM2x5K47tNTb0hpFYww6SJJN0lRIwUZwd0kZB3c9lLG11Ra9lE+lb2I45QxypwHxcg4Rfk5J7atmtuziG/mE0skilUCYXcxgFmzxB4+VSvbR+hQSDc3nA4/Jjq/ZooQK4Tr4LkhN6/dX/WTUfRtzGFikgt5EXCMjR4wOQcZ8oenn6aiNS7i/troQTXEL2qgku8iSLujgBG28GDE/BPADPDllb6IitDORcySJBht1kUMxORuZGDzGc1eNW9RNGXzOtvcXJZACwZFTgTgEZTjxFOc3I2nGx4IA7MbA+qcMFysgyjKwzjKkMM+FJTZ5epYaTmjvT0blWj334APvhsknkHAzvd3bTX1U1XSwgMMbMyly+WxnJAHUBw8mo3X230esSzaQiDDeCBlDb4JBIGUIbHA9dVY3AEt5g/NNcCaPcl/tY0nFe3VvFaETSKChKeVlnI3UBHPGCeHLNT+2OIro62VjlllUE9pETgn11h0JrjoO0O9bo6NjG8Y5XbHZvMSRXnWzXbRekIlikluFCPvgpEc5wV6weHGniwWgNNBLNUdRZWXZ7qTIY7W692TbmA/Q+Vu4yRu+fjHhW9tC1LS8dZ4J447mMAHecKG3TleI4q4PI/cKtmqywizgFsWMPRjcLZyR2nIHHOc8KrN9ses5ZXkZ7jekdnOHjxl2LHH4vlk0oScZJNeSPJw0Aq/pFtMXcPuaU2scbcHk6SIFx+tuuxx8lRmrtqRq/DYwCGORZJGO+7Ar5TYA4DOQoAwKU+rmoXTaQeCaO4SBWlAfdK5CMQnlFN05A7ONTElimidIE21ndzmNcB94lTvoN7gsHVnHndVNe0EZAfjp/1A01xFa+zX37l7p/tBTtpG7K5i+mGYjdLJMxHYSynHhTypWJ7fkjh7KKKKKrJy8Tg7p3fOwcd+OHtpJ7JZI49IyC5ws+6ypv8AD8ZvfjBx5ORn2076qGuGz60ut6Z1ZJQOLxkKW7N4EEE+nGafE8AFp6pb2k0R0WXaXPCujpxPjylxGDjJk+Bu+kHj3Z6qgNh8cgtZi2ejM3kd4UByP5R4VpavbNbaeTM0lxKF5K0gx3ZChsdxFM+zs0iRY41VEUYVVGABXXODGZBquAFzsxWekntWXGlomnBMG7H4xhz0oHp5+sU7KjNPauQXkfR3CBgOKnkyntUjiD9PXQRPDHWUT25hS27e5jMQdGTot3IYEbu7jhg8sYpL6p7r6fLWf5HpJG4Dyei3SG7lLHh3rUjNs2gWboRNciMnzd9MdvLcxTG1b1Tt7FCtumC3nOTvM3Zk9noGBTbbGDRu0FF5F9FM0UUVVTkVU9qfvVcdyfbR1bK0tM6HjuoWhmBMb4zglTwYMOPeoomGnAlccLBCqGxf3uPz7/QtTe0GORtG3IizvdH1c93IL/yZqR0FoKGzhEMC7qAk8SSSTzJJ5mpCic+35ghDeGkrth88PQzKN0XBfJ7THujdx2gNvZx2isu26eH3PEp3TcdJlOW8Ewd8nsU+T447K2NbNmlpkzxdJA5OcRMFGTzIBU7vhivOqmzS0J6aXpZ2B5SsGXgeGQFG9y5HIqxmZm3lnwSqdWRWDZvHIujLYS5zuEjPPcLMY/5MY9GKs1fAK+1VcbJKeBQpFVTal713Hcv2i1a60dM6HjuoWhlyUfGcHB4EMOPeKjDTgVHCwQkfee8Fv/r2+ykpwah+9tp8wn1aw3Gz60e1jtSjCGN+kADEEuQwJJ5nzz7Oyp2yskhjSOMbqIoVR2KBgCnSyhwod9pbGFptULbd+ZRfPj6j1P7N/eu1+b/7mqQ1i1ahvYxHOGKq28N1ivHBHV6Ca3NHaPSCJIol3Y0G6o4nAHfzoC8bsNRBpzWlBo3/APJn+fk+yNOioG21KtUu2vAjGdiTksxALDBIHLlw8anqkrw+q7lGNLbtFFFFKRrxN5p7j9FJrYd+dz/MD7QU52XIxUHq5qXbWJc26EM4AJZixwOIAzyGeNOY8NY4d6BzSXAqdqPOr9t+jwfwo/uqQopV0jURfaAthE5FvB5jf8OP4p9FLDYX+c3HzK/XNOOWMMpU8iCD3EYqF1b1LtrEubdCC4AYsxY4HIceQzTWyUxzT1Sy23AhTtYbmzSQbsiK65zhlDDPbg9fGs1FJTFH/wB3rb9Hg/hR/dS820aMiitoDHFGhM+CURVyOjc44DlTTqI1j1XgvkVLgMVRt8brFeO6V6vQTTY35XAlA9tigtPZ372WvzQ+k1Y619H2CQRJFEu6iKFUcTgDv599bFA42SUQFCkoNTdapf7WnW4umEKtOAJJcIMS4UDeOOA5UzP7zWn6Tb/xYv6qg7/ZXYTSPI0bhnYs267AbxOSQOrJ4+NYPwPaP+JJ/EanvdG43qEtoe1b2r+h9GxXDSWrQtPIGzibpGwTvNgbxxx54FWiqzoLZ3aWcwmhVw4BUZcsMNwPA1ZqS8gnQ34o2igv/9k="/>
          <p:cNvSpPr>
            <a:spLocks noChangeAspect="1" noChangeArrowheads="1"/>
          </p:cNvSpPr>
          <p:nvPr userDrawn="1"/>
        </p:nvSpPr>
        <p:spPr bwMode="auto">
          <a:xfrm>
            <a:off x="93785" y="-146050"/>
            <a:ext cx="365370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032" name="AutoShape 8" descr="data:image/jpeg;base64,/9j/4AAQSkZJRgABAQAAAQABAAD/2wCEAAkGBhQSERUUEhQUFRQVFR0XGBgYGBQVHRoXGRYYFRYYHB4dHCceGRklGRYZHy8gIycpLCwsGR4xNTAqNSYrLCkBCQoKDgwOGg8PGi0lHyU0MCw0Ly8wLCosNDIsKiosNCwsLywqLCwsLCwsLDQsLCwsLCwsLCwsLCwsLCwsLCwpLP/AABEIAIwBaQMBIgACEQEDEQH/xAAcAAACAgMBAQAAAAAAAAAAAAAABwUGAwQIAgH/xABQEAACAQMABgUFCgsGBQQDAAABAgMABBEFBgcSITETQVFxgSIyYZGhFDVCUnJzsbKz0RcjMzRUYoKSk6LSFRYkU3TBQ1WjwvAl4eLxNmPT/8QAGgEAAgMBAQAAAAAAAAAAAAAAAgMABAUBBv/EADQRAAEEAAMFBQcEAwEAAAAAAAEAAgMRBBIhBRMiMUEyUXGBwRRCYZGhsfAVM1LRNOHxI//aAAwDAQACEQMRAD8AvO0PXW50c0bpDFJBJ5OSXBDjjunHDBXiO49lRugdt1vKQtzG0BPwgekTxwAy+o+FT+0/Rom0ZcDGTGolX0FDvH+XeHjXONaOHijlZqNVRmlfG/Q6LrW3uFkUOjKysMqykEEHkQRzFZKROx/W54LpbV2JhnOFB5LLjKkdm9jdI6yRT2qpNEYnUrMUgkbaKKKKSmorQ03plLWFpZM4XkBzJPAAemt+l9tbv8Rwwj4TFz3KN0e1j6qfh4t7IGFV8VLuYnPC1W2vNnhbrj0yH+mva7Xj123qk/8AjS6r1HEWOFBJ7ACfor0HsOH/AI/U/wBrzI2hif5fQf0mI217stvXJ/8AGsD7XZOq3Qd7sf8AaqZFoSdvNgmbujc/QK34NSr1+VvIPlYT6xFAcLhW86+f+0wYvGO5E/L/AEpqXaxcnzY4V8Hb/uFR8+0a9b/ihfkog+kE1tWmy67bzzFH3sWP8oNWHR+yWJcGaZ39CgIPbk/RSi/BR9Afqmtjx8vUjzpUf+8N7MwUTTuzHgqs2T3BaZmour81ujPcSO0kmPILFwgGTxyT5RzxxU1ovQUFsMQxqnaRxJ72PE+ut+qGIxYkGRjaC08LgjE7PI6z9EUUUVnrSRRRRUURRRRUURRRRUURRRRUURRRRUURRRRUURRRRUURRRRUURRRRUURRRRUURRRRUURRRRUURRRRUURRRRUUUZrMmbO5B5GCQf9Nq5ZrqbWZ92zuSeqCQ/9Nq5ZrTwPIrPxnMKR1ckK3duw5ieMjv6Ra6ormLUe06XSNqnP8ehPcp329imunaDHHiCPCciiiiis9XUUltoWlOmvnx5sWIx+z538xI8KbOn9Ki2t5Jj8BeA7WPBR+8RSDeQsSScknJPaTxJrX2ZHxGQ+Cw9ry01sY8V8pobKtF7kElw3DpDugn4icz3bxP7tLO1tmkdUQZZ2CgeknApsa3XC2OjBCh4sohXq5j8Y3qz4sKuY5xcGxN5uP0VLZ7Q0umdyaPqpmfW+zTncxeDBvq5qNuNpdkvJ3f5KN/3YpT2miZpfycUj/JViPXjFWLRuzK7k4uEhH6xBPqXPtIqscFh4+2/7K03H4qX9tn0Kss21qAeZDK3eUX/c1dbOffjR90rvKG3TzGQDg+kcqregdndvbkO2ZpBxBcDAPaF5evNWqs/EGHlEPNamGE9EzEeARRRRVVW0UUUVFEUUUVFEUUUVFEUUUVFEUUUVFEUUUVFEUUUVFEUUUVFEUUUVFEUUUVFEUUUVFEUUUVFEUUUVFEUUUVFEUUUVFFWdpV30ei7k9se4P22Cf71zZTz24aQ3LGOIHjLMP3UUsf5tykZWvgm1HazMUbfSYOxTRnSaQMpHCGIn9p/IHsLU+KXexLQ/RWTTEeVPJkfITKL/ADb/AK6YlUcU/NIfhormHbljCKKKjdYNNLawPK/UMKPjOfNX1+zNVwCTQTiaFlUTarpzedLZTwTy5PlEeQvgDnxFL0itm6umkdnc5Z2LE9pJya96P0c88qRRjLOcD/cn0AcT3V6KComBq81imGZ5crhss0FvytcsPJj8lPS5HE+Cn+YdlM+SBWILKpI5EgHHd2Vq6G0UltAkKckGM9p5sx9JOTSdk12vcn/EPzPxfurPyPxsjnNNUtDeMwETWOF39078V9qu6haQkms1eVi7lnGT2BiBWlrrr0LQ9FEA0xGTnkgPLI6yeyqYgeZDG3Uq8cSxsQldoCrfRSIu9bLuU5a4l49SsUHqXArzba03cZ8m4l7ixYeps1f/AEt9doLO/V477JpPmiobVG/lmtI5J8F3BPAbvDJCkjtIGeFVHXXXu5huHgiCxhceVjeZgVBzx4Dn2HvqlHhnySGMcwr8mKZHGJXXRTHopCzay3TnLXEx7nYfQRXq11quozlbiXxYuPU2RV39LfXaCz/1eO+yU+KKpepOvvupuhnAWbHksOAfHE8Opscew8eXKrjLyOOHA/RWdLE6J2Vy1IZmTMzs5L3RSOOu17+kP/L91WnTG0pkhiSDDSmJTJIcEKxUZAHItnn1D09Vx+zpWkAUbVFm1IXAk2KTIopCT6y3TnLXE2fQ7L7AQKldB7QbmBhvuZo+tXOTj9VuYPfkUbtmSAWCClt2tEXUQQE5qK1tHaQSeJZYzlHGR9x9IPDwo0jpBII2klbdRRkn6AO0k8AKzcpvL1WtmFZr0WzRSh09tJuJmIhPQx9WMb5HaW6u4e2oAaxXIOfdE2fnH++tJmzJCLJAWU/a0TTTQSn7RSs0DtKkCPHcHeO425JjiH3TuhscwT1+v0QH99r39Ik5fq/dQt2bKSQaRO2rCACATaeVFY4s7q5OTgca5vO0fSP6XL/L91VIoDLdHkr8kwjq+q6Uormr8I+kf0uX+X7qPwj6R/S5f5fup/sL+8JPtbe4rpWildsd1mubqS4FxM0gREK72OBJbPIeipXazrTcWUMLWzhGeQqx3VbgFzw3gQONIMLhJu+qeJQWZ+ivmaM1zTLtF0ixybuUd26v0CiHaNpFTkXcp+VusPURin+xP7wke1t7l0tRSX1b23yqwW9RZE5GSMbrj0lfNbw3acFhfxzxrLEweNxlWHIj/wA6qrSQuj7SsRytfyWxRS02w603Nm1sLaUx76yb2ApzumPd5g/GPrrR2S643d3dyR3EzSIICwBCDyt9BngB1E0Yw7jHvOiEzAPyJs0UViuWIRiOYUn2VXTllorm5dp+ksD/ABT8vix/019/CfpL9Kf92P8Apq97E/vCqe1s7irHt00lvXUMIPCOIsflSN9yD10ubO1aWRI0GWdgij9ZiFHtNTm0PSHTaSuW6hIUHdGBH/21K7H9E9NpJGIysKNL4+YvtbPhV1n/AJQ33BVHf+ktfFPfROjlggjhTzY0VB+yMZ8edbdFFYhNrW5Ly7gAkkAAZJPDA6zSU151u92T4Q/iI+CfrHrfx6vR3mt/aZtEEha0tmyg4SyA+cR8BT1r2nr5cs5X0ctaWGgy8blSmlvhCkVam9s+1T9zR9NKPx0g5H4Cc8fKPM+A7ahNnWop8m6uVx1xRn2Ow+gePZTLoMTPfA1FDDXEV8Nc6y+ce8/TXRRrnWXzj3n6atbK9/y9VmbY9zz9E4dmn5gny3+uaV2s0zPeTlufSsPAMQPYBTR2afmCfLf65qB1/wBRnaRrm3Xe3uMiDmD1so6wesc88evhMPK1mKeHdb+67iYXyYSMt6AfZZ9lUEBic4Qzh+OcFgmBu4z1Zzy66uV/oOCcYliR89ZUZ8COI8DSEjlZGypZWU8wSpB+kVbtBbTLiIgTfjk684Dgehuvx9dHicHI55kjP58EvCY+JrBFI3+vNNe1tljRUQYVFCqOwAYHsFRukNVbeeYTTR77BQoBPk4BJBI6zxPOt3Rmko7iJZYjvIw4f7g9hB4VRdb9pDI7Q2mMqcNKcNx6wg5cO057uusyGKV7yGaHqtbESwxxhz9R06/JX2K1jjGFREHoCqKpe0XRFs1u0qdGs0ZHmlQWBIBUgc+efCl6Zrm7fGZpmPV5b+zqFbF1qddxxtK8BVFGSSYxgd29nr7K04sHunhzpNfz4rKlx2/jLWxad/d8eSjbK7MUiSLzRgw/ZOa6ERgyg9RAPrrnQ10NY/ko/kL9AodqDsnx9EWxyeMeHque25mrns/1MW6zNPkxK26q8RvMME5I47oyOXM91Ux+Z76cezX3vj+W/wBc1bx0ro4rb10VHZ0LZZqdyGq277UezkjKdAicODIArD05HPxzSa0ro9oJpIm5xsVz245HxGD410HSV2hj/wBQm/Y+zSqWzZXueWE2KtaG1YWNYHtFG6Vs2S3xaGaI8kcMO5wQR61z41F7VNNFplt1PkxgMw7Xbl6l+saz7IfPuPkp9LVWNdXzf3Gf8zHqAAp0cYOMce7X7JEkrhgGjvNeQJXnVPV43lwI8kIBvOR1KMDh6SSB/wDVOG01Ztok3Egjx6VDE95OSapmyGIYuG68oPDyjTGqptCZxlLAdAruzcOwQh5GpSu2ianRwKLiBd1S266DkCeTDsHUR3VRFHGnLtI975e9Prik0nMd9aOAkc+Hi6aLK2lE2OfhFWLXRSch4VySeddbLyHhXJJrNwPveXqtzF+7+dyd+qOzKwnsbeWWFjJJCrMeklGSRknAbA8KlvwRaN/yG/izf1UhItLTqAqzShQMAB3AA7AAeFev7buP8+b+JJ99MMEhN50AmjA7C6Q1e1NtbEubaMoXADZd2yBkjzicczVJ28/m9t8831K2diF28ltcGR3ciYAFmLYHRr2mtbbz+b23zzfUqqwFuIAJv/isPIMJIFJfbONFRXOkYop0DxsHypJGcRsw5EHmBTivtk2jpFIEBjPxo3cEeBJX1ilRsj99YPkyfYvXRFMxb3NkFHogwzGuZqFzTrzqY+jpwhbfjcb0b4xkA4II6mHDPeD14Ft2I6yMs72jHKSKZEHY6+cB3rx/Z76nNu8Q9yQN8IT4HcYnJ9qr6qXWzJyNK2uPjkeBjcH2E08HewEu/KSiN3MAFctvnnWfyZfphqN2F/n8v+mP2kdSW3zzrP5Mv0w1G7C/z+X/AEx+0joG/wCL+d6J3+QnlWG8/Jv8k/QazVhvPyb/ACT9BrMC0CuS15DuH0V9r4vIdw+ivteiWEVu6bObmc//ALpPtGpn7BLcf4t+v8Wvh5bH249VUTaBodrbSFwhGA0hkT0pIS4I8SR3g1i1W1wuNHuzW5XywAyuN5TjO6eBByMnr6zVeRpkipvVPY7JLbl0xc3KxoXkZURRksxAAHaSeVJnaDtZM4a3siViOQ8vEM46wvWqenmfR10vWHXC6vT/AIiUsoOQg8lB+yOBPpOTWTVnUm6vm/ExnczxlbKoPH4R9AyaRFhmx8Uh/pNkxDpOFgULETkAAkk4AHHj1AU49nmzAru3F6vlDBSE9XWGk9PYvV19gsep2zS3sMP+Vn/zGA8n5C/B7+J9PVVvpU+KzcLE2HD5dXIoooqgri+GudZfOPefproo1zrL5x7z9NbOyvf8vVYO2Pc8/ROHZn+YJ8t/rmrVVU2ae96fLf65petrrcpcSyQysFeRm3T5S4J4cDwHDHKq5wzp5pMvQ+qtDFtw8EeYcx6JsaX1Yt7kfjYlLfGHkt+8OPrpN6zaG9y3Lwht4Lgg9e6wyM+njip07VLvdxuw5+NuNnv8/HsqrXNzJPKWcl5HPeSTwAAHqAFaGDgmiJznTuWZj8RBMBuxxd6uGoulHjsr7BP4uPfX0MVYE9/BfVVHNN7U/VAxWUkcww9wDvj4qlSqr3jJPeaVmldFyW8rRSjDKfAjqYdoNHhpWPlky/miXiopGQx5u4/e/snPqfo2OGzi6MDy0V2PWzMAST288eFYdfrhUsJt443gFHpYsMD6T4UttB6/XNrGI13HQeaHBO76AQwOPQaxXmkLvSUnHLbilt1RuogAyT7MZPE8qqDBPE28edLu1eO0IzBu4wbIqlAGuhrH8lH8hfoFc9V0HoyTegiPbGh9ag0W1OTfNBsfm/y9Vz6/M99OPZr73x/Kf65pOPzPfTj2a+98fyn+uadtL9keP9pOyf3z4eoVppLbRPfCb9j7NadNJbaJ74TfsfZrVHZn7p8PUK/tf9kePoVPbIfPuPkp9LVCbR9HmO+dscJQHHq3T7VNTeyHz7j5KfS1WvXLVcXsOBgSpxRjy9Kn0H2ECnvmEOMJPI6fQJDMOZ8CA3mLP1KoGzXTqwXJSQ4SYBcnkHB8nPYDkjxFN+uetIaOkgcpKjIw6j9I6iPSK3bbWu7jUIlxIFHADOcDsGckCnYrBb928YUjCY/2du7kB0TA2paYRbcQAgySMCR2Ipzk9mTgDx7KVacx31MDQU8kEt3Jvbi4O8+SZGZgvDPEjjzqHXmKs4WNsTMjTdc/FVMZK6aTO4VfLwXRS8h4VySeddbLyHhXJJrIwPveXqvQ4v3fzuXQWpOqNnJo+1eS1gd2hUszRoSSRxJOOJqa/uPYfodt/CT7q56tdb7yNFSO5nVFGFUOQAByAHZWX+/N/wDpdx/EauuwshJOb7qDEMA7K6Q0boeG3BWCKOIMckIoUE4xk468UudvP5vbfPN9So/Y/rHc3F7Ik88siiAkK7FhnfQZ7+JqQ28/m9t8831KSyMsnAJTXPD4SQqTsk99YPkyfYvXQ+a5R0bpOW3kEsLmORc4YYyMgg8x2E1v6Q1yvZ1KS3MzKea726CPSFwD41anwxlfYKrwziNtUrZtj1tS5mSCFgyQZLMDkGRsDA7QoGM9rHsrBsX0QZdIdLjyYELE/rODGo9RY+FVXQGrNxeyBLeMt2tyVR2s3IfT2A10NqXqkmj7YRKd5yd6R8Y3n/2UDgB95oZnNhi3Y5rsTXSyZzyVK28aOLQ20w5I7I3o6QKR7Y8VQdnOsq2N8kknCNlMch54ViDveDKp7s10JpvQ8d1BJBKMpIuD2g8ww9IIBHdXN+tWqM9hKUmXySfIkA8lx6D1HtXmPbQ4Z7Xx7sruIa5r94F01BOrqGRgysMggggg8iCOYqua/wCtkdlaOSw6aRSsSZ4liMb2PirnJPox11z9o7WG5gBWGeaNT1K7KO/GcZ9Nad1dvIxeR2djzZmLE+JOajcFTrJ0XXYu20BqvEURYhVGWJCqO0ngB66b34Fx8Yf+eNYNlOzhxIt5dIVC8YY2GCW6pGHUB1Dnnj1DLfxQ4jEkOphXYIARbwoPWnUy30ggWdTvL5rqd1lzzAPIj0EEVTF2DwZ43M2OzdjB9f8A7U0KKptmewUCrTomONkKnaH2UWFuQeiMzDkZW3/5cBPZVvjjCgBQAAMAAYAHYOyvVFA57ndoomtDeQRRRRQokUUUVFEVBnUiy/R4/b99TlFG17m9k0gdG1/aAK1rDR0cCBIlCICSAO0nJrS0jqpazkmWFCx5sMqT4rgmpaioHuBzAm1DGwjKQKVW/BrZZ/Jv3dJJ99S2i9W7e34wxKp+NxLfvHJqToonTSOFOcfmgbBEw21oHkitHSmhIbld2aNXA5Z5juI4jwreopYJabCa5ocKIVWXZrZA56NiOwyPj6c+2p+y0XFCm5FGqJ1hRjPf2+NbVFMfNI/tOJS2Qxs1a0DyUF/cey/R4/b99TMECoqoowqgKo7ABgD1CslFC6Rzu0SUTY2M7IAUGdSLL9Hj9v31KWGj44UCRKEQZIA9JyfbWxRUdI9wpxJXGxMabaAPJFRV7qrazOZJYUd2xljnJwMDr7BUrRXGuc3VppE5jXCnC1oaM0DBbljDGsZbGcZ445fTW8TX2qvtG0h0Vi4HOQiPwJy38oI8aNjXSvAJ1KW9zYYy4DQKw3VlHKN2RFcdjKG+mtOHVm1Q5W3hB7dxfupQaN10u4BhJmKj4L4cfzcR4GpCbabeMMBo19KoM+0keytD9Pnbo12niVmDaeHdq5uvgCrVtS0uqWwgB8uRgSOxFOcnvIAHj2Ut9CWZluIox8KRR4ZGfZmsFzcvK5Z2Z3Y8SSSSf/OqmTs71NaE+6Z13XIxGh5qDzY9hI4AdQJ7au8ODgonX1VDix2IBA09Ffqq34L9G/oqfvSf1VaaK8+1zm8ivTFoPMKrfgv0b+ip+9J/VR+C/Rv6Kn70n9VWmii3r/5H5rm7b3BQuhtTbS0cyW8KxuV3SQXPkkg44k9YFbOmdX7e7ULcRLKFOVDZ4EjBIxy4VI0UOZ13eqLKKqlUjsp0b+jD+JN/XWa22Z6OjORaoT+sXf2MxFWeii3r/wCR+aHds7gsVtapGoWNVRRyVQFA7gOFZaKKWjRWC8sklQpKiuh5qwDA+BrPRUUVMu9kWjnORCyehJJAPVkgeFSOh9n9jasGit13xyZy0hB7QWJx4VYqKYZXkUSUAjaDdIooopaNFFFFRReXcAEkgADJJ4AAcyawWmkopc9FJHJjnuMrYzyzg8OVLLWS/wBNgXA6Jfc34wZxD+R8rj5+fM9GaqWoE+kE6b+zkVs7nSZEZx5255zD9blVkQW0mwkmWjVLoOiqNcXtydD3Pu7dS46OXKgoOGDucFJ44qM2HOTb3GST+NHM5+BS91wl18kefUBMyiqBtT0TclPdMFy0SQRHfRWkUsd4YPknHrpfW1tfPo+S+F7MEjfcKdLNvE7yrkHex8MeqjZCHNu0LpKNUugKM0ktU9ZJLJYr27nmminEkSx77uQyMvlHfbd6urjxrW1d0wLnTyTJvBJJmYAnq6Mjjg46q77OddeS5vRontRVc2h3jxaNneJ2R1VcMpII8tRwI9FR2yrSkk1hvzSNI/SuN52LHA3cDJ6qTkOTMmZuLKrpRSw2zadng9z+55pIt5ZN7ccrnG5jOOzJ9dTWvspOhHYk5MUJJzxyZIsmiERpp71zPz+CutFUTYyxOjjkk/j358epaktpeljb6OmZHZHbdRGUlW3mYciOIO6GPga4Y+PIoHcOZWmiqPsjmmksmlnklkLytumR3fyVAXgWJ4b296q1ttbEWMeCR/iF5cP+HJXd3x5LUz8OZMGiqts4uV/s22BYZ3DwJGfPaq5tK10nFwlhZErK+6HZThsufIRT8HhxLc+I5cagjJdlCheA20zKKTenNUb/AEZELuK8eRkI6UeXgZI44ZiJE3jxyBzz3Tmm9aPd2gJZh5LjdSQDPBxImcegggj0Gi3PIg2OS5vOdhMfNfaQd5If7BgOTn3c3Wf8qSm9qIf/AE20+YT6tckiyC760o1+Y0p7NeJIwwIYAg8wQCD4UntetI3TaZ9zQ3U0KyGJAFklVVLqBndVgOZzUx+DnSX/ADWb9+4/rru6AAJdVrme7ACtV5qDZSHPQhT+oWT2A49laa7MLMdUh/bP3VA/g50l/wA1m/fuP66Y9tGVRVY7xCgE9pAwTRmeRopshPzSvZonGywfIKP0XqvbW5zFCit8Y5ZvW2SPCpWqjr1o7SMpi/s+URgBuk8oLknd3eanPJqo2nItN2kLTTXWEUgHEiE5YhQANzjz9hoQwy6l2vx5pgyx6Nbp8E56M1SNl+kbieweW5kaQtI4UtjzFVV6gPhb1VDYhITdz5JP4gcyT8MUO60dryRZ+XxTmooqL1k0/HZ27zSsBgeSOtnx5KgdZJ++lAWaCYTSkEuFJwGUnsBBrJSM2Pzxi/eSWREYxsFBIXed2UkDPPlyp50yWPdupAx2YWivMkoUZYgAdZIArU008wt5DbgNMEPRg4wW6gckD1mklp7XLSN10ljKkbszbrJGgdt5SGwCrEcCOOOw12OIv6qPflT3inVhlWDDtBB+ivdc+6C1pv8AR3+EREiLPvbsqBTvPgAksQADgcTwq0bR57o6KtzeAJP7oO8FK4xuybvmsRyx10Zw5DgL5oBLYuk2qKrmzw50ba5/yv8Ac1R9qOsE8t7Ho+FzGjbitjI3nlIxvEcSgBHDrOewUtsZc/KjL6baasd4jHCupPYGBPqrNSq1k2SQW9o81vJKJ4UMhYsPL3RluQG6cAkY9tT2yjWeW7tXExLPC4TfPNlI3lz2sOIz18K66MZczTa4Hm6IV3zRSU2byE6blBJxifrPxxTroZI8hpdY7MLRRRXiWIMpU8iCDzHAjB5UtGlttU16RYnsrc78snkSFeO4p5pw5u3LHUCeuqjoC5udCXSPcxMI54xvDnlTg8OrpEPNfSR15pl6ubMbWzmMy70j7xMe/giMdWB1sPjHj3VHa+a8WQ3rR4TdvnBReAVuob3MSD9UEjlwq6x47DRY6qu5p7TjSidZ9T7O7gudIw3EjkoZcKU3QyoBukbu8vm8QeNbOwz83uPnR9SoK01hitLWS0msbm1juQwMp8pzvDGfKRA26OAGeA9J4sDZ1oG3trXetpjOkzb++cDkN3GPg4xgg8c5qSEtjLT5KNALrCNo9/GthcxtIgkaLghZQx4jkM5PI0uNF6QjGr1zEZEEhmyELLvEb8RyFzkjgfVTG1p2cW9/MJpnlVggTCFAMAk9anj5Rqnay7P9F2EYeea6JbO4itEWbHPA3MYHaSBxrkTmUG63drrw67UbonTzx6Mt0t7m1ikWSUyCYxZ3S3k4DKfTyrT1YSUadjFxumYTNv7uMb3RnlgAYxjlWtDbW24ZRoy9eD45mfGOROViAx4+NXTUmxsr2/e+iml6YEuYHCrukruZyCd9R2jrxnHKnOIaHGu9LGpCs2073qufkr9otLvUPZtFf2vTPNIjdIyYXcxwwesc+NOW/sUmieKQbyOpVh6CMGllb7PtJ2LuNH3KdE5zhsA+jeUoVzjhkc+wVXifTC0GimvbxXVqqbR9SY9HdD0cjydKHzv7vDd3cYx8qmTr37xP81D9pFVT0/qFpi93fdMkMm4CF8pVxvYz5qDsFXDaHCU0LKp5rHEp7xLEDTHOssF2bQgVm0WnsdlC6MZmIVRNISSQAAAuST1CqvrVpaTTd4lrZgmCM53zkA9TSt2KBwUczk9vCd2ZaGjutDyQSglHmcHBwRjcIIPaCAavGhtA29lFuQIsa82PWcfCZjxPjS3PDHuPVdDS5oHRLBb660BP0bgz2TnKdWM8TunkknavJufpEptY0ktxou3mQMEkmVhvKVODHJzBrJrBtMt5y1tDaPfA8CMeScdagAsQPjYHoqI1i1whvlS0vop7DdkDht3eAwGUbysFKrhuYB5dlMAcSHFuv50QkgAgFbmoOzWCSG1vDJMJMiTdBTdyrnA83OPJ7ainO5rPmXkZxjP60IEftIps6v6LS2tooYmLIiAKxIO8Dx3uHDiTnhVU2i7PmvCtxbMEuYwBxO6HAOV4/BcHkf8A2IBstvOY6GwiLKaKU7r1Iq6Oui/LoWHiRhfaRSP0bo67OjbiVJd21VwJI8+e3kYI8nqyvWKuN/obTWkFS3uVSOJSN5zuAMRyZt1iXI5gAAZx31P63aBjs9BSwR8lVck82YyKWY+kn1cB1UUZEYDbBJK44ZtUv7z3gt/9e32UlODUP3ttPmE+rSfvPeC3/wBe32UlMWy92f2Lae4N3pujj87cxubp3vO4dldmFtr4lcjNHyUTtL1QuPdUd/ZqXdN3eUDLBozlGA+EMYBA48PTw9LtO0hjjoqQnr/LD2dEceuovT2sem7OMSXBiVC26CFgbiQTyHHkDWzozSunriJJojEY3GVJEAyOXI8RyqZeEZqPmpeulrc/Cdf/APKpf+t//KmRbSFkViN0lQSOwkZIpMxa76Ya7NoHj6cMV3d2HGQu8fK5cquOq50x7pX3aI+gw29u9DnO6d3zePPFLljAHQeaNj/FXgmk3r/rG2lLqOxs/LRX4sOTuOBbP+Wgzx6+J7Kumvmgb67McVtMsdu4ImzwPoyR5TAgkbowOHHnw39UNSINHoRH5cjDy5W5n0D4q+geOaCMtYM3MrrgXadFv6H0OtrapAnKOPGe04yzeJJPjSr2Hfnc/wAwPtBTkm809x+ik3sO/O5/mB9oKKM2x5K47tNTb0hpFYww6SJJN0lRIwUZwd0kZB3c9lLG11Ra9lE+lb2I45QxypwHxcg4Rfk5J7atmtuziG/mE0skilUCYXcxgFmzxB4+VSvbR+hQSDc3nA4/Jjq/ZooQK4Tr4LkhN6/dX/WTUfRtzGFikgt5EXCMjR4wOQcZ8oenn6aiNS7i/troQTXEL2qgku8iSLujgBG28GDE/BPADPDllb6IitDORcySJBht1kUMxORuZGDzGc1eNW9RNGXzOtvcXJZACwZFTgTgEZTjxFOc3I2nGx4IA7MbA+qcMFysgyjKwzjKkMM+FJTZ5epYaTmjvT0blWj334APvhsknkHAzvd3bTX1U1XSwgMMbMyly+WxnJAHUBw8mo3X230esSzaQiDDeCBlDb4JBIGUIbHA9dVY3AEt5g/NNcCaPcl/tY0nFe3VvFaETSKChKeVlnI3UBHPGCeHLNT+2OIro62VjlllUE9pETgn11h0JrjoO0O9bo6NjG8Y5XbHZvMSRXnWzXbRekIlikluFCPvgpEc5wV6weHGniwWgNNBLNUdRZWXZ7qTIY7W692TbmA/Q+Vu4yRu+fjHhW9tC1LS8dZ4J447mMAHecKG3TleI4q4PI/cKtmqywizgFsWMPRjcLZyR2nIHHOc8KrN9ses5ZXkZ7jekdnOHjxl2LHH4vlk0oScZJNeSPJw0Aq/pFtMXcPuaU2scbcHk6SIFx+tuuxx8lRmrtqRq/DYwCGORZJGO+7Ar5TYA4DOQoAwKU+rmoXTaQeCaO4SBWlAfdK5CMQnlFN05A7ONTElimidIE21ndzmNcB94lTvoN7gsHVnHndVNe0EZAfjp/1A01xFa+zX37l7p/tBTtpG7K5i+mGYjdLJMxHYSynHhTypWJ7fkjh7KKKKKrJy8Tg7p3fOwcd+OHtpJ7JZI49IyC5ws+6ypv8AD8ZvfjBx5ORn2076qGuGz60ut6Z1ZJQOLxkKW7N4EEE+nGafE8AFp6pb2k0R0WXaXPCujpxPjylxGDjJk+Bu+kHj3Z6qgNh8cgtZi2ejM3kd4UByP5R4VpavbNbaeTM0lxKF5K0gx3ZChsdxFM+zs0iRY41VEUYVVGABXXODGZBquAFzsxWekntWXGlomnBMG7H4xhz0oHp5+sU7KjNPauQXkfR3CBgOKnkyntUjiD9PXQRPDHWUT25hS27e5jMQdGTot3IYEbu7jhg8sYpL6p7r6fLWf5HpJG4Dyei3SG7lLHh3rUjNs2gWboRNciMnzd9MdvLcxTG1b1Tt7FCtumC3nOTvM3Zk9noGBTbbGDRu0FF5F9FM0UUVVTkVU9qfvVcdyfbR1bK0tM6HjuoWhmBMb4zglTwYMOPeoomGnAlccLBCqGxf3uPz7/QtTe0GORtG3IizvdH1c93IL/yZqR0FoKGzhEMC7qAk8SSSTzJJ5mpCic+35ghDeGkrth88PQzKN0XBfJ7THujdx2gNvZx2isu26eH3PEp3TcdJlOW8Ewd8nsU+T447K2NbNmlpkzxdJA5OcRMFGTzIBU7vhivOqmzS0J6aXpZ2B5SsGXgeGQFG9y5HIqxmZm3lnwSqdWRWDZvHIujLYS5zuEjPPcLMY/5MY9GKs1fAK+1VcbJKeBQpFVTal713Hcv2i1a60dM6HjuoWhlyUfGcHB4EMOPeKjDTgVHCwQkfee8Fv/r2+ykpwah+9tp8wn1aw3Gz60e1jtSjCGN+kADEEuQwJJ5nzz7Oyp2yskhjSOMbqIoVR2KBgCnSyhwod9pbGFptULbd+ZRfPj6j1P7N/eu1+b/7mqQ1i1ahvYxHOGKq28N1ivHBHV6Ca3NHaPSCJIol3Y0G6o4nAHfzoC8bsNRBpzWlBo3/APJn+fk+yNOioG21KtUu2vAjGdiTksxALDBIHLlw8anqkrw+q7lGNLbtFFFFKRrxN5p7j9FJrYd+dz/MD7QU52XIxUHq5qXbWJc26EM4AJZixwOIAzyGeNOY8NY4d6BzSXAqdqPOr9t+jwfwo/uqQopV0jURfaAthE5FvB5jf8OP4p9FLDYX+c3HzK/XNOOWMMpU8iCD3EYqF1b1LtrEubdCC4AYsxY4HIceQzTWyUxzT1Sy23AhTtYbmzSQbsiK65zhlDDPbg9fGs1FJTFH/wB3rb9Hg/hR/dS820aMiitoDHFGhM+CURVyOjc44DlTTqI1j1XgvkVLgMVRt8brFeO6V6vQTTY35XAlA9tigtPZ372WvzQ+k1Y619H2CQRJFEu6iKFUcTgDv599bFA42SUQFCkoNTdapf7WnW4umEKtOAJJcIMS4UDeOOA5UzP7zWn6Tb/xYv6qg7/ZXYTSPI0bhnYs267AbxOSQOrJ4+NYPwPaP+JJ/EanvdG43qEtoe1b2r+h9GxXDSWrQtPIGzibpGwTvNgbxxx54FWiqzoLZ3aWcwmhVw4BUZcsMNwPA1ZqS8gnQ34o2igv/9k="/>
          <p:cNvSpPr>
            <a:spLocks noChangeAspect="1" noChangeArrowheads="1"/>
          </p:cNvSpPr>
          <p:nvPr userDrawn="1"/>
        </p:nvSpPr>
        <p:spPr bwMode="auto">
          <a:xfrm>
            <a:off x="93785" y="-146050"/>
            <a:ext cx="365370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9" name="TextBox 2"/>
          <p:cNvSpPr txBox="1">
            <a:spLocks noChangeArrowheads="1"/>
          </p:cNvSpPr>
          <p:nvPr userDrawn="1"/>
        </p:nvSpPr>
        <p:spPr bwMode="auto">
          <a:xfrm>
            <a:off x="205113" y="337484"/>
            <a:ext cx="449970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021" tIns="53511" rIns="107021" bIns="53511">
            <a:sp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77838" indent="-20638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57263" indent="-4286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35100" indent="-635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14525" indent="-857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kumimoji="0" lang="en-US" altLang="ko-KR" sz="1600" b="1">
                <a:solidFill>
                  <a:srgbClr val="7F7F7F"/>
                </a:solidFill>
                <a:latin typeface="Tahoma" pitchFamily="34" charset="0"/>
              </a:rPr>
              <a:t>Document History</a:t>
            </a:r>
            <a:endParaRPr kumimoji="0" lang="ko-KR" altLang="en-US" sz="1600" b="1">
              <a:solidFill>
                <a:srgbClr val="7F7F7F"/>
              </a:solidFill>
              <a:latin typeface="Tahoma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8493" y="677422"/>
            <a:ext cx="10990462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</p:cxnSp>
      <p:cxnSp>
        <p:nvCxnSpPr>
          <p:cNvPr id="7" name="직선 연결선 6"/>
          <p:cNvCxnSpPr/>
          <p:nvPr userDrawn="1"/>
        </p:nvCxnSpPr>
        <p:spPr>
          <a:xfrm>
            <a:off x="79443" y="6471160"/>
            <a:ext cx="120516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4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hQSERUUEhQUFRQVFR0XGBgYGBQVHRoXGRYYFRYYHB4dHCceGRklGRYZHy8gIycpLCwsGR4xNTAqNSYrLCkBCQoKDgwOGg8PGi0lHyU0MCw0Ly8wLCosNDIsKiosNCwsLywqLCwsLCwsLDQsLCwsLCwsLCwsLCwsLCwsLCwpLP/AABEIAIwBaQMBIgACEQEDEQH/xAAcAAACAgMBAQAAAAAAAAAAAAAABwUGAwQIAgH/xABQEAACAQMABgUFCgsGBQQDAAABAgMABBEFBgcSITETQVFxgSIyYZGhFDVCUnJzsbKz0RcjMzRUYoKSk6LSFRYkU3TBQ1WjwvAl4eLxNmPT/8QAGgEAAgMBAQAAAAAAAAAAAAAAAgMABAUBBv/EADQRAAEEAAMFBQcEAwEAAAAAAAEAAgMRBBIhBRMiMUEyUXGBwRRCYZGhsfAVM1LRNOHxI//aAAwDAQACEQMRAD8AvO0PXW50c0bpDFJBJ5OSXBDjjunHDBXiO49lRugdt1vKQtzG0BPwgekTxwAy+o+FT+0/Rom0ZcDGTGolX0FDvH+XeHjXONaOHijlZqNVRmlfG/Q6LrW3uFkUOjKysMqykEEHkQRzFZKROx/W54LpbV2JhnOFB5LLjKkdm9jdI6yRT2qpNEYnUrMUgkbaKKKKSmorQ03plLWFpZM4XkBzJPAAemt+l9tbv8Rwwj4TFz3KN0e1j6qfh4t7IGFV8VLuYnPC1W2vNnhbrj0yH+mva7Xj123qk/8AjS6r1HEWOFBJ7ACfor0HsOH/AI/U/wBrzI2hif5fQf0mI217stvXJ/8AGsD7XZOq3Qd7sf8AaqZFoSdvNgmbujc/QK34NSr1+VvIPlYT6xFAcLhW86+f+0wYvGO5E/L/AEpqXaxcnzY4V8Hb/uFR8+0a9b/ihfkog+kE1tWmy67bzzFH3sWP8oNWHR+yWJcGaZ39CgIPbk/RSi/BR9Afqmtjx8vUjzpUf+8N7MwUTTuzHgqs2T3BaZmour81ujPcSO0kmPILFwgGTxyT5RzxxU1ovQUFsMQxqnaRxJ72PE+ut+qGIxYkGRjaC08LgjE7PI6z9EUUUVnrSRRRRUURRRRUURRRRUURRRRUURRRRUURRRRUURRRRUURRRRUURRRRUURRRRUURRRRUURRRRUURRRRUURRRRUUUZrMmbO5B5GCQf9Nq5ZrqbWZ92zuSeqCQ/9Nq5ZrTwPIrPxnMKR1ckK3duw5ieMjv6Ra6ormLUe06XSNqnP8ehPcp329imunaDHHiCPCciiiiis9XUUltoWlOmvnx5sWIx+z538xI8KbOn9Ki2t5Jj8BeA7WPBR+8RSDeQsSScknJPaTxJrX2ZHxGQ+Cw9ry01sY8V8pobKtF7kElw3DpDugn4icz3bxP7tLO1tmkdUQZZ2CgeknApsa3XC2OjBCh4sohXq5j8Y3qz4sKuY5xcGxN5uP0VLZ7Q0umdyaPqpmfW+zTncxeDBvq5qNuNpdkvJ3f5KN/3YpT2miZpfycUj/JViPXjFWLRuzK7k4uEhH6xBPqXPtIqscFh4+2/7K03H4qX9tn0Kss21qAeZDK3eUX/c1dbOffjR90rvKG3TzGQDg+kcqregdndvbkO2ZpBxBcDAPaF5evNWqs/EGHlEPNamGE9EzEeARRRRVVW0UUUVFEUUUVFEUUUVFEUUUVFEUUUVFEUUUVFEUUUVFEUUUVFEUUUVFEUUUVFEUUUVFEUUUVFEUUUVFEUUUVFEUUUVFFWdpV30ei7k9se4P22Cf71zZTz24aQ3LGOIHjLMP3UUsf5tykZWvgm1HazMUbfSYOxTRnSaQMpHCGIn9p/IHsLU+KXexLQ/RWTTEeVPJkfITKL/ADb/AK6YlUcU/NIfhormHbljCKKKjdYNNLawPK/UMKPjOfNX1+zNVwCTQTiaFlUTarpzedLZTwTy5PlEeQvgDnxFL0itm6umkdnc5Z2LE9pJya96P0c88qRRjLOcD/cn0AcT3V6KComBq81imGZ5crhss0FvytcsPJj8lPS5HE+Cn+YdlM+SBWILKpI5EgHHd2Vq6G0UltAkKckGM9p5sx9JOTSdk12vcn/EPzPxfurPyPxsjnNNUtDeMwETWOF39078V9qu6haQkms1eVi7lnGT2BiBWlrrr0LQ9FEA0xGTnkgPLI6yeyqYgeZDG3Uq8cSxsQldoCrfRSIu9bLuU5a4l49SsUHqXArzba03cZ8m4l7ixYeps1f/AEt9doLO/V477JpPmiobVG/lmtI5J8F3BPAbvDJCkjtIGeFVHXXXu5huHgiCxhceVjeZgVBzx4Dn2HvqlHhnySGMcwr8mKZHGJXXRTHopCzay3TnLXEx7nYfQRXq11quozlbiXxYuPU2RV39LfXaCz/1eO+yU+KKpepOvvupuhnAWbHksOAfHE8Opscew8eXKrjLyOOHA/RWdLE6J2Vy1IZmTMzs5L3RSOOu17+kP/L91WnTG0pkhiSDDSmJTJIcEKxUZAHItnn1D09Vx+zpWkAUbVFm1IXAk2KTIopCT6y3TnLXE2fQ7L7AQKldB7QbmBhvuZo+tXOTj9VuYPfkUbtmSAWCClt2tEXUQQE5qK1tHaQSeJZYzlHGR9x9IPDwo0jpBII2klbdRRkn6AO0k8AKzcpvL1WtmFZr0WzRSh09tJuJmIhPQx9WMb5HaW6u4e2oAaxXIOfdE2fnH++tJmzJCLJAWU/a0TTTQSn7RSs0DtKkCPHcHeO425JjiH3TuhscwT1+v0QH99r39Ik5fq/dQt2bKSQaRO2rCACATaeVFY4s7q5OTgca5vO0fSP6XL/L91VIoDLdHkr8kwjq+q6Uormr8I+kf0uX+X7qPwj6R/S5f5fup/sL+8JPtbe4rpWildsd1mubqS4FxM0gREK72OBJbPIeipXazrTcWUMLWzhGeQqx3VbgFzw3gQONIMLhJu+qeJQWZ+ivmaM1zTLtF0ixybuUd26v0CiHaNpFTkXcp+VusPURin+xP7wke1t7l0tRSX1b23yqwW9RZE5GSMbrj0lfNbw3acFhfxzxrLEweNxlWHIj/wA6qrSQuj7SsRytfyWxRS02w603Nm1sLaUx76yb2ApzumPd5g/GPrrR2S643d3dyR3EzSIICwBCDyt9BngB1E0Yw7jHvOiEzAPyJs0UViuWIRiOYUn2VXTllorm5dp+ksD/ABT8vix/019/CfpL9Kf92P8Apq97E/vCqe1s7irHt00lvXUMIPCOIsflSN9yD10ubO1aWRI0GWdgij9ZiFHtNTm0PSHTaSuW6hIUHdGBH/21K7H9E9NpJGIysKNL4+YvtbPhV1n/AJQ33BVHf+ktfFPfROjlggjhTzY0VB+yMZ8edbdFFYhNrW5Ly7gAkkAAZJPDA6zSU151u92T4Q/iI+CfrHrfx6vR3mt/aZtEEha0tmyg4SyA+cR8BT1r2nr5cs5X0ctaWGgy8blSmlvhCkVam9s+1T9zR9NKPx0g5H4Cc8fKPM+A7ahNnWop8m6uVx1xRn2Ow+gePZTLoMTPfA1FDDXEV8Nc6y+ce8/TXRRrnWXzj3n6atbK9/y9VmbY9zz9E4dmn5gny3+uaV2s0zPeTlufSsPAMQPYBTR2afmCfLf65qB1/wBRnaRrm3Xe3uMiDmD1so6wesc88evhMPK1mKeHdb+67iYXyYSMt6AfZZ9lUEBic4Qzh+OcFgmBu4z1Zzy66uV/oOCcYliR89ZUZ8COI8DSEjlZGypZWU8wSpB+kVbtBbTLiIgTfjk684Dgehuvx9dHicHI55kjP58EvCY+JrBFI3+vNNe1tljRUQYVFCqOwAYHsFRukNVbeeYTTR77BQoBPk4BJBI6zxPOt3Rmko7iJZYjvIw4f7g9hB4VRdb9pDI7Q2mMqcNKcNx6wg5cO057uusyGKV7yGaHqtbESwxxhz9R06/JX2K1jjGFREHoCqKpe0XRFs1u0qdGs0ZHmlQWBIBUgc+efCl6Zrm7fGZpmPV5b+zqFbF1qddxxtK8BVFGSSYxgd29nr7K04sHunhzpNfz4rKlx2/jLWxad/d8eSjbK7MUiSLzRgw/ZOa6ERgyg9RAPrrnQ10NY/ko/kL9AodqDsnx9EWxyeMeHque25mrns/1MW6zNPkxK26q8RvMME5I47oyOXM91Ux+Z76cezX3vj+W/wBc1bx0ro4rb10VHZ0LZZqdyGq277UezkjKdAicODIArD05HPxzSa0ro9oJpIm5xsVz245HxGD410HSV2hj/wBQm/Y+zSqWzZXueWE2KtaG1YWNYHtFG6Vs2S3xaGaI8kcMO5wQR61z41F7VNNFplt1PkxgMw7Xbl6l+saz7IfPuPkp9LVWNdXzf3Gf8zHqAAp0cYOMce7X7JEkrhgGjvNeQJXnVPV43lwI8kIBvOR1KMDh6SSB/wDVOG01Ztok3Egjx6VDE95OSapmyGIYuG68oPDyjTGqptCZxlLAdAruzcOwQh5GpSu2ianRwKLiBd1S266DkCeTDsHUR3VRFHGnLtI975e9Prik0nMd9aOAkc+Hi6aLK2lE2OfhFWLXRSch4VySeddbLyHhXJJrNwPveXqtzF+7+dyd+qOzKwnsbeWWFjJJCrMeklGSRknAbA8KlvwRaN/yG/izf1UhItLTqAqzShQMAB3AA7AAeFev7buP8+b+JJ99MMEhN50AmjA7C6Q1e1NtbEubaMoXADZd2yBkjzicczVJ28/m9t8831K2diF28ltcGR3ciYAFmLYHRr2mtbbz+b23zzfUqqwFuIAJv/isPIMJIFJfbONFRXOkYop0DxsHypJGcRsw5EHmBTivtk2jpFIEBjPxo3cEeBJX1ilRsj99YPkyfYvXRFMxb3NkFHogwzGuZqFzTrzqY+jpwhbfjcb0b4xkA4II6mHDPeD14Ft2I6yMs72jHKSKZEHY6+cB3rx/Z76nNu8Q9yQN8IT4HcYnJ9qr6qXWzJyNK2uPjkeBjcH2E08HewEu/KSiN3MAFctvnnWfyZfphqN2F/n8v+mP2kdSW3zzrP5Mv0w1G7C/z+X/AEx+0joG/wCL+d6J3+QnlWG8/Jv8k/QazVhvPyb/ACT9BrMC0CuS15DuH0V9r4vIdw+ivteiWEVu6bObmc//ALpPtGpn7BLcf4t+v8Wvh5bH249VUTaBodrbSFwhGA0hkT0pIS4I8SR3g1i1W1wuNHuzW5XywAyuN5TjO6eBByMnr6zVeRpkipvVPY7JLbl0xc3KxoXkZURRksxAAHaSeVJnaDtZM4a3siViOQ8vEM46wvWqenmfR10vWHXC6vT/AIiUsoOQg8lB+yOBPpOTWTVnUm6vm/ExnczxlbKoPH4R9AyaRFhmx8Uh/pNkxDpOFgULETkAAkk4AHHj1AU49nmzAru3F6vlDBSE9XWGk9PYvV19gsep2zS3sMP+Vn/zGA8n5C/B7+J9PVVvpU+KzcLE2HD5dXIoooqgri+GudZfOPefproo1zrL5x7z9NbOyvf8vVYO2Pc8/ROHZn+YJ8t/rmrVVU2ae96fLf65petrrcpcSyQysFeRm3T5S4J4cDwHDHKq5wzp5pMvQ+qtDFtw8EeYcx6JsaX1Yt7kfjYlLfGHkt+8OPrpN6zaG9y3Lwht4Lgg9e6wyM+njip07VLvdxuw5+NuNnv8/HsqrXNzJPKWcl5HPeSTwAAHqAFaGDgmiJznTuWZj8RBMBuxxd6uGoulHjsr7BP4uPfX0MVYE9/BfVVHNN7U/VAxWUkcww9wDvj4qlSqr3jJPeaVmldFyW8rRSjDKfAjqYdoNHhpWPlky/miXiopGQx5u4/e/snPqfo2OGzi6MDy0V2PWzMAST288eFYdfrhUsJt443gFHpYsMD6T4UttB6/XNrGI13HQeaHBO76AQwOPQaxXmkLvSUnHLbilt1RuogAyT7MZPE8qqDBPE28edLu1eO0IzBu4wbIqlAGuhrH8lH8hfoFc9V0HoyTegiPbGh9ag0W1OTfNBsfm/y9Vz6/M99OPZr73x/Kf65pOPzPfTj2a+98fyn+uadtL9keP9pOyf3z4eoVppLbRPfCb9j7NadNJbaJ74TfsfZrVHZn7p8PUK/tf9kePoVPbIfPuPkp9LVCbR9HmO+dscJQHHq3T7VNTeyHz7j5KfS1WvXLVcXsOBgSpxRjy9Kn0H2ECnvmEOMJPI6fQJDMOZ8CA3mLP1KoGzXTqwXJSQ4SYBcnkHB8nPYDkjxFN+uetIaOkgcpKjIw6j9I6iPSK3bbWu7jUIlxIFHADOcDsGckCnYrBb928YUjCY/2du7kB0TA2paYRbcQAgySMCR2Ipzk9mTgDx7KVacx31MDQU8kEt3Jvbi4O8+SZGZgvDPEjjzqHXmKs4WNsTMjTdc/FVMZK6aTO4VfLwXRS8h4VySeddbLyHhXJJrIwPveXqvQ4v3fzuXQWpOqNnJo+1eS1gd2hUszRoSSRxJOOJqa/uPYfodt/CT7q56tdb7yNFSO5nVFGFUOQAByAHZWX+/N/wDpdx/EauuwshJOb7qDEMA7K6Q0boeG3BWCKOIMckIoUE4xk468UudvP5vbfPN9So/Y/rHc3F7Ik88siiAkK7FhnfQZ7+JqQ28/m9t8831KSyMsnAJTXPD4SQqTsk99YPkyfYvXQ+a5R0bpOW3kEsLmORc4YYyMgg8x2E1v6Q1yvZ1KS3MzKea726CPSFwD41anwxlfYKrwziNtUrZtj1tS5mSCFgyQZLMDkGRsDA7QoGM9rHsrBsX0QZdIdLjyYELE/rODGo9RY+FVXQGrNxeyBLeMt2tyVR2s3IfT2A10NqXqkmj7YRKd5yd6R8Y3n/2UDgB95oZnNhi3Y5rsTXSyZzyVK28aOLQ20w5I7I3o6QKR7Y8VQdnOsq2N8kknCNlMch54ViDveDKp7s10JpvQ8d1BJBKMpIuD2g8ww9IIBHdXN+tWqM9hKUmXySfIkA8lx6D1HtXmPbQ4Z7Xx7sruIa5r94F01BOrqGRgysMggggg8iCOYqua/wCtkdlaOSw6aRSsSZ4liMb2PirnJPox11z9o7WG5gBWGeaNT1K7KO/GcZ9Nad1dvIxeR2djzZmLE+JOajcFTrJ0XXYu20BqvEURYhVGWJCqO0ngB66b34Fx8Yf+eNYNlOzhxIt5dIVC8YY2GCW6pGHUB1Dnnj1DLfxQ4jEkOphXYIARbwoPWnUy30ggWdTvL5rqd1lzzAPIj0EEVTF2DwZ43M2OzdjB9f8A7U0KKptmewUCrTomONkKnaH2UWFuQeiMzDkZW3/5cBPZVvjjCgBQAAMAAYAHYOyvVFA57ndoomtDeQRRRRQokUUUVFEVBnUiy/R4/b99TlFG17m9k0gdG1/aAK1rDR0cCBIlCICSAO0nJrS0jqpazkmWFCx5sMqT4rgmpaioHuBzAm1DGwjKQKVW/BrZZ/Jv3dJJ99S2i9W7e34wxKp+NxLfvHJqToonTSOFOcfmgbBEw21oHkitHSmhIbld2aNXA5Z5juI4jwreopYJabCa5ocKIVWXZrZA56NiOwyPj6c+2p+y0XFCm5FGqJ1hRjPf2+NbVFMfNI/tOJS2Qxs1a0DyUF/cey/R4/b99TMECoqoowqgKo7ABgD1CslFC6Rzu0SUTY2M7IAUGdSLL9Hj9v31KWGj44UCRKEQZIA9JyfbWxRUdI9wpxJXGxMabaAPJFRV7qrazOZJYUd2xljnJwMDr7BUrRXGuc3VppE5jXCnC1oaM0DBbljDGsZbGcZ445fTW8TX2qvtG0h0Vi4HOQiPwJy38oI8aNjXSvAJ1KW9zYYy4DQKw3VlHKN2RFcdjKG+mtOHVm1Q5W3hB7dxfupQaN10u4BhJmKj4L4cfzcR4GpCbabeMMBo19KoM+0keytD9Pnbo12niVmDaeHdq5uvgCrVtS0uqWwgB8uRgSOxFOcnvIAHj2Ut9CWZluIox8KRR4ZGfZmsFzcvK5Z2Z3Y8SSSSf/OqmTs71NaE+6Z13XIxGh5qDzY9hI4AdQJ7au8ODgonX1VDix2IBA09Ffqq34L9G/oqfvSf1VaaK8+1zm8ivTFoPMKrfgv0b+ip+9J/VR+C/Rv6Kn70n9VWmii3r/5H5rm7b3BQuhtTbS0cyW8KxuV3SQXPkkg44k9YFbOmdX7e7ULcRLKFOVDZ4EjBIxy4VI0UOZ13eqLKKqlUjsp0b+jD+JN/XWa22Z6OjORaoT+sXf2MxFWeii3r/wCR+aHds7gsVtapGoWNVRRyVQFA7gOFZaKKWjRWC8sklQpKiuh5qwDA+BrPRUUVMu9kWjnORCyehJJAPVkgeFSOh9n9jasGit13xyZy0hB7QWJx4VYqKYZXkUSUAjaDdIooopaNFFFFRReXcAEkgADJJ4AAcyawWmkopc9FJHJjnuMrYzyzg8OVLLWS/wBNgXA6Jfc34wZxD+R8rj5+fM9GaqWoE+kE6b+zkVs7nSZEZx5255zD9blVkQW0mwkmWjVLoOiqNcXtydD3Pu7dS46OXKgoOGDucFJ44qM2HOTb3GST+NHM5+BS91wl18kefUBMyiqBtT0TclPdMFy0SQRHfRWkUsd4YPknHrpfW1tfPo+S+F7MEjfcKdLNvE7yrkHex8MeqjZCHNu0LpKNUugKM0ktU9ZJLJYr27nmminEkSx77uQyMvlHfbd6urjxrW1d0wLnTyTJvBJJmYAnq6Mjjg46q77OddeS5vRontRVc2h3jxaNneJ2R1VcMpII8tRwI9FR2yrSkk1hvzSNI/SuN52LHA3cDJ6qTkOTMmZuLKrpRSw2zadng9z+55pIt5ZN7ccrnG5jOOzJ9dTWvspOhHYk5MUJJzxyZIsmiERpp71zPz+CutFUTYyxOjjkk/j358epaktpeljb6OmZHZHbdRGUlW3mYciOIO6GPga4Y+PIoHcOZWmiqPsjmmksmlnklkLytumR3fyVAXgWJ4b296q1ttbEWMeCR/iF5cP+HJXd3x5LUz8OZMGiqts4uV/s22BYZ3DwJGfPaq5tK10nFwlhZErK+6HZThsufIRT8HhxLc+I5cagjJdlCheA20zKKTenNUb/AEZELuK8eRkI6UeXgZI44ZiJE3jxyBzz3Tmm9aPd2gJZh5LjdSQDPBxImcegggj0Gi3PIg2OS5vOdhMfNfaQd5If7BgOTn3c3Wf8qSm9qIf/AE20+YT6tckiyC760o1+Y0p7NeJIwwIYAg8wQCD4UntetI3TaZ9zQ3U0KyGJAFklVVLqBndVgOZzUx+DnSX/ADWb9+4/rru6AAJdVrme7ACtV5qDZSHPQhT+oWT2A49laa7MLMdUh/bP3VA/g50l/wA1m/fuP66Y9tGVRVY7xCgE9pAwTRmeRopshPzSvZonGywfIKP0XqvbW5zFCit8Y5ZvW2SPCpWqjr1o7SMpi/s+URgBuk8oLknd3eanPJqo2nItN2kLTTXWEUgHEiE5YhQANzjz9hoQwy6l2vx5pgyx6Nbp8E56M1SNl+kbieweW5kaQtI4UtjzFVV6gPhb1VDYhITdz5JP4gcyT8MUO60dryRZ+XxTmooqL1k0/HZ27zSsBgeSOtnx5KgdZJ++lAWaCYTSkEuFJwGUnsBBrJSM2Pzxi/eSWREYxsFBIXed2UkDPPlyp50yWPdupAx2YWivMkoUZYgAdZIArU008wt5DbgNMEPRg4wW6gckD1mklp7XLSN10ljKkbszbrJGgdt5SGwCrEcCOOOw12OIv6qPflT3inVhlWDDtBB+ivdc+6C1pv8AR3+EREiLPvbsqBTvPgAksQADgcTwq0bR57o6KtzeAJP7oO8FK4xuybvmsRyx10Zw5DgL5oBLYuk2qKrmzw50ba5/yv8Ac1R9qOsE8t7Ho+FzGjbitjI3nlIxvEcSgBHDrOewUtsZc/KjL6baasd4jHCupPYGBPqrNSq1k2SQW9o81vJKJ4UMhYsPL3RluQG6cAkY9tT2yjWeW7tXExLPC4TfPNlI3lz2sOIz18K66MZczTa4Hm6IV3zRSU2byE6blBJxifrPxxTroZI8hpdY7MLRRRXiWIMpU8iCDzHAjB5UtGlttU16RYnsrc78snkSFeO4p5pw5u3LHUCeuqjoC5udCXSPcxMI54xvDnlTg8OrpEPNfSR15pl6ubMbWzmMy70j7xMe/giMdWB1sPjHj3VHa+a8WQ3rR4TdvnBReAVuob3MSD9UEjlwq6x47DRY6qu5p7TjSidZ9T7O7gudIw3EjkoZcKU3QyoBukbu8vm8QeNbOwz83uPnR9SoK01hitLWS0msbm1juQwMp8pzvDGfKRA26OAGeA9J4sDZ1oG3trXetpjOkzb++cDkN3GPg4xgg8c5qSEtjLT5KNALrCNo9/GthcxtIgkaLghZQx4jkM5PI0uNF6QjGr1zEZEEhmyELLvEb8RyFzkjgfVTG1p2cW9/MJpnlVggTCFAMAk9anj5Rqnay7P9F2EYeea6JbO4itEWbHPA3MYHaSBxrkTmUG63drrw67UbonTzx6Mt0t7m1ikWSUyCYxZ3S3k4DKfTyrT1YSUadjFxumYTNv7uMb3RnlgAYxjlWtDbW24ZRoy9eD45mfGOROViAx4+NXTUmxsr2/e+iml6YEuYHCrukruZyCd9R2jrxnHKnOIaHGu9LGpCs2073qufkr9otLvUPZtFf2vTPNIjdIyYXcxwwesc+NOW/sUmieKQbyOpVh6CMGllb7PtJ2LuNH3KdE5zhsA+jeUoVzjhkc+wVXifTC0GimvbxXVqqbR9SY9HdD0cjydKHzv7vDd3cYx8qmTr37xP81D9pFVT0/qFpi93fdMkMm4CF8pVxvYz5qDsFXDaHCU0LKp5rHEp7xLEDTHOssF2bQgVm0WnsdlC6MZmIVRNISSQAAAuST1CqvrVpaTTd4lrZgmCM53zkA9TSt2KBwUczk9vCd2ZaGjutDyQSglHmcHBwRjcIIPaCAavGhtA29lFuQIsa82PWcfCZjxPjS3PDHuPVdDS5oHRLBb660BP0bgz2TnKdWM8TunkknavJufpEptY0ktxou3mQMEkmVhvKVODHJzBrJrBtMt5y1tDaPfA8CMeScdagAsQPjYHoqI1i1whvlS0vop7DdkDht3eAwGUbysFKrhuYB5dlMAcSHFuv50QkgAgFbmoOzWCSG1vDJMJMiTdBTdyrnA83OPJ7ainO5rPmXkZxjP60IEftIps6v6LS2tooYmLIiAKxIO8Dx3uHDiTnhVU2i7PmvCtxbMEuYwBxO6HAOV4/BcHkf8A2IBstvOY6GwiLKaKU7r1Iq6Oui/LoWHiRhfaRSP0bo67OjbiVJd21VwJI8+e3kYI8nqyvWKuN/obTWkFS3uVSOJSN5zuAMRyZt1iXI5gAAZx31P63aBjs9BSwR8lVck82YyKWY+kn1cB1UUZEYDbBJK44ZtUv7z3gt/9e32UlODUP3ttPmE+rSfvPeC3/wBe32UlMWy92f2Lae4N3pujj87cxubp3vO4dldmFtr4lcjNHyUTtL1QuPdUd/ZqXdN3eUDLBozlGA+EMYBA48PTw9LtO0hjjoqQnr/LD2dEceuovT2sem7OMSXBiVC26CFgbiQTyHHkDWzozSunriJJojEY3GVJEAyOXI8RyqZeEZqPmpeulrc/Cdf/APKpf+t//KmRbSFkViN0lQSOwkZIpMxa76Ya7NoHj6cMV3d2HGQu8fK5cquOq50x7pX3aI+gw29u9DnO6d3zePPFLljAHQeaNj/FXgmk3r/rG2lLqOxs/LRX4sOTuOBbP+Wgzx6+J7Kumvmgb67McVtMsdu4ImzwPoyR5TAgkbowOHHnw39UNSINHoRH5cjDy5W5n0D4q+geOaCMtYM3MrrgXadFv6H0OtrapAnKOPGe04yzeJJPjSr2Hfnc/wAwPtBTkm809x+ik3sO/O5/mB9oKKM2x5K47tNTb0hpFYww6SJJN0lRIwUZwd0kZB3c9lLG11Ra9lE+lb2I45QxypwHxcg4Rfk5J7atmtuziG/mE0skilUCYXcxgFmzxB4+VSvbR+hQSDc3nA4/Jjq/ZooQK4Tr4LkhN6/dX/WTUfRtzGFikgt5EXCMjR4wOQcZ8oenn6aiNS7i/troQTXEL2qgku8iSLujgBG28GDE/BPADPDllb6IitDORcySJBht1kUMxORuZGDzGc1eNW9RNGXzOtvcXJZACwZFTgTgEZTjxFOc3I2nGx4IA7MbA+qcMFysgyjKwzjKkMM+FJTZ5epYaTmjvT0blWj334APvhsknkHAzvd3bTX1U1XSwgMMbMyly+WxnJAHUBw8mo3X230esSzaQiDDeCBlDb4JBIGUIbHA9dVY3AEt5g/NNcCaPcl/tY0nFe3VvFaETSKChKeVlnI3UBHPGCeHLNT+2OIro62VjlllUE9pETgn11h0JrjoO0O9bo6NjG8Y5XbHZvMSRXnWzXbRekIlikluFCPvgpEc5wV6weHGniwWgNNBLNUdRZWXZ7qTIY7W692TbmA/Q+Vu4yRu+fjHhW9tC1LS8dZ4J447mMAHecKG3TleI4q4PI/cKtmqywizgFsWMPRjcLZyR2nIHHOc8KrN9ses5ZXkZ7jekdnOHjxl2LHH4vlk0oScZJNeSPJw0Aq/pFtMXcPuaU2scbcHk6SIFx+tuuxx8lRmrtqRq/DYwCGORZJGO+7Ar5TYA4DOQoAwKU+rmoXTaQeCaO4SBWlAfdK5CMQnlFN05A7ONTElimidIE21ndzmNcB94lTvoN7gsHVnHndVNe0EZAfjp/1A01xFa+zX37l7p/tBTtpG7K5i+mGYjdLJMxHYSynHhTypWJ7fkjh7KKKKKrJy8Tg7p3fOwcd+OHtpJ7JZI49IyC5ws+6ypv8AD8ZvfjBx5ORn2076qGuGz60ut6Z1ZJQOLxkKW7N4EEE+nGafE8AFp6pb2k0R0WXaXPCujpxPjylxGDjJk+Bu+kHj3Z6qgNh8cgtZi2ejM3kd4UByP5R4VpavbNbaeTM0lxKF5K0gx3ZChsdxFM+zs0iRY41VEUYVVGABXXODGZBquAFzsxWekntWXGlomnBMG7H4xhz0oHp5+sU7KjNPauQXkfR3CBgOKnkyntUjiD9PXQRPDHWUT25hS27e5jMQdGTot3IYEbu7jhg8sYpL6p7r6fLWf5HpJG4Dyei3SG7lLHh3rUjNs2gWboRNciMnzd9MdvLcxTG1b1Tt7FCtumC3nOTvM3Zk9noGBTbbGDRu0FF5F9FM0UUVVTkVU9qfvVcdyfbR1bK0tM6HjuoWhmBMb4zglTwYMOPeoomGnAlccLBCqGxf3uPz7/QtTe0GORtG3IizvdH1c93IL/yZqR0FoKGzhEMC7qAk8SSSTzJJ5mpCic+35ghDeGkrth88PQzKN0XBfJ7THujdx2gNvZx2isu26eH3PEp3TcdJlOW8Ewd8nsU+T447K2NbNmlpkzxdJA5OcRMFGTzIBU7vhivOqmzS0J6aXpZ2B5SsGXgeGQFG9y5HIqxmZm3lnwSqdWRWDZvHIujLYS5zuEjPPcLMY/5MY9GKs1fAK+1VcbJKeBQpFVTal713Hcv2i1a60dM6HjuoWhlyUfGcHB4EMOPeKjDTgVHCwQkfee8Fv/r2+ykpwah+9tp8wn1aw3Gz60e1jtSjCGN+kADEEuQwJJ5nzz7Oyp2yskhjSOMbqIoVR2KBgCnSyhwod9pbGFptULbd+ZRfPj6j1P7N/eu1+b/7mqQ1i1ahvYxHOGKq28N1ivHBHV6Ca3NHaPSCJIol3Y0G6o4nAHfzoC8bsNRBpzWlBo3/APJn+fk+yNOioG21KtUu2vAjGdiTksxALDBIHLlw8anqkrw+q7lGNLbtFFFFKRrxN5p7j9FJrYd+dz/MD7QU52XIxUHq5qXbWJc26EM4AJZixwOIAzyGeNOY8NY4d6BzSXAqdqPOr9t+jwfwo/uqQopV0jURfaAthE5FvB5jf8OP4p9FLDYX+c3HzK/XNOOWMMpU8iCD3EYqF1b1LtrEubdCC4AYsxY4HIceQzTWyUxzT1Sy23AhTtYbmzSQbsiK65zhlDDPbg9fGs1FJTFH/wB3rb9Hg/hR/dS820aMiitoDHFGhM+CURVyOjc44DlTTqI1j1XgvkVLgMVRt8brFeO6V6vQTTY35XAlA9tigtPZ372WvzQ+k1Y619H2CQRJFEu6iKFUcTgDv599bFA42SUQFCkoNTdapf7WnW4umEKtOAJJcIMS4UDeOOA5UzP7zWn6Tb/xYv6qg7/ZXYTSPI0bhnYs267AbxOSQOrJ4+NYPwPaP+JJ/EanvdG43qEtoe1b2r+h9GxXDSWrQtPIGzibpGwTvNgbxxx54FWiqzoLZ3aWcwmhVw4BUZcsMNwPA1ZqS8gnQ34o2igv/9k="/>
          <p:cNvSpPr>
            <a:spLocks noChangeAspect="1" noChangeArrowheads="1"/>
          </p:cNvSpPr>
          <p:nvPr userDrawn="1"/>
        </p:nvSpPr>
        <p:spPr bwMode="auto">
          <a:xfrm>
            <a:off x="93785" y="-146050"/>
            <a:ext cx="365370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030" name="AutoShape 6" descr="data:image/jpeg;base64,/9j/4AAQSkZJRgABAQAAAQABAAD/2wCEAAkGBhQSERUUEhQUFRQVFR0XGBgYGBQVHRoXGRYYFRYYHB4dHCceGRklGRYZHy8gIycpLCwsGR4xNTAqNSYrLCkBCQoKDgwOGg8PGi0lHyU0MCw0Ly8wLCosNDIsKiosNCwsLywqLCwsLCwsLDQsLCwsLCwsLCwsLCwsLCwsLCwpLP/AABEIAIwBaQMBIgACEQEDEQH/xAAcAAACAgMBAQAAAAAAAAAAAAAABwUGAwQIAgH/xABQEAACAQMABgUFCgsGBQQDAAABAgMABBEFBgcSITETQVFxgSIyYZGhFDVCUnJzsbKz0RcjMzRUYoKSk6LSFRYkU3TBQ1WjwvAl4eLxNmPT/8QAGgEAAgMBAQAAAAAAAAAAAAAAAgMABAUBBv/EADQRAAEEAAMFBQcEAwEAAAAAAAEAAgMRBBIhBRMiMUEyUXGBwRRCYZGhsfAVM1LRNOHxI//aAAwDAQACEQMRAD8AvO0PXW50c0bpDFJBJ5OSXBDjjunHDBXiO49lRugdt1vKQtzG0BPwgekTxwAy+o+FT+0/Rom0ZcDGTGolX0FDvH+XeHjXONaOHijlZqNVRmlfG/Q6LrW3uFkUOjKysMqykEEHkQRzFZKROx/W54LpbV2JhnOFB5LLjKkdm9jdI6yRT2qpNEYnUrMUgkbaKKKKSmorQ03plLWFpZM4XkBzJPAAemt+l9tbv8Rwwj4TFz3KN0e1j6qfh4t7IGFV8VLuYnPC1W2vNnhbrj0yH+mva7Xj123qk/8AjS6r1HEWOFBJ7ACfor0HsOH/AI/U/wBrzI2hif5fQf0mI217stvXJ/8AGsD7XZOq3Qd7sf8AaqZFoSdvNgmbujc/QK34NSr1+VvIPlYT6xFAcLhW86+f+0wYvGO5E/L/AEpqXaxcnzY4V8Hb/uFR8+0a9b/ihfkog+kE1tWmy67bzzFH3sWP8oNWHR+yWJcGaZ39CgIPbk/RSi/BR9Afqmtjx8vUjzpUf+8N7MwUTTuzHgqs2T3BaZmour81ujPcSO0kmPILFwgGTxyT5RzxxU1ovQUFsMQxqnaRxJ72PE+ut+qGIxYkGRjaC08LgjE7PI6z9EUUUVnrSRRRRUURRRRUURRRRUURRRRUURRRRUURRRRUURRRRUURRRRUURRRRUURRRRUURRRRUURRRRUURRRRUURRRRUUUZrMmbO5B5GCQf9Nq5ZrqbWZ92zuSeqCQ/9Nq5ZrTwPIrPxnMKR1ckK3duw5ieMjv6Ra6ormLUe06XSNqnP8ehPcp329imunaDHHiCPCciiiiis9XUUltoWlOmvnx5sWIx+z538xI8KbOn9Ki2t5Jj8BeA7WPBR+8RSDeQsSScknJPaTxJrX2ZHxGQ+Cw9ry01sY8V8pobKtF7kElw3DpDugn4icz3bxP7tLO1tmkdUQZZ2CgeknApsa3XC2OjBCh4sohXq5j8Y3qz4sKuY5xcGxN5uP0VLZ7Q0umdyaPqpmfW+zTncxeDBvq5qNuNpdkvJ3f5KN/3YpT2miZpfycUj/JViPXjFWLRuzK7k4uEhH6xBPqXPtIqscFh4+2/7K03H4qX9tn0Kss21qAeZDK3eUX/c1dbOffjR90rvKG3TzGQDg+kcqregdndvbkO2ZpBxBcDAPaF5evNWqs/EGHlEPNamGE9EzEeARRRRVVW0UUUVFEUUUVFEUUUVFEUUUVFEUUUVFEUUUVFEUUUVFEUUUVFEUUUVFEUUUVFEUUUVFEUUUVFEUUUVFEUUUVFEUUUVFFWdpV30ei7k9se4P22Cf71zZTz24aQ3LGOIHjLMP3UUsf5tykZWvgm1HazMUbfSYOxTRnSaQMpHCGIn9p/IHsLU+KXexLQ/RWTTEeVPJkfITKL/ADb/AK6YlUcU/NIfhormHbljCKKKjdYNNLawPK/UMKPjOfNX1+zNVwCTQTiaFlUTarpzedLZTwTy5PlEeQvgDnxFL0itm6umkdnc5Z2LE9pJya96P0c88qRRjLOcD/cn0AcT3V6KComBq81imGZ5crhss0FvytcsPJj8lPS5HE+Cn+YdlM+SBWILKpI5EgHHd2Vq6G0UltAkKckGM9p5sx9JOTSdk12vcn/EPzPxfurPyPxsjnNNUtDeMwETWOF39078V9qu6haQkms1eVi7lnGT2BiBWlrrr0LQ9FEA0xGTnkgPLI6yeyqYgeZDG3Uq8cSxsQldoCrfRSIu9bLuU5a4l49SsUHqXArzba03cZ8m4l7ixYeps1f/AEt9doLO/V477JpPmiobVG/lmtI5J8F3BPAbvDJCkjtIGeFVHXXXu5huHgiCxhceVjeZgVBzx4Dn2HvqlHhnySGMcwr8mKZHGJXXRTHopCzay3TnLXEx7nYfQRXq11quozlbiXxYuPU2RV39LfXaCz/1eO+yU+KKpepOvvupuhnAWbHksOAfHE8Opscew8eXKrjLyOOHA/RWdLE6J2Vy1IZmTMzs5L3RSOOu17+kP/L91WnTG0pkhiSDDSmJTJIcEKxUZAHItnn1D09Vx+zpWkAUbVFm1IXAk2KTIopCT6y3TnLXE2fQ7L7AQKldB7QbmBhvuZo+tXOTj9VuYPfkUbtmSAWCClt2tEXUQQE5qK1tHaQSeJZYzlHGR9x9IPDwo0jpBII2klbdRRkn6AO0k8AKzcpvL1WtmFZr0WzRSh09tJuJmIhPQx9WMb5HaW6u4e2oAaxXIOfdE2fnH++tJmzJCLJAWU/a0TTTQSn7RSs0DtKkCPHcHeO425JjiH3TuhscwT1+v0QH99r39Ik5fq/dQt2bKSQaRO2rCACATaeVFY4s7q5OTgca5vO0fSP6XL/L91VIoDLdHkr8kwjq+q6Uormr8I+kf0uX+X7qPwj6R/S5f5fup/sL+8JPtbe4rpWildsd1mubqS4FxM0gREK72OBJbPIeipXazrTcWUMLWzhGeQqx3VbgFzw3gQONIMLhJu+qeJQWZ+ivmaM1zTLtF0ixybuUd26v0CiHaNpFTkXcp+VusPURin+xP7wke1t7l0tRSX1b23yqwW9RZE5GSMbrj0lfNbw3acFhfxzxrLEweNxlWHIj/wA6qrSQuj7SsRytfyWxRS02w603Nm1sLaUx76yb2ApzumPd5g/GPrrR2S643d3dyR3EzSIICwBCDyt9BngB1E0Yw7jHvOiEzAPyJs0UViuWIRiOYUn2VXTllorm5dp+ksD/ABT8vix/019/CfpL9Kf92P8Apq97E/vCqe1s7irHt00lvXUMIPCOIsflSN9yD10ubO1aWRI0GWdgij9ZiFHtNTm0PSHTaSuW6hIUHdGBH/21K7H9E9NpJGIysKNL4+YvtbPhV1n/AJQ33BVHf+ktfFPfROjlggjhTzY0VB+yMZ8edbdFFYhNrW5Ly7gAkkAAZJPDA6zSU151u92T4Q/iI+CfrHrfx6vR3mt/aZtEEha0tmyg4SyA+cR8BT1r2nr5cs5X0ctaWGgy8blSmlvhCkVam9s+1T9zR9NKPx0g5H4Cc8fKPM+A7ahNnWop8m6uVx1xRn2Ow+gePZTLoMTPfA1FDDXEV8Nc6y+ce8/TXRRrnWXzj3n6atbK9/y9VmbY9zz9E4dmn5gny3+uaV2s0zPeTlufSsPAMQPYBTR2afmCfLf65qB1/wBRnaRrm3Xe3uMiDmD1so6wesc88evhMPK1mKeHdb+67iYXyYSMt6AfZZ9lUEBic4Qzh+OcFgmBu4z1Zzy66uV/oOCcYliR89ZUZ8COI8DSEjlZGypZWU8wSpB+kVbtBbTLiIgTfjk684Dgehuvx9dHicHI55kjP58EvCY+JrBFI3+vNNe1tljRUQYVFCqOwAYHsFRukNVbeeYTTR77BQoBPk4BJBI6zxPOt3Rmko7iJZYjvIw4f7g9hB4VRdb9pDI7Q2mMqcNKcNx6wg5cO057uusyGKV7yGaHqtbESwxxhz9R06/JX2K1jjGFREHoCqKpe0XRFs1u0qdGs0ZHmlQWBIBUgc+efCl6Zrm7fGZpmPV5b+zqFbF1qddxxtK8BVFGSSYxgd29nr7K04sHunhzpNfz4rKlx2/jLWxad/d8eSjbK7MUiSLzRgw/ZOa6ERgyg9RAPrrnQ10NY/ko/kL9AodqDsnx9EWxyeMeHque25mrns/1MW6zNPkxK26q8RvMME5I47oyOXM91Ux+Z76cezX3vj+W/wBc1bx0ro4rb10VHZ0LZZqdyGq277UezkjKdAicODIArD05HPxzSa0ro9oJpIm5xsVz245HxGD410HSV2hj/wBQm/Y+zSqWzZXueWE2KtaG1YWNYHtFG6Vs2S3xaGaI8kcMO5wQR61z41F7VNNFplt1PkxgMw7Xbl6l+saz7IfPuPkp9LVWNdXzf3Gf8zHqAAp0cYOMce7X7JEkrhgGjvNeQJXnVPV43lwI8kIBvOR1KMDh6SSB/wDVOG01Ztok3Egjx6VDE95OSapmyGIYuG68oPDyjTGqptCZxlLAdAruzcOwQh5GpSu2ianRwKLiBd1S266DkCeTDsHUR3VRFHGnLtI975e9Prik0nMd9aOAkc+Hi6aLK2lE2OfhFWLXRSch4VySeddbLyHhXJJrNwPveXqtzF+7+dyd+qOzKwnsbeWWFjJJCrMeklGSRknAbA8KlvwRaN/yG/izf1UhItLTqAqzShQMAB3AA7AAeFev7buP8+b+JJ99MMEhN50AmjA7C6Q1e1NtbEubaMoXADZd2yBkjzicczVJ28/m9t8831K2diF28ltcGR3ciYAFmLYHRr2mtbbz+b23zzfUqqwFuIAJv/isPIMJIFJfbONFRXOkYop0DxsHypJGcRsw5EHmBTivtk2jpFIEBjPxo3cEeBJX1ilRsj99YPkyfYvXRFMxb3NkFHogwzGuZqFzTrzqY+jpwhbfjcb0b4xkA4II6mHDPeD14Ft2I6yMs72jHKSKZEHY6+cB3rx/Z76nNu8Q9yQN8IT4HcYnJ9qr6qXWzJyNK2uPjkeBjcH2E08HewEu/KSiN3MAFctvnnWfyZfphqN2F/n8v+mP2kdSW3zzrP5Mv0w1G7C/z+X/AEx+0joG/wCL+d6J3+QnlWG8/Jv8k/QazVhvPyb/ACT9BrMC0CuS15DuH0V9r4vIdw+ivteiWEVu6bObmc//ALpPtGpn7BLcf4t+v8Wvh5bH249VUTaBodrbSFwhGA0hkT0pIS4I8SR3g1i1W1wuNHuzW5XywAyuN5TjO6eBByMnr6zVeRpkipvVPY7JLbl0xc3KxoXkZURRksxAAHaSeVJnaDtZM4a3siViOQ8vEM46wvWqenmfR10vWHXC6vT/AIiUsoOQg8lB+yOBPpOTWTVnUm6vm/ExnczxlbKoPH4R9AyaRFhmx8Uh/pNkxDpOFgULETkAAkk4AHHj1AU49nmzAru3F6vlDBSE9XWGk9PYvV19gsep2zS3sMP+Vn/zGA8n5C/B7+J9PVVvpU+KzcLE2HD5dXIoooqgri+GudZfOPefproo1zrL5x7z9NbOyvf8vVYO2Pc8/ROHZn+YJ8t/rmrVVU2ae96fLf65petrrcpcSyQysFeRm3T5S4J4cDwHDHKq5wzp5pMvQ+qtDFtw8EeYcx6JsaX1Yt7kfjYlLfGHkt+8OPrpN6zaG9y3Lwht4Lgg9e6wyM+njip07VLvdxuw5+NuNnv8/HsqrXNzJPKWcl5HPeSTwAAHqAFaGDgmiJznTuWZj8RBMBuxxd6uGoulHjsr7BP4uPfX0MVYE9/BfVVHNN7U/VAxWUkcww9wDvj4qlSqr3jJPeaVmldFyW8rRSjDKfAjqYdoNHhpWPlky/miXiopGQx5u4/e/snPqfo2OGzi6MDy0V2PWzMAST288eFYdfrhUsJt443gFHpYsMD6T4UttB6/XNrGI13HQeaHBO76AQwOPQaxXmkLvSUnHLbilt1RuogAyT7MZPE8qqDBPE28edLu1eO0IzBu4wbIqlAGuhrH8lH8hfoFc9V0HoyTegiPbGh9ag0W1OTfNBsfm/y9Vz6/M99OPZr73x/Kf65pOPzPfTj2a+98fyn+uadtL9keP9pOyf3z4eoVppLbRPfCb9j7NadNJbaJ74TfsfZrVHZn7p8PUK/tf9kePoVPbIfPuPkp9LVCbR9HmO+dscJQHHq3T7VNTeyHz7j5KfS1WvXLVcXsOBgSpxRjy9Kn0H2ECnvmEOMJPI6fQJDMOZ8CA3mLP1KoGzXTqwXJSQ4SYBcnkHB8nPYDkjxFN+uetIaOkgcpKjIw6j9I6iPSK3bbWu7jUIlxIFHADOcDsGckCnYrBb928YUjCY/2du7kB0TA2paYRbcQAgySMCR2Ipzk9mTgDx7KVacx31MDQU8kEt3Jvbi4O8+SZGZgvDPEjjzqHXmKs4WNsTMjTdc/FVMZK6aTO4VfLwXRS8h4VySeddbLyHhXJJrIwPveXqvQ4v3fzuXQWpOqNnJo+1eS1gd2hUszRoSSRxJOOJqa/uPYfodt/CT7q56tdb7yNFSO5nVFGFUOQAByAHZWX+/N/wDpdx/EauuwshJOb7qDEMA7K6Q0boeG3BWCKOIMckIoUE4xk468UudvP5vbfPN9So/Y/rHc3F7Ik88siiAkK7FhnfQZ7+JqQ28/m9t8831KSyMsnAJTXPD4SQqTsk99YPkyfYvXQ+a5R0bpOW3kEsLmORc4YYyMgg8x2E1v6Q1yvZ1KS3MzKea726CPSFwD41anwxlfYKrwziNtUrZtj1tS5mSCFgyQZLMDkGRsDA7QoGM9rHsrBsX0QZdIdLjyYELE/rODGo9RY+FVXQGrNxeyBLeMt2tyVR2s3IfT2A10NqXqkmj7YRKd5yd6R8Y3n/2UDgB95oZnNhi3Y5rsTXSyZzyVK28aOLQ20w5I7I3o6QKR7Y8VQdnOsq2N8kknCNlMch54ViDveDKp7s10JpvQ8d1BJBKMpIuD2g8ww9IIBHdXN+tWqM9hKUmXySfIkA8lx6D1HtXmPbQ4Z7Xx7sruIa5r94F01BOrqGRgysMggggg8iCOYqua/wCtkdlaOSw6aRSsSZ4liMb2PirnJPox11z9o7WG5gBWGeaNT1K7KO/GcZ9Nad1dvIxeR2djzZmLE+JOajcFTrJ0XXYu20BqvEURYhVGWJCqO0ngB66b34Fx8Yf+eNYNlOzhxIt5dIVC8YY2GCW6pGHUB1Dnnj1DLfxQ4jEkOphXYIARbwoPWnUy30ggWdTvL5rqd1lzzAPIj0EEVTF2DwZ43M2OzdjB9f8A7U0KKptmewUCrTomONkKnaH2UWFuQeiMzDkZW3/5cBPZVvjjCgBQAAMAAYAHYOyvVFA57ndoomtDeQRRRRQokUUUVFEVBnUiy/R4/b99TlFG17m9k0gdG1/aAK1rDR0cCBIlCICSAO0nJrS0jqpazkmWFCx5sMqT4rgmpaioHuBzAm1DGwjKQKVW/BrZZ/Jv3dJJ99S2i9W7e34wxKp+NxLfvHJqToonTSOFOcfmgbBEw21oHkitHSmhIbld2aNXA5Z5juI4jwreopYJabCa5ocKIVWXZrZA56NiOwyPj6c+2p+y0XFCm5FGqJ1hRjPf2+NbVFMfNI/tOJS2Qxs1a0DyUF/cey/R4/b99TMECoqoowqgKo7ABgD1CslFC6Rzu0SUTY2M7IAUGdSLL9Hj9v31KWGj44UCRKEQZIA9JyfbWxRUdI9wpxJXGxMabaAPJFRV7qrazOZJYUd2xljnJwMDr7BUrRXGuc3VppE5jXCnC1oaM0DBbljDGsZbGcZ445fTW8TX2qvtG0h0Vi4HOQiPwJy38oI8aNjXSvAJ1KW9zYYy4DQKw3VlHKN2RFcdjKG+mtOHVm1Q5W3hB7dxfupQaN10u4BhJmKj4L4cfzcR4GpCbabeMMBo19KoM+0keytD9Pnbo12niVmDaeHdq5uvgCrVtS0uqWwgB8uRgSOxFOcnvIAHj2Ut9CWZluIox8KRR4ZGfZmsFzcvK5Z2Z3Y8SSSSf/OqmTs71NaE+6Z13XIxGh5qDzY9hI4AdQJ7au8ODgonX1VDix2IBA09Ffqq34L9G/oqfvSf1VaaK8+1zm8ivTFoPMKrfgv0b+ip+9J/VR+C/Rv6Kn70n9VWmii3r/5H5rm7b3BQuhtTbS0cyW8KxuV3SQXPkkg44k9YFbOmdX7e7ULcRLKFOVDZ4EjBIxy4VI0UOZ13eqLKKqlUjsp0b+jD+JN/XWa22Z6OjORaoT+sXf2MxFWeii3r/wCR+aHds7gsVtapGoWNVRRyVQFA7gOFZaKKWjRWC8sklQpKiuh5qwDA+BrPRUUVMu9kWjnORCyehJJAPVkgeFSOh9n9jasGit13xyZy0hB7QWJx4VYqKYZXkUSUAjaDdIooopaNFFFFRReXcAEkgADJJ4AAcyawWmkopc9FJHJjnuMrYzyzg8OVLLWS/wBNgXA6Jfc34wZxD+R8rj5+fM9GaqWoE+kE6b+zkVs7nSZEZx5255zD9blVkQW0mwkmWjVLoOiqNcXtydD3Pu7dS46OXKgoOGDucFJ44qM2HOTb3GST+NHM5+BS91wl18kefUBMyiqBtT0TclPdMFy0SQRHfRWkUsd4YPknHrpfW1tfPo+S+F7MEjfcKdLNvE7yrkHex8MeqjZCHNu0LpKNUugKM0ktU9ZJLJYr27nmminEkSx77uQyMvlHfbd6urjxrW1d0wLnTyTJvBJJmYAnq6Mjjg46q77OddeS5vRontRVc2h3jxaNneJ2R1VcMpII8tRwI9FR2yrSkk1hvzSNI/SuN52LHA3cDJ6qTkOTMmZuLKrpRSw2zadng9z+55pIt5ZN7ccrnG5jOOzJ9dTWvspOhHYk5MUJJzxyZIsmiERpp71zPz+CutFUTYyxOjjkk/j358epaktpeljb6OmZHZHbdRGUlW3mYciOIO6GPga4Y+PIoHcOZWmiqPsjmmksmlnklkLytumR3fyVAXgWJ4b296q1ttbEWMeCR/iF5cP+HJXd3x5LUz8OZMGiqts4uV/s22BYZ3DwJGfPaq5tK10nFwlhZErK+6HZThsufIRT8HhxLc+I5cagjJdlCheA20zKKTenNUb/AEZELuK8eRkI6UeXgZI44ZiJE3jxyBzz3Tmm9aPd2gJZh5LjdSQDPBxImcegggj0Gi3PIg2OS5vOdhMfNfaQd5If7BgOTn3c3Wf8qSm9qIf/AE20+YT6tckiyC760o1+Y0p7NeJIwwIYAg8wQCD4UntetI3TaZ9zQ3U0KyGJAFklVVLqBndVgOZzUx+DnSX/ADWb9+4/rru6AAJdVrme7ACtV5qDZSHPQhT+oWT2A49laa7MLMdUh/bP3VA/g50l/wA1m/fuP66Y9tGVRVY7xCgE9pAwTRmeRopshPzSvZonGywfIKP0XqvbW5zFCit8Y5ZvW2SPCpWqjr1o7SMpi/s+URgBuk8oLknd3eanPJqo2nItN2kLTTXWEUgHEiE5YhQANzjz9hoQwy6l2vx5pgyx6Nbp8E56M1SNl+kbieweW5kaQtI4UtjzFVV6gPhb1VDYhITdz5JP4gcyT8MUO60dryRZ+XxTmooqL1k0/HZ27zSsBgeSOtnx5KgdZJ++lAWaCYTSkEuFJwGUnsBBrJSM2Pzxi/eSWREYxsFBIXed2UkDPPlyp50yWPdupAx2YWivMkoUZYgAdZIArU008wt5DbgNMEPRg4wW6gckD1mklp7XLSN10ljKkbszbrJGgdt5SGwCrEcCOOOw12OIv6qPflT3inVhlWDDtBB+ivdc+6C1pv8AR3+EREiLPvbsqBTvPgAksQADgcTwq0bR57o6KtzeAJP7oO8FK4xuybvmsRyx10Zw5DgL5oBLYuk2qKrmzw50ba5/yv8Ac1R9qOsE8t7Ho+FzGjbitjI3nlIxvEcSgBHDrOewUtsZc/KjL6baasd4jHCupPYGBPqrNSq1k2SQW9o81vJKJ4UMhYsPL3RluQG6cAkY9tT2yjWeW7tXExLPC4TfPNlI3lz2sOIz18K66MZczTa4Hm6IV3zRSU2byE6blBJxifrPxxTroZI8hpdY7MLRRRXiWIMpU8iCDzHAjB5UtGlttU16RYnsrc78snkSFeO4p5pw5u3LHUCeuqjoC5udCXSPcxMI54xvDnlTg8OrpEPNfSR15pl6ubMbWzmMy70j7xMe/giMdWB1sPjHj3VHa+a8WQ3rR4TdvnBReAVuob3MSD9UEjlwq6x47DRY6qu5p7TjSidZ9T7O7gudIw3EjkoZcKU3QyoBukbu8vm8QeNbOwz83uPnR9SoK01hitLWS0msbm1juQwMp8pzvDGfKRA26OAGeA9J4sDZ1oG3trXetpjOkzb++cDkN3GPg4xgg8c5qSEtjLT5KNALrCNo9/GthcxtIgkaLghZQx4jkM5PI0uNF6QjGr1zEZEEhmyELLvEb8RyFzkjgfVTG1p2cW9/MJpnlVggTCFAMAk9anj5Rqnay7P9F2EYeea6JbO4itEWbHPA3MYHaSBxrkTmUG63drrw67UbonTzx6Mt0t7m1ikWSUyCYxZ3S3k4DKfTyrT1YSUadjFxumYTNv7uMb3RnlgAYxjlWtDbW24ZRoy9eD45mfGOROViAx4+NXTUmxsr2/e+iml6YEuYHCrukruZyCd9R2jrxnHKnOIaHGu9LGpCs2073qufkr9otLvUPZtFf2vTPNIjdIyYXcxwwesc+NOW/sUmieKQbyOpVh6CMGllb7PtJ2LuNH3KdE5zhsA+jeUoVzjhkc+wVXifTC0GimvbxXVqqbR9SY9HdD0cjydKHzv7vDd3cYx8qmTr37xP81D9pFVT0/qFpi93fdMkMm4CF8pVxvYz5qDsFXDaHCU0LKp5rHEp7xLEDTHOssF2bQgVm0WnsdlC6MZmIVRNISSQAAAuST1CqvrVpaTTd4lrZgmCM53zkA9TSt2KBwUczk9vCd2ZaGjutDyQSglHmcHBwRjcIIPaCAavGhtA29lFuQIsa82PWcfCZjxPjS3PDHuPVdDS5oHRLBb660BP0bgz2TnKdWM8TunkknavJufpEptY0ktxou3mQMEkmVhvKVODHJzBrJrBtMt5y1tDaPfA8CMeScdagAsQPjYHoqI1i1whvlS0vop7DdkDht3eAwGUbysFKrhuYB5dlMAcSHFuv50QkgAgFbmoOzWCSG1vDJMJMiTdBTdyrnA83OPJ7ainO5rPmXkZxjP60IEftIps6v6LS2tooYmLIiAKxIO8Dx3uHDiTnhVU2i7PmvCtxbMEuYwBxO6HAOV4/BcHkf8A2IBstvOY6GwiLKaKU7r1Iq6Oui/LoWHiRhfaRSP0bo67OjbiVJd21VwJI8+e3kYI8nqyvWKuN/obTWkFS3uVSOJSN5zuAMRyZt1iXI5gAAZx31P63aBjs9BSwR8lVck82YyKWY+kn1cB1UUZEYDbBJK44ZtUv7z3gt/9e32UlODUP3ttPmE+rSfvPeC3/wBe32UlMWy92f2Lae4N3pujj87cxubp3vO4dldmFtr4lcjNHyUTtL1QuPdUd/ZqXdN3eUDLBozlGA+EMYBA48PTw9LtO0hjjoqQnr/LD2dEceuovT2sem7OMSXBiVC26CFgbiQTyHHkDWzozSunriJJojEY3GVJEAyOXI8RyqZeEZqPmpeulrc/Cdf/APKpf+t//KmRbSFkViN0lQSOwkZIpMxa76Ya7NoHj6cMV3d2HGQu8fK5cquOq50x7pX3aI+gw29u9DnO6d3zePPFLljAHQeaNj/FXgmk3r/rG2lLqOxs/LRX4sOTuOBbP+Wgzx6+J7Kumvmgb67McVtMsdu4ImzwPoyR5TAgkbowOHHnw39UNSINHoRH5cjDy5W5n0D4q+geOaCMtYM3MrrgXadFv6H0OtrapAnKOPGe04yzeJJPjSr2Hfnc/wAwPtBTkm809x+ik3sO/O5/mB9oKKM2x5K47tNTb0hpFYww6SJJN0lRIwUZwd0kZB3c9lLG11Ra9lE+lb2I45QxypwHxcg4Rfk5J7atmtuziG/mE0skilUCYXcxgFmzxB4+VSvbR+hQSDc3nA4/Jjq/ZooQK4Tr4LkhN6/dX/WTUfRtzGFikgt5EXCMjR4wOQcZ8oenn6aiNS7i/troQTXEL2qgku8iSLujgBG28GDE/BPADPDllb6IitDORcySJBht1kUMxORuZGDzGc1eNW9RNGXzOtvcXJZACwZFTgTgEZTjxFOc3I2nGx4IA7MbA+qcMFysgyjKwzjKkMM+FJTZ5epYaTmjvT0blWj334APvhsknkHAzvd3bTX1U1XSwgMMbMyly+WxnJAHUBw8mo3X230esSzaQiDDeCBlDb4JBIGUIbHA9dVY3AEt5g/NNcCaPcl/tY0nFe3VvFaETSKChKeVlnI3UBHPGCeHLNT+2OIro62VjlllUE9pETgn11h0JrjoO0O9bo6NjG8Y5XbHZvMSRXnWzXbRekIlikluFCPvgpEc5wV6weHGniwWgNNBLNUdRZWXZ7qTIY7W692TbmA/Q+Vu4yRu+fjHhW9tC1LS8dZ4J447mMAHecKG3TleI4q4PI/cKtmqywizgFsWMPRjcLZyR2nIHHOc8KrN9ses5ZXkZ7jekdnOHjxl2LHH4vlk0oScZJNeSPJw0Aq/pFtMXcPuaU2scbcHk6SIFx+tuuxx8lRmrtqRq/DYwCGORZJGO+7Ar5TYA4DOQoAwKU+rmoXTaQeCaO4SBWlAfdK5CMQnlFN05A7ONTElimidIE21ndzmNcB94lTvoN7gsHVnHndVNe0EZAfjp/1A01xFa+zX37l7p/tBTtpG7K5i+mGYjdLJMxHYSynHhTypWJ7fkjh7KKKKKrJy8Tg7p3fOwcd+OHtpJ7JZI49IyC5ws+6ypv8AD8ZvfjBx5ORn2076qGuGz60ut6Z1ZJQOLxkKW7N4EEE+nGafE8AFp6pb2k0R0WXaXPCujpxPjylxGDjJk+Bu+kHj3Z6qgNh8cgtZi2ejM3kd4UByP5R4VpavbNbaeTM0lxKF5K0gx3ZChsdxFM+zs0iRY41VEUYVVGABXXODGZBquAFzsxWekntWXGlomnBMG7H4xhz0oHp5+sU7KjNPauQXkfR3CBgOKnkyntUjiD9PXQRPDHWUT25hS27e5jMQdGTot3IYEbu7jhg8sYpL6p7r6fLWf5HpJG4Dyei3SG7lLHh3rUjNs2gWboRNciMnzd9MdvLcxTG1b1Tt7FCtumC3nOTvM3Zk9noGBTbbGDRu0FF5F9FM0UUVVTkVU9qfvVcdyfbR1bK0tM6HjuoWhmBMb4zglTwYMOPeoomGnAlccLBCqGxf3uPz7/QtTe0GORtG3IizvdH1c93IL/yZqR0FoKGzhEMC7qAk8SSSTzJJ5mpCic+35ghDeGkrth88PQzKN0XBfJ7THujdx2gNvZx2isu26eH3PEp3TcdJlOW8Ewd8nsU+T447K2NbNmlpkzxdJA5OcRMFGTzIBU7vhivOqmzS0J6aXpZ2B5SsGXgeGQFG9y5HIqxmZm3lnwSqdWRWDZvHIujLYS5zuEjPPcLMY/5MY9GKs1fAK+1VcbJKeBQpFVTal713Hcv2i1a60dM6HjuoWhlyUfGcHB4EMOPeKjDTgVHCwQkfee8Fv/r2+ykpwah+9tp8wn1aw3Gz60e1jtSjCGN+kADEEuQwJJ5nzz7Oyp2yskhjSOMbqIoVR2KBgCnSyhwod9pbGFptULbd+ZRfPj6j1P7N/eu1+b/7mqQ1i1ahvYxHOGKq28N1ivHBHV6Ca3NHaPSCJIol3Y0G6o4nAHfzoC8bsNRBpzWlBo3/APJn+fk+yNOioG21KtUu2vAjGdiTksxALDBIHLlw8anqkrw+q7lGNLbtFFFFKRrxN5p7j9FJrYd+dz/MD7QU52XIxUHq5qXbWJc26EM4AJZixwOIAzyGeNOY8NY4d6BzSXAqdqPOr9t+jwfwo/uqQopV0jURfaAthE5FvB5jf8OP4p9FLDYX+c3HzK/XNOOWMMpU8iCD3EYqF1b1LtrEubdCC4AYsxY4HIceQzTWyUxzT1Sy23AhTtYbmzSQbsiK65zhlDDPbg9fGs1FJTFH/wB3rb9Hg/hR/dS820aMiitoDHFGhM+CURVyOjc44DlTTqI1j1XgvkVLgMVRt8brFeO6V6vQTTY35XAlA9tigtPZ372WvzQ+k1Y619H2CQRJFEu6iKFUcTgDv599bFA42SUQFCkoNTdapf7WnW4umEKtOAJJcIMS4UDeOOA5UzP7zWn6Tb/xYv6qg7/ZXYTSPI0bhnYs267AbxOSQOrJ4+NYPwPaP+JJ/EanvdG43qEtoe1b2r+h9GxXDSWrQtPIGzibpGwTvNgbxxx54FWiqzoLZ3aWcwmhVw4BUZcsMNwPA1ZqS8gnQ34o2igv/9k="/>
          <p:cNvSpPr>
            <a:spLocks noChangeAspect="1" noChangeArrowheads="1"/>
          </p:cNvSpPr>
          <p:nvPr userDrawn="1"/>
        </p:nvSpPr>
        <p:spPr bwMode="auto">
          <a:xfrm>
            <a:off x="93785" y="-146050"/>
            <a:ext cx="365370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032" name="AutoShape 8" descr="data:image/jpeg;base64,/9j/4AAQSkZJRgABAQAAAQABAAD/2wCEAAkGBhQSERUUEhQUFRQVFR0XGBgYGBQVHRoXGRYYFRYYHB4dHCceGRklGRYZHy8gIycpLCwsGR4xNTAqNSYrLCkBCQoKDgwOGg8PGi0lHyU0MCw0Ly8wLCosNDIsKiosNCwsLywqLCwsLCwsLDQsLCwsLCwsLCwsLCwsLCwsLCwpLP/AABEIAIwBaQMBIgACEQEDEQH/xAAcAAACAgMBAQAAAAAAAAAAAAAABwUGAwQIAgH/xABQEAACAQMABgUFCgsGBQQDAAABAgMABBEFBgcSITETQVFxgSIyYZGhFDVCUnJzsbKz0RcjMzRUYoKSk6LSFRYkU3TBQ1WjwvAl4eLxNmPT/8QAGgEAAgMBAQAAAAAAAAAAAAAAAgMABAUBBv/EADQRAAEEAAMFBQcEAwEAAAAAAAEAAgMRBBIhBRMiMUEyUXGBwRRCYZGhsfAVM1LRNOHxI//aAAwDAQACEQMRAD8AvO0PXW50c0bpDFJBJ5OSXBDjjunHDBXiO49lRugdt1vKQtzG0BPwgekTxwAy+o+FT+0/Rom0ZcDGTGolX0FDvH+XeHjXONaOHijlZqNVRmlfG/Q6LrW3uFkUOjKysMqykEEHkQRzFZKROx/W54LpbV2JhnOFB5LLjKkdm9jdI6yRT2qpNEYnUrMUgkbaKKKKSmorQ03plLWFpZM4XkBzJPAAemt+l9tbv8Rwwj4TFz3KN0e1j6qfh4t7IGFV8VLuYnPC1W2vNnhbrj0yH+mva7Xj123qk/8AjS6r1HEWOFBJ7ACfor0HsOH/AI/U/wBrzI2hif5fQf0mI217stvXJ/8AGsD7XZOq3Qd7sf8AaqZFoSdvNgmbujc/QK34NSr1+VvIPlYT6xFAcLhW86+f+0wYvGO5E/L/AEpqXaxcnzY4V8Hb/uFR8+0a9b/ihfkog+kE1tWmy67bzzFH3sWP8oNWHR+yWJcGaZ39CgIPbk/RSi/BR9Afqmtjx8vUjzpUf+8N7MwUTTuzHgqs2T3BaZmour81ujPcSO0kmPILFwgGTxyT5RzxxU1ovQUFsMQxqnaRxJ72PE+ut+qGIxYkGRjaC08LgjE7PI6z9EUUUVnrSRRRRUURRRRUURRRRUURRRRUURRRRUURRRRUURRRRUURRRRUURRRRUURRRRUURRRRUURRRRUURRRRUURRRRUUUZrMmbO5B5GCQf9Nq5ZrqbWZ92zuSeqCQ/9Nq5ZrTwPIrPxnMKR1ckK3duw5ieMjv6Ra6ormLUe06XSNqnP8ehPcp329imunaDHHiCPCciiiiis9XUUltoWlOmvnx5sWIx+z538xI8KbOn9Ki2t5Jj8BeA7WPBR+8RSDeQsSScknJPaTxJrX2ZHxGQ+Cw9ry01sY8V8pobKtF7kElw3DpDugn4icz3bxP7tLO1tmkdUQZZ2CgeknApsa3XC2OjBCh4sohXq5j8Y3qz4sKuY5xcGxN5uP0VLZ7Q0umdyaPqpmfW+zTncxeDBvq5qNuNpdkvJ3f5KN/3YpT2miZpfycUj/JViPXjFWLRuzK7k4uEhH6xBPqXPtIqscFh4+2/7K03H4qX9tn0Kss21qAeZDK3eUX/c1dbOffjR90rvKG3TzGQDg+kcqregdndvbkO2ZpBxBcDAPaF5evNWqs/EGHlEPNamGE9EzEeARRRRVVW0UUUVFEUUUVFEUUUVFEUUUVFEUUUVFEUUUVFEUUUVFEUUUVFEUUUVFEUUUVFEUUUVFEUUUVFEUUUVFEUUUVFEUUUVFFWdpV30ei7k9se4P22Cf71zZTz24aQ3LGOIHjLMP3UUsf5tykZWvgm1HazMUbfSYOxTRnSaQMpHCGIn9p/IHsLU+KXexLQ/RWTTEeVPJkfITKL/ADb/AK6YlUcU/NIfhormHbljCKKKjdYNNLawPK/UMKPjOfNX1+zNVwCTQTiaFlUTarpzedLZTwTy5PlEeQvgDnxFL0itm6umkdnc5Z2LE9pJya96P0c88qRRjLOcD/cn0AcT3V6KComBq81imGZ5crhss0FvytcsPJj8lPS5HE+Cn+YdlM+SBWILKpI5EgHHd2Vq6G0UltAkKckGM9p5sx9JOTSdk12vcn/EPzPxfurPyPxsjnNNUtDeMwETWOF39078V9qu6haQkms1eVi7lnGT2BiBWlrrr0LQ9FEA0xGTnkgPLI6yeyqYgeZDG3Uq8cSxsQldoCrfRSIu9bLuU5a4l49SsUHqXArzba03cZ8m4l7ixYeps1f/AEt9doLO/V477JpPmiobVG/lmtI5J8F3BPAbvDJCkjtIGeFVHXXXu5huHgiCxhceVjeZgVBzx4Dn2HvqlHhnySGMcwr8mKZHGJXXRTHopCzay3TnLXEx7nYfQRXq11quozlbiXxYuPU2RV39LfXaCz/1eO+yU+KKpepOvvupuhnAWbHksOAfHE8Opscew8eXKrjLyOOHA/RWdLE6J2Vy1IZmTMzs5L3RSOOu17+kP/L91WnTG0pkhiSDDSmJTJIcEKxUZAHItnn1D09Vx+zpWkAUbVFm1IXAk2KTIopCT6y3TnLXE2fQ7L7AQKldB7QbmBhvuZo+tXOTj9VuYPfkUbtmSAWCClt2tEXUQQE5qK1tHaQSeJZYzlHGR9x9IPDwo0jpBII2klbdRRkn6AO0k8AKzcpvL1WtmFZr0WzRSh09tJuJmIhPQx9WMb5HaW6u4e2oAaxXIOfdE2fnH++tJmzJCLJAWU/a0TTTQSn7RSs0DtKkCPHcHeO425JjiH3TuhscwT1+v0QH99r39Ik5fq/dQt2bKSQaRO2rCACATaeVFY4s7q5OTgca5vO0fSP6XL/L91VIoDLdHkr8kwjq+q6Uormr8I+kf0uX+X7qPwj6R/S5f5fup/sL+8JPtbe4rpWildsd1mubqS4FxM0gREK72OBJbPIeipXazrTcWUMLWzhGeQqx3VbgFzw3gQONIMLhJu+qeJQWZ+ivmaM1zTLtF0ixybuUd26v0CiHaNpFTkXcp+VusPURin+xP7wke1t7l0tRSX1b23yqwW9RZE5GSMbrj0lfNbw3acFhfxzxrLEweNxlWHIj/wA6qrSQuj7SsRytfyWxRS02w603Nm1sLaUx76yb2ApzumPd5g/GPrrR2S643d3dyR3EzSIICwBCDyt9BngB1E0Yw7jHvOiEzAPyJs0UViuWIRiOYUn2VXTllorm5dp+ksD/ABT8vix/019/CfpL9Kf92P8Apq97E/vCqe1s7irHt00lvXUMIPCOIsflSN9yD10ubO1aWRI0GWdgij9ZiFHtNTm0PSHTaSuW6hIUHdGBH/21K7H9E9NpJGIysKNL4+YvtbPhV1n/AJQ33BVHf+ktfFPfROjlggjhTzY0VB+yMZ8edbdFFYhNrW5Ly7gAkkAAZJPDA6zSU151u92T4Q/iI+CfrHrfx6vR3mt/aZtEEha0tmyg4SyA+cR8BT1r2nr5cs5X0ctaWGgy8blSmlvhCkVam9s+1T9zR9NKPx0g5H4Cc8fKPM+A7ahNnWop8m6uVx1xRn2Ow+gePZTLoMTPfA1FDDXEV8Nc6y+ce8/TXRRrnWXzj3n6atbK9/y9VmbY9zz9E4dmn5gny3+uaV2s0zPeTlufSsPAMQPYBTR2afmCfLf65qB1/wBRnaRrm3Xe3uMiDmD1so6wesc88evhMPK1mKeHdb+67iYXyYSMt6AfZZ9lUEBic4Qzh+OcFgmBu4z1Zzy66uV/oOCcYliR89ZUZ8COI8DSEjlZGypZWU8wSpB+kVbtBbTLiIgTfjk684Dgehuvx9dHicHI55kjP58EvCY+JrBFI3+vNNe1tljRUQYVFCqOwAYHsFRukNVbeeYTTR77BQoBPk4BJBI6zxPOt3Rmko7iJZYjvIw4f7g9hB4VRdb9pDI7Q2mMqcNKcNx6wg5cO057uusyGKV7yGaHqtbESwxxhz9R06/JX2K1jjGFREHoCqKpe0XRFs1u0qdGs0ZHmlQWBIBUgc+efCl6Zrm7fGZpmPV5b+zqFbF1qddxxtK8BVFGSSYxgd29nr7K04sHunhzpNfz4rKlx2/jLWxad/d8eSjbK7MUiSLzRgw/ZOa6ERgyg9RAPrrnQ10NY/ko/kL9AodqDsnx9EWxyeMeHque25mrns/1MW6zNPkxK26q8RvMME5I47oyOXM91Ux+Z76cezX3vj+W/wBc1bx0ro4rb10VHZ0LZZqdyGq277UezkjKdAicODIArD05HPxzSa0ro9oJpIm5xsVz245HxGD410HSV2hj/wBQm/Y+zSqWzZXueWE2KtaG1YWNYHtFG6Vs2S3xaGaI8kcMO5wQR61z41F7VNNFplt1PkxgMw7Xbl6l+saz7IfPuPkp9LVWNdXzf3Gf8zHqAAp0cYOMce7X7JEkrhgGjvNeQJXnVPV43lwI8kIBvOR1KMDh6SSB/wDVOG01Ztok3Egjx6VDE95OSapmyGIYuG68oPDyjTGqptCZxlLAdAruzcOwQh5GpSu2ianRwKLiBd1S266DkCeTDsHUR3VRFHGnLtI975e9Prik0nMd9aOAkc+Hi6aLK2lE2OfhFWLXRSch4VySeddbLyHhXJJrNwPveXqtzF+7+dyd+qOzKwnsbeWWFjJJCrMeklGSRknAbA8KlvwRaN/yG/izf1UhItLTqAqzShQMAB3AA7AAeFev7buP8+b+JJ99MMEhN50AmjA7C6Q1e1NtbEubaMoXADZd2yBkjzicczVJ28/m9t8831K2diF28ltcGR3ciYAFmLYHRr2mtbbz+b23zzfUqqwFuIAJv/isPIMJIFJfbONFRXOkYop0DxsHypJGcRsw5EHmBTivtk2jpFIEBjPxo3cEeBJX1ilRsj99YPkyfYvXRFMxb3NkFHogwzGuZqFzTrzqY+jpwhbfjcb0b4xkA4II6mHDPeD14Ft2I6yMs72jHKSKZEHY6+cB3rx/Z76nNu8Q9yQN8IT4HcYnJ9qr6qXWzJyNK2uPjkeBjcH2E08HewEu/KSiN3MAFctvnnWfyZfphqN2F/n8v+mP2kdSW3zzrP5Mv0w1G7C/z+X/AEx+0joG/wCL+d6J3+QnlWG8/Jv8k/QazVhvPyb/ACT9BrMC0CuS15DuH0V9r4vIdw+ivteiWEVu6bObmc//ALpPtGpn7BLcf4t+v8Wvh5bH249VUTaBodrbSFwhGA0hkT0pIS4I8SR3g1i1W1wuNHuzW5XywAyuN5TjO6eBByMnr6zVeRpkipvVPY7JLbl0xc3KxoXkZURRksxAAHaSeVJnaDtZM4a3siViOQ8vEM46wvWqenmfR10vWHXC6vT/AIiUsoOQg8lB+yOBPpOTWTVnUm6vm/ExnczxlbKoPH4R9AyaRFhmx8Uh/pNkxDpOFgULETkAAkk4AHHj1AU49nmzAru3F6vlDBSE9XWGk9PYvV19gsep2zS3sMP+Vn/zGA8n5C/B7+J9PVVvpU+KzcLE2HD5dXIoooqgri+GudZfOPefproo1zrL5x7z9NbOyvf8vVYO2Pc8/ROHZn+YJ8t/rmrVVU2ae96fLf65petrrcpcSyQysFeRm3T5S4J4cDwHDHKq5wzp5pMvQ+qtDFtw8EeYcx6JsaX1Yt7kfjYlLfGHkt+8OPrpN6zaG9y3Lwht4Lgg9e6wyM+njip07VLvdxuw5+NuNnv8/HsqrXNzJPKWcl5HPeSTwAAHqAFaGDgmiJznTuWZj8RBMBuxxd6uGoulHjsr7BP4uPfX0MVYE9/BfVVHNN7U/VAxWUkcww9wDvj4qlSqr3jJPeaVmldFyW8rRSjDKfAjqYdoNHhpWPlky/miXiopGQx5u4/e/snPqfo2OGzi6MDy0V2PWzMAST288eFYdfrhUsJt443gFHpYsMD6T4UttB6/XNrGI13HQeaHBO76AQwOPQaxXmkLvSUnHLbilt1RuogAyT7MZPE8qqDBPE28edLu1eO0IzBu4wbIqlAGuhrH8lH8hfoFc9V0HoyTegiPbGh9ag0W1OTfNBsfm/y9Vz6/M99OPZr73x/Kf65pOPzPfTj2a+98fyn+uadtL9keP9pOyf3z4eoVppLbRPfCb9j7NadNJbaJ74TfsfZrVHZn7p8PUK/tf9kePoVPbIfPuPkp9LVCbR9HmO+dscJQHHq3T7VNTeyHz7j5KfS1WvXLVcXsOBgSpxRjy9Kn0H2ECnvmEOMJPI6fQJDMOZ8CA3mLP1KoGzXTqwXJSQ4SYBcnkHB8nPYDkjxFN+uetIaOkgcpKjIw6j9I6iPSK3bbWu7jUIlxIFHADOcDsGckCnYrBb928YUjCY/2du7kB0TA2paYRbcQAgySMCR2Ipzk9mTgDx7KVacx31MDQU8kEt3Jvbi4O8+SZGZgvDPEjjzqHXmKs4WNsTMjTdc/FVMZK6aTO4VfLwXRS8h4VySeddbLyHhXJJrIwPveXqvQ4v3fzuXQWpOqNnJo+1eS1gd2hUszRoSSRxJOOJqa/uPYfodt/CT7q56tdb7yNFSO5nVFGFUOQAByAHZWX+/N/wDpdx/EauuwshJOb7qDEMA7K6Q0boeG3BWCKOIMckIoUE4xk468UudvP5vbfPN9So/Y/rHc3F7Ik88siiAkK7FhnfQZ7+JqQ28/m9t8831KSyMsnAJTXPD4SQqTsk99YPkyfYvXQ+a5R0bpOW3kEsLmORc4YYyMgg8x2E1v6Q1yvZ1KS3MzKea726CPSFwD41anwxlfYKrwziNtUrZtj1tS5mSCFgyQZLMDkGRsDA7QoGM9rHsrBsX0QZdIdLjyYELE/rODGo9RY+FVXQGrNxeyBLeMt2tyVR2s3IfT2A10NqXqkmj7YRKd5yd6R8Y3n/2UDgB95oZnNhi3Y5rsTXSyZzyVK28aOLQ20w5I7I3o6QKR7Y8VQdnOsq2N8kknCNlMch54ViDveDKp7s10JpvQ8d1BJBKMpIuD2g8ww9IIBHdXN+tWqM9hKUmXySfIkA8lx6D1HtXmPbQ4Z7Xx7sruIa5r94F01BOrqGRgysMggggg8iCOYqua/wCtkdlaOSw6aRSsSZ4liMb2PirnJPox11z9o7WG5gBWGeaNT1K7KO/GcZ9Nad1dvIxeR2djzZmLE+JOajcFTrJ0XXYu20BqvEURYhVGWJCqO0ngB66b34Fx8Yf+eNYNlOzhxIt5dIVC8YY2GCW6pGHUB1Dnnj1DLfxQ4jEkOphXYIARbwoPWnUy30ggWdTvL5rqd1lzzAPIj0EEVTF2DwZ43M2OzdjB9f8A7U0KKptmewUCrTomONkKnaH2UWFuQeiMzDkZW3/5cBPZVvjjCgBQAAMAAYAHYOyvVFA57ndoomtDeQRRRRQokUUUVFEVBnUiy/R4/b99TlFG17m9k0gdG1/aAK1rDR0cCBIlCICSAO0nJrS0jqpazkmWFCx5sMqT4rgmpaioHuBzAm1DGwjKQKVW/BrZZ/Jv3dJJ99S2i9W7e34wxKp+NxLfvHJqToonTSOFOcfmgbBEw21oHkitHSmhIbld2aNXA5Z5juI4jwreopYJabCa5ocKIVWXZrZA56NiOwyPj6c+2p+y0XFCm5FGqJ1hRjPf2+NbVFMfNI/tOJS2Qxs1a0DyUF/cey/R4/b99TMECoqoowqgKo7ABgD1CslFC6Rzu0SUTY2M7IAUGdSLL9Hj9v31KWGj44UCRKEQZIA9JyfbWxRUdI9wpxJXGxMabaAPJFRV7qrazOZJYUd2xljnJwMDr7BUrRXGuc3VppE5jXCnC1oaM0DBbljDGsZbGcZ445fTW8TX2qvtG0h0Vi4HOQiPwJy38oI8aNjXSvAJ1KW9zYYy4DQKw3VlHKN2RFcdjKG+mtOHVm1Q5W3hB7dxfupQaN10u4BhJmKj4L4cfzcR4GpCbabeMMBo19KoM+0keytD9Pnbo12niVmDaeHdq5uvgCrVtS0uqWwgB8uRgSOxFOcnvIAHj2Ut9CWZluIox8KRR4ZGfZmsFzcvK5Z2Z3Y8SSSSf/OqmTs71NaE+6Z13XIxGh5qDzY9hI4AdQJ7au8ODgonX1VDix2IBA09Ffqq34L9G/oqfvSf1VaaK8+1zm8ivTFoPMKrfgv0b+ip+9J/VR+C/Rv6Kn70n9VWmii3r/5H5rm7b3BQuhtTbS0cyW8KxuV3SQXPkkg44k9YFbOmdX7e7ULcRLKFOVDZ4EjBIxy4VI0UOZ13eqLKKqlUjsp0b+jD+JN/XWa22Z6OjORaoT+sXf2MxFWeii3r/wCR+aHds7gsVtapGoWNVRRyVQFA7gOFZaKKWjRWC8sklQpKiuh5qwDA+BrPRUUVMu9kWjnORCyehJJAPVkgeFSOh9n9jasGit13xyZy0hB7QWJx4VYqKYZXkUSUAjaDdIooopaNFFFFRReXcAEkgADJJ4AAcyawWmkopc9FJHJjnuMrYzyzg8OVLLWS/wBNgXA6Jfc34wZxD+R8rj5+fM9GaqWoE+kE6b+zkVs7nSZEZx5255zD9blVkQW0mwkmWjVLoOiqNcXtydD3Pu7dS46OXKgoOGDucFJ44qM2HOTb3GST+NHM5+BS91wl18kefUBMyiqBtT0TclPdMFy0SQRHfRWkUsd4YPknHrpfW1tfPo+S+F7MEjfcKdLNvE7yrkHex8MeqjZCHNu0LpKNUugKM0ktU9ZJLJYr27nmminEkSx77uQyMvlHfbd6urjxrW1d0wLnTyTJvBJJmYAnq6Mjjg46q77OddeS5vRontRVc2h3jxaNneJ2R1VcMpII8tRwI9FR2yrSkk1hvzSNI/SuN52LHA3cDJ6qTkOTMmZuLKrpRSw2zadng9z+55pIt5ZN7ccrnG5jOOzJ9dTWvspOhHYk5MUJJzxyZIsmiERpp71zPz+CutFUTYyxOjjkk/j358epaktpeljb6OmZHZHbdRGUlW3mYciOIO6GPga4Y+PIoHcOZWmiqPsjmmksmlnklkLytumR3fyVAXgWJ4b296q1ttbEWMeCR/iF5cP+HJXd3x5LUz8OZMGiqts4uV/s22BYZ3DwJGfPaq5tK10nFwlhZErK+6HZThsufIRT8HhxLc+I5cagjJdlCheA20zKKTenNUb/AEZELuK8eRkI6UeXgZI44ZiJE3jxyBzz3Tmm9aPd2gJZh5LjdSQDPBxImcegggj0Gi3PIg2OS5vOdhMfNfaQd5If7BgOTn3c3Wf8qSm9qIf/AE20+YT6tckiyC760o1+Y0p7NeJIwwIYAg8wQCD4UntetI3TaZ9zQ3U0KyGJAFklVVLqBndVgOZzUx+DnSX/ADWb9+4/rru6AAJdVrme7ACtV5qDZSHPQhT+oWT2A49laa7MLMdUh/bP3VA/g50l/wA1m/fuP66Y9tGVRVY7xCgE9pAwTRmeRopshPzSvZonGywfIKP0XqvbW5zFCit8Y5ZvW2SPCpWqjr1o7SMpi/s+URgBuk8oLknd3eanPJqo2nItN2kLTTXWEUgHEiE5YhQANzjz9hoQwy6l2vx5pgyx6Nbp8E56M1SNl+kbieweW5kaQtI4UtjzFVV6gPhb1VDYhITdz5JP4gcyT8MUO60dryRZ+XxTmooqL1k0/HZ27zSsBgeSOtnx5KgdZJ++lAWaCYTSkEuFJwGUnsBBrJSM2Pzxi/eSWREYxsFBIXed2UkDPPlyp50yWPdupAx2YWivMkoUZYgAdZIArU008wt5DbgNMEPRg4wW6gckD1mklp7XLSN10ljKkbszbrJGgdt5SGwCrEcCOOOw12OIv6qPflT3inVhlWDDtBB+ivdc+6C1pv8AR3+EREiLPvbsqBTvPgAksQADgcTwq0bR57o6KtzeAJP7oO8FK4xuybvmsRyx10Zw5DgL5oBLYuk2qKrmzw50ba5/yv8Ac1R9qOsE8t7Ho+FzGjbitjI3nlIxvEcSgBHDrOewUtsZc/KjL6baasd4jHCupPYGBPqrNSq1k2SQW9o81vJKJ4UMhYsPL3RluQG6cAkY9tT2yjWeW7tXExLPC4TfPNlI3lz2sOIz18K66MZczTa4Hm6IV3zRSU2byE6blBJxifrPxxTroZI8hpdY7MLRRRXiWIMpU8iCDzHAjB5UtGlttU16RYnsrc78snkSFeO4p5pw5u3LHUCeuqjoC5udCXSPcxMI54xvDnlTg8OrpEPNfSR15pl6ubMbWzmMy70j7xMe/giMdWB1sPjHj3VHa+a8WQ3rR4TdvnBReAVuob3MSD9UEjlwq6x47DRY6qu5p7TjSidZ9T7O7gudIw3EjkoZcKU3QyoBukbu8vm8QeNbOwz83uPnR9SoK01hitLWS0msbm1juQwMp8pzvDGfKRA26OAGeA9J4sDZ1oG3trXetpjOkzb++cDkN3GPg4xgg8c5qSEtjLT5KNALrCNo9/GthcxtIgkaLghZQx4jkM5PI0uNF6QjGr1zEZEEhmyELLvEb8RyFzkjgfVTG1p2cW9/MJpnlVggTCFAMAk9anj5Rqnay7P9F2EYeea6JbO4itEWbHPA3MYHaSBxrkTmUG63drrw67UbonTzx6Mt0t7m1ikWSUyCYxZ3S3k4DKfTyrT1YSUadjFxumYTNv7uMb3RnlgAYxjlWtDbW24ZRoy9eD45mfGOROViAx4+NXTUmxsr2/e+iml6YEuYHCrukruZyCd9R2jrxnHKnOIaHGu9LGpCs2073qufkr9otLvUPZtFf2vTPNIjdIyYXcxwwesc+NOW/sUmieKQbyOpVh6CMGllb7PtJ2LuNH3KdE5zhsA+jeUoVzjhkc+wVXifTC0GimvbxXVqqbR9SY9HdD0cjydKHzv7vDd3cYx8qmTr37xP81D9pFVT0/qFpi93fdMkMm4CF8pVxvYz5qDsFXDaHCU0LKp5rHEp7xLEDTHOssF2bQgVm0WnsdlC6MZmIVRNISSQAAAuST1CqvrVpaTTd4lrZgmCM53zkA9TSt2KBwUczk9vCd2ZaGjutDyQSglHmcHBwRjcIIPaCAavGhtA29lFuQIsa82PWcfCZjxPjS3PDHuPVdDS5oHRLBb660BP0bgz2TnKdWM8TunkknavJufpEptY0ktxou3mQMEkmVhvKVODHJzBrJrBtMt5y1tDaPfA8CMeScdagAsQPjYHoqI1i1whvlS0vop7DdkDht3eAwGUbysFKrhuYB5dlMAcSHFuv50QkgAgFbmoOzWCSG1vDJMJMiTdBTdyrnA83OPJ7ainO5rPmXkZxjP60IEftIps6v6LS2tooYmLIiAKxIO8Dx3uHDiTnhVU2i7PmvCtxbMEuYwBxO6HAOV4/BcHkf8A2IBstvOY6GwiLKaKU7r1Iq6Oui/LoWHiRhfaRSP0bo67OjbiVJd21VwJI8+e3kYI8nqyvWKuN/obTWkFS3uVSOJSN5zuAMRyZt1iXI5gAAZx31P63aBjs9BSwR8lVck82YyKWY+kn1cB1UUZEYDbBJK44ZtUv7z3gt/9e32UlODUP3ttPmE+rSfvPeC3/wBe32UlMWy92f2Lae4N3pujj87cxubp3vO4dldmFtr4lcjNHyUTtL1QuPdUd/ZqXdN3eUDLBozlGA+EMYBA48PTw9LtO0hjjoqQnr/LD2dEceuovT2sem7OMSXBiVC26CFgbiQTyHHkDWzozSunriJJojEY3GVJEAyOXI8RyqZeEZqPmpeulrc/Cdf/APKpf+t//KmRbSFkViN0lQSOwkZIpMxa76Ya7NoHj6cMV3d2HGQu8fK5cquOq50x7pX3aI+gw29u9DnO6d3zePPFLljAHQeaNj/FXgmk3r/rG2lLqOxs/LRX4sOTuOBbP+Wgzx6+J7Kumvmgb67McVtMsdu4ImzwPoyR5TAgkbowOHHnw39UNSINHoRH5cjDy5W5n0D4q+geOaCMtYM3MrrgXadFv6H0OtrapAnKOPGe04yzeJJPjSr2Hfnc/wAwPtBTkm809x+ik3sO/O5/mB9oKKM2x5K47tNTb0hpFYww6SJJN0lRIwUZwd0kZB3c9lLG11Ra9lE+lb2I45QxypwHxcg4Rfk5J7atmtuziG/mE0skilUCYXcxgFmzxB4+VSvbR+hQSDc3nA4/Jjq/ZooQK4Tr4LkhN6/dX/WTUfRtzGFikgt5EXCMjR4wOQcZ8oenn6aiNS7i/troQTXEL2qgku8iSLujgBG28GDE/BPADPDllb6IitDORcySJBht1kUMxORuZGDzGc1eNW9RNGXzOtvcXJZACwZFTgTgEZTjxFOc3I2nGx4IA7MbA+qcMFysgyjKwzjKkMM+FJTZ5epYaTmjvT0blWj334APvhsknkHAzvd3bTX1U1XSwgMMbMyly+WxnJAHUBw8mo3X230esSzaQiDDeCBlDb4JBIGUIbHA9dVY3AEt5g/NNcCaPcl/tY0nFe3VvFaETSKChKeVlnI3UBHPGCeHLNT+2OIro62VjlllUE9pETgn11h0JrjoO0O9bo6NjG8Y5XbHZvMSRXnWzXbRekIlikluFCPvgpEc5wV6weHGniwWgNNBLNUdRZWXZ7qTIY7W692TbmA/Q+Vu4yRu+fjHhW9tC1LS8dZ4J447mMAHecKG3TleI4q4PI/cKtmqywizgFsWMPRjcLZyR2nIHHOc8KrN9ses5ZXkZ7jekdnOHjxl2LHH4vlk0oScZJNeSPJw0Aq/pFtMXcPuaU2scbcHk6SIFx+tuuxx8lRmrtqRq/DYwCGORZJGO+7Ar5TYA4DOQoAwKU+rmoXTaQeCaO4SBWlAfdK5CMQnlFN05A7ONTElimidIE21ndzmNcB94lTvoN7gsHVnHndVNe0EZAfjp/1A01xFa+zX37l7p/tBTtpG7K5i+mGYjdLJMxHYSynHhTypWJ7fkjh7KKKKKrJy8Tg7p3fOwcd+OHtpJ7JZI49IyC5ws+6ypv8AD8ZvfjBx5ORn2076qGuGz60ut6Z1ZJQOLxkKW7N4EEE+nGafE8AFp6pb2k0R0WXaXPCujpxPjylxGDjJk+Bu+kHj3Z6qgNh8cgtZi2ejM3kd4UByP5R4VpavbNbaeTM0lxKF5K0gx3ZChsdxFM+zs0iRY41VEUYVVGABXXODGZBquAFzsxWekntWXGlomnBMG7H4xhz0oHp5+sU7KjNPauQXkfR3CBgOKnkyntUjiD9PXQRPDHWUT25hS27e5jMQdGTot3IYEbu7jhg8sYpL6p7r6fLWf5HpJG4Dyei3SG7lLHh3rUjNs2gWboRNciMnzd9MdvLcxTG1b1Tt7FCtumC3nOTvM3Zk9noGBTbbGDRu0FF5F9FM0UUVVTkVU9qfvVcdyfbR1bK0tM6HjuoWhmBMb4zglTwYMOPeoomGnAlccLBCqGxf3uPz7/QtTe0GORtG3IizvdH1c93IL/yZqR0FoKGzhEMC7qAk8SSSTzJJ5mpCic+35ghDeGkrth88PQzKN0XBfJ7THujdx2gNvZx2isu26eH3PEp3TcdJlOW8Ewd8nsU+T447K2NbNmlpkzxdJA5OcRMFGTzIBU7vhivOqmzS0J6aXpZ2B5SsGXgeGQFG9y5HIqxmZm3lnwSqdWRWDZvHIujLYS5zuEjPPcLMY/5MY9GKs1fAK+1VcbJKeBQpFVTal713Hcv2i1a60dM6HjuoWhlyUfGcHB4EMOPeKjDTgVHCwQkfee8Fv/r2+ykpwah+9tp8wn1aw3Gz60e1jtSjCGN+kADEEuQwJJ5nzz7Oyp2yskhjSOMbqIoVR2KBgCnSyhwod9pbGFptULbd+ZRfPj6j1P7N/eu1+b/7mqQ1i1ahvYxHOGKq28N1ivHBHV6Ca3NHaPSCJIol3Y0G6o4nAHfzoC8bsNRBpzWlBo3/APJn+fk+yNOioG21KtUu2vAjGdiTksxALDBIHLlw8anqkrw+q7lGNLbtFFFFKRrxN5p7j9FJrYd+dz/MD7QU52XIxUHq5qXbWJc26EM4AJZixwOIAzyGeNOY8NY4d6BzSXAqdqPOr9t+jwfwo/uqQopV0jURfaAthE5FvB5jf8OP4p9FLDYX+c3HzK/XNOOWMMpU8iCD3EYqF1b1LtrEubdCC4AYsxY4HIceQzTWyUxzT1Sy23AhTtYbmzSQbsiK65zhlDDPbg9fGs1FJTFH/wB3rb9Hg/hR/dS820aMiitoDHFGhM+CURVyOjc44DlTTqI1j1XgvkVLgMVRt8brFeO6V6vQTTY35XAlA9tigtPZ372WvzQ+k1Y619H2CQRJFEu6iKFUcTgDv599bFA42SUQFCkoNTdapf7WnW4umEKtOAJJcIMS4UDeOOA5UzP7zWn6Tb/xYv6qg7/ZXYTSPI0bhnYs267AbxOSQOrJ4+NYPwPaP+JJ/EanvdG43qEtoe1b2r+h9GxXDSWrQtPIGzibpGwTvNgbxxx54FWiqzoLZ3aWcwmhVw4BUZcsMNwPA1ZqS8gnQ34o2igv/9k="/>
          <p:cNvSpPr>
            <a:spLocks noChangeAspect="1" noChangeArrowheads="1"/>
          </p:cNvSpPr>
          <p:nvPr userDrawn="1"/>
        </p:nvSpPr>
        <p:spPr bwMode="auto">
          <a:xfrm>
            <a:off x="93785" y="-146050"/>
            <a:ext cx="365370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8493" y="677422"/>
            <a:ext cx="10990462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</p:cxnSp>
      <p:cxnSp>
        <p:nvCxnSpPr>
          <p:cNvPr id="6" name="직선 연결선 5"/>
          <p:cNvCxnSpPr/>
          <p:nvPr userDrawn="1"/>
        </p:nvCxnSpPr>
        <p:spPr>
          <a:xfrm>
            <a:off x="79443" y="6471160"/>
            <a:ext cx="120516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8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483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배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 bwMode="auto">
          <a:xfrm>
            <a:off x="293037" y="500042"/>
            <a:ext cx="10990460" cy="2143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1559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 userDrawn="1"/>
        </p:nvGraphicFramePr>
        <p:xfrm>
          <a:off x="293629" y="836714"/>
          <a:ext cx="11564305" cy="573556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8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사이트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- 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400" marR="62400" marT="46800" marB="468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위치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-  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400" marR="62400" marT="46800" marB="46800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화면기획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400" marR="62400" marT="46800" marB="46800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19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400" marR="62400" marT="46800" marB="468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00" marR="50700" marT="46800" marB="468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400" marR="62400" marT="46800" marB="468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8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1A377-339C-4137-90FB-6CE8F95B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8488B-7EE8-4BDB-878D-09266BFD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1C1B4-8697-4E0E-8228-1C454A3B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CF74-24C7-430E-847E-FACAAC4F9E74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0D6C5-91AD-4158-89D6-DFD6D475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9ECF5-4711-4296-9076-C77EA951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88F-F1B4-4C79-A517-47E548C7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1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EC269-0748-465A-AFE2-0910AEA5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62412-3D71-41CF-9E25-98637D42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9AC65-9558-429A-B319-FB0EBC5A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CF74-24C7-430E-847E-FACAAC4F9E74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D8BC6-237E-436A-9C74-5B111272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C546A-9981-4019-B254-E8AEDF58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88F-F1B4-4C79-A517-47E548C7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4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E3A5D-DC1E-4D1D-8C51-81719232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3E4E5-CD18-45AD-9815-06449E91B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71E21-0016-46CA-9023-1BE15CC5F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30020-27FB-4036-8C7E-14D36C68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CF74-24C7-430E-847E-FACAAC4F9E74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04FCC-A308-4CD1-B396-9D473537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43D4C-A550-421C-9DE4-E21EFDA0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88F-F1B4-4C79-A517-47E548C7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7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1A3F4-B6A2-485A-A325-004ABCDE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ED2DF-2558-46E8-9946-50884A79C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3C628-6E04-4511-89B6-7D1AF7553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42BC6B-79CF-444A-8847-CF40D10EF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3C4895-00FE-4B79-8B9D-32F15B6F3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18A070-074E-4AF4-960F-9BF22A2C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CF74-24C7-430E-847E-FACAAC4F9E74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007F1D-26CF-4580-8C8B-1BE4C1D7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C7299-D076-4218-BC74-13531A70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88F-F1B4-4C79-A517-47E548C7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1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20080-3127-4312-8926-DD7BBE66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CC7622-1C88-40E0-9886-F75EB8C7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CF74-24C7-430E-847E-FACAAC4F9E74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B8131E-80E8-4645-9F6F-C563CBBA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3DE36-4386-4988-9862-3D6735DA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88F-F1B4-4C79-A517-47E548C7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6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F894E3-103B-4784-82DF-D616EC71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CF74-24C7-430E-847E-FACAAC4F9E74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40F4A0-705D-412D-BABC-A05F4AA1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E4D50-1BEA-4C26-8879-1659E808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88F-F1B4-4C79-A517-47E548C7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1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5E280-DF72-4C6C-8CC9-50D401FF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8FF59-F156-4CAF-A740-6B484967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C6B5F-CF9F-4843-9630-B390DB4CA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5BDA3-A875-4A6C-A030-AA3341FC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CF74-24C7-430E-847E-FACAAC4F9E74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987AC-EC7A-464B-948D-820978BC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D829D7-B690-4B60-A008-8BC503BB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88F-F1B4-4C79-A517-47E548C7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B1976-53CA-442F-AF81-6E265722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89480E-9E64-4719-A82F-6DACCB4B0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7BF4B-27D1-4C72-A83D-34B0FDA2B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D8E1F-6338-4B98-9065-DA7AB895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CF74-24C7-430E-847E-FACAAC4F9E74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B9DEC-233F-4C73-ABCD-FD37082A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DA45E-9E3C-4FD0-A47B-DBA94801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88F-F1B4-4C79-A517-47E548C7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75BEC8-4C2C-4086-8266-F134D777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4BBC0-2EA5-4959-9C5F-EA812BF2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DA404-3FF9-434F-A792-321AF603C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CF74-24C7-430E-847E-FACAAC4F9E74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A098E-AF68-41C4-A5A3-11B30468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D1FDD-D56F-4393-A061-783CA79B4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AD88F-F1B4-4C79-A517-47E548C78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4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5AEC728-F40D-4858-9C55-3CF907E3D3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15719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7F9093-F0AA-4AF5-9D1A-E66854A69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520" y="1700808"/>
            <a:ext cx="8420100" cy="103797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00FF00"/>
                </a:solidFill>
                <a:latin typeface="맑은 고딕" pitchFamily="50" charset="-127"/>
                <a:ea typeface="맑은 고딕" pitchFamily="50" charset="-127"/>
              </a:rPr>
              <a:t>3/2</a:t>
            </a:r>
            <a:r>
              <a:rPr lang="ko-KR" altLang="en-US" sz="2000" b="1" dirty="0">
                <a:solidFill>
                  <a:srgbClr val="00FF00"/>
                </a:solidFill>
                <a:latin typeface="맑은 고딕" pitchFamily="50" charset="-127"/>
                <a:ea typeface="맑은 고딕" pitchFamily="50" charset="-127"/>
              </a:rPr>
              <a:t> 오픈</a:t>
            </a:r>
            <a:br>
              <a:rPr lang="en-US" altLang="ko-KR" sz="3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3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패스 판촉 이벤트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B08D7C-8345-44AC-BA62-C0EBF10FCAC9}"/>
              </a:ext>
            </a:extLst>
          </p:cNvPr>
          <p:cNvSpPr/>
          <p:nvPr/>
        </p:nvSpPr>
        <p:spPr>
          <a:xfrm>
            <a:off x="9119661" y="5712825"/>
            <a:ext cx="2736304" cy="21544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STORYBOARD VER_1.4  |  Updated. 2022. 2. 16 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A04A3D-1B55-48D0-8C91-317F53252450}"/>
              </a:ext>
            </a:extLst>
          </p:cNvPr>
          <p:cNvGrpSpPr/>
          <p:nvPr/>
        </p:nvGrpSpPr>
        <p:grpSpPr>
          <a:xfrm>
            <a:off x="10192861" y="4730154"/>
            <a:ext cx="1999139" cy="427038"/>
            <a:chOff x="7768867" y="4584975"/>
            <a:chExt cx="1999139" cy="427038"/>
          </a:xfrm>
        </p:grpSpPr>
        <p:pic>
          <p:nvPicPr>
            <p:cNvPr id="10" name="Picture 2" descr="C:\Users\Administrator\Desktop\그림1.png">
              <a:extLst>
                <a:ext uri="{FF2B5EF4-FFF2-40B4-BE49-F238E27FC236}">
                  <a16:creationId xmlns:a16="http://schemas.microsoft.com/office/drawing/2014/main" id="{646600CB-F5FF-4763-9321-073F7ECB2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68867" y="4584975"/>
              <a:ext cx="1957387" cy="427038"/>
            </a:xfrm>
            <a:prstGeom prst="rect">
              <a:avLst/>
            </a:prstGeom>
            <a:noFill/>
          </p:spPr>
        </p:pic>
        <p:pic>
          <p:nvPicPr>
            <p:cNvPr id="11" name="Picture 3" descr="C:\Users\Administrator\Desktop\그림2.png">
              <a:extLst>
                <a:ext uri="{FF2B5EF4-FFF2-40B4-BE49-F238E27FC236}">
                  <a16:creationId xmlns:a16="http://schemas.microsoft.com/office/drawing/2014/main" id="{286B19CF-898E-4910-A833-E0AC241D0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16969" y="4733095"/>
              <a:ext cx="1951037" cy="244475"/>
            </a:xfrm>
            <a:prstGeom prst="rect">
              <a:avLst/>
            </a:prstGeom>
            <a:noFill/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A858FD1-FADF-4196-9E8C-3092F1151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661" y="5928269"/>
            <a:ext cx="2811501" cy="476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4450C6-DE26-4DBB-BE94-01C7DC5C6843}"/>
              </a:ext>
            </a:extLst>
          </p:cNvPr>
          <p:cNvSpPr/>
          <p:nvPr/>
        </p:nvSpPr>
        <p:spPr>
          <a:xfrm>
            <a:off x="10181174" y="5949280"/>
            <a:ext cx="17988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err="1">
                <a:latin typeface="맑은 고딕" pitchFamily="50" charset="-127"/>
                <a:ea typeface="맑은 고딕" pitchFamily="50" charset="-127"/>
              </a:rPr>
              <a:t>이러닝기획실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err="1">
                <a:latin typeface="맑은 고딕" pitchFamily="50" charset="-127"/>
                <a:ea typeface="맑은 고딕" pitchFamily="50" charset="-127"/>
              </a:rPr>
              <a:t>웹기획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팀 서인영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18A498-77AD-42E0-A753-59A797D0ED6F}"/>
              </a:ext>
            </a:extLst>
          </p:cNvPr>
          <p:cNvSpPr/>
          <p:nvPr/>
        </p:nvSpPr>
        <p:spPr>
          <a:xfrm>
            <a:off x="10181174" y="6162464"/>
            <a:ext cx="8290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02-2104-8650</a:t>
            </a:r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7454C0-40C7-4986-84F8-15749E493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20" y="6421869"/>
            <a:ext cx="1095375" cy="3333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27BD4D-F09E-408B-A0CF-B736D0FF6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247" y="6404519"/>
            <a:ext cx="1028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8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84111" y="578706"/>
            <a:ext cx="27720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32356" y="188641"/>
            <a:ext cx="351284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200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화면설계서</a:t>
            </a:r>
            <a:r>
              <a:rPr lang="en-US" altLang="ko-KR" sz="1400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            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5169" y="1768321"/>
            <a:ext cx="12121662" cy="576064"/>
          </a:xfrm>
          <a:prstGeom prst="rect">
            <a:avLst/>
          </a:prstGeom>
          <a:solidFill>
            <a:srgbClr val="C00000"/>
          </a:solidFill>
          <a:ln w="76200" algn="ctr">
            <a:solidFill>
              <a:srgbClr val="C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8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3000" y="1136933"/>
            <a:ext cx="9906000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en-US" altLang="ko-KR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01 pc </a:t>
            </a:r>
            <a:endParaRPr lang="ko-KR" altLang="en-US" b="1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honar Bangla" panose="020B0502040204020203" pitchFamily="34" charset="0"/>
            </a:endParaRPr>
          </a:p>
          <a:p>
            <a:pPr algn="ctr" fontAlgn="base">
              <a:lnSpc>
                <a:spcPct val="200000"/>
              </a:lnSpc>
            </a:pPr>
            <a:r>
              <a:rPr lang="en-US" altLang="ko-KR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02 mobile</a:t>
            </a:r>
          </a:p>
          <a:p>
            <a:pPr algn="ctr" fontAlgn="base">
              <a:lnSpc>
                <a:spcPct val="200000"/>
              </a:lnSpc>
            </a:pPr>
            <a:r>
              <a:rPr lang="en-US" altLang="ko-KR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03 </a:t>
            </a:r>
            <a:r>
              <a:rPr lang="ko-KR" altLang="en-US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배너</a:t>
            </a:r>
          </a:p>
        </p:txBody>
      </p:sp>
    </p:spTree>
    <p:extLst>
      <p:ext uri="{BB962C8B-B14F-4D97-AF65-F5344CB8AC3E}">
        <p14:creationId xmlns:p14="http://schemas.microsoft.com/office/powerpoint/2010/main" val="314809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D752D8-6F31-48AB-BCE3-95BE766BA582}"/>
              </a:ext>
            </a:extLst>
          </p:cNvPr>
          <p:cNvSpPr/>
          <p:nvPr/>
        </p:nvSpPr>
        <p:spPr>
          <a:xfrm>
            <a:off x="99785" y="195262"/>
            <a:ext cx="4171949" cy="6467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BAA02B00-1DF1-4E31-9366-5A4E16B9892F}"/>
              </a:ext>
            </a:extLst>
          </p:cNvPr>
          <p:cNvSpPr/>
          <p:nvPr/>
        </p:nvSpPr>
        <p:spPr>
          <a:xfrm rot="16200000" flipV="1">
            <a:off x="902375" y="402542"/>
            <a:ext cx="2600329" cy="4138385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13B5A-75EB-48E8-902A-FF51E8CDACA5}"/>
              </a:ext>
            </a:extLst>
          </p:cNvPr>
          <p:cNvSpPr txBox="1"/>
          <p:nvPr/>
        </p:nvSpPr>
        <p:spPr>
          <a:xfrm>
            <a:off x="482407" y="334551"/>
            <a:ext cx="348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600" dirty="0"/>
              <a:t>나는 문상 무제한 받고</a:t>
            </a:r>
            <a:r>
              <a:rPr lang="en-US" altLang="ko-KR" sz="1200" spc="600" dirty="0"/>
              <a:t>!</a:t>
            </a:r>
          </a:p>
          <a:p>
            <a:pPr algn="ctr"/>
            <a:r>
              <a:rPr lang="ko-KR" altLang="en-US" sz="1200" spc="600" dirty="0"/>
              <a:t>너는 </a:t>
            </a:r>
            <a:r>
              <a:rPr lang="ko-KR" altLang="en-US" sz="1200" spc="600" dirty="0" err="1"/>
              <a:t>올패스</a:t>
            </a:r>
            <a:r>
              <a:rPr lang="ko-KR" altLang="en-US" sz="1200" spc="600" dirty="0"/>
              <a:t> 할인 받고</a:t>
            </a:r>
            <a:r>
              <a:rPr lang="en-US" altLang="ko-KR" sz="1200" spc="600" dirty="0"/>
              <a:t>!</a:t>
            </a:r>
          </a:p>
          <a:p>
            <a:pPr algn="ctr"/>
            <a:r>
              <a:rPr lang="ko-KR" altLang="en-US" sz="1200" b="1" spc="600" dirty="0"/>
              <a:t>너도나도 돈이 쌓이는 이벤트</a:t>
            </a:r>
            <a:endParaRPr lang="en-US" altLang="ko-KR" sz="1200" b="1" spc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69D97-8757-484B-A3BA-8CD91C16C971}"/>
              </a:ext>
            </a:extLst>
          </p:cNvPr>
          <p:cNvSpPr txBox="1"/>
          <p:nvPr/>
        </p:nvSpPr>
        <p:spPr>
          <a:xfrm>
            <a:off x="306828" y="1690867"/>
            <a:ext cx="37914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300" dirty="0"/>
              <a:t>친구 추천하고</a:t>
            </a:r>
            <a:endParaRPr lang="en-US" altLang="ko-KR" sz="4000" b="1" spc="-300" dirty="0"/>
          </a:p>
          <a:p>
            <a:pPr algn="ctr"/>
            <a:r>
              <a:rPr lang="ko-KR" altLang="en-US" sz="4000" b="1" spc="-300" dirty="0">
                <a:solidFill>
                  <a:srgbClr val="0066FF"/>
                </a:solidFill>
              </a:rPr>
              <a:t>문상 무제한 누적</a:t>
            </a:r>
            <a:endParaRPr lang="en-US" altLang="ko-KR" sz="4000" b="1" spc="-300" dirty="0">
              <a:solidFill>
                <a:srgbClr val="0066FF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EA86D0-B261-4DEB-9D15-074E187C03B9}"/>
              </a:ext>
            </a:extLst>
          </p:cNvPr>
          <p:cNvSpPr/>
          <p:nvPr/>
        </p:nvSpPr>
        <p:spPr>
          <a:xfrm>
            <a:off x="306828" y="3171633"/>
            <a:ext cx="3791423" cy="4288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37560-442A-4391-8062-502EC04240CF}"/>
              </a:ext>
            </a:extLst>
          </p:cNvPr>
          <p:cNvSpPr txBox="1"/>
          <p:nvPr/>
        </p:nvSpPr>
        <p:spPr>
          <a:xfrm>
            <a:off x="445538" y="3237382"/>
            <a:ext cx="351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FFFF00"/>
                </a:solidFill>
              </a:rPr>
              <a:t>친구 추천 인원 수 제한 없음</a:t>
            </a:r>
            <a:r>
              <a:rPr lang="en-US" altLang="ko-KR" sz="1200" b="1" spc="-150" dirty="0">
                <a:solidFill>
                  <a:srgbClr val="FFFF00"/>
                </a:solidFill>
              </a:rPr>
              <a:t>! = </a:t>
            </a:r>
            <a:r>
              <a:rPr lang="ko-KR" altLang="en-US" sz="1200" b="1" spc="-150" dirty="0">
                <a:solidFill>
                  <a:srgbClr val="FFFF00"/>
                </a:solidFill>
              </a:rPr>
              <a:t>추천하는 만큼 문상 누적</a:t>
            </a:r>
            <a:r>
              <a:rPr lang="en-US" altLang="ko-KR" sz="1200" b="1" spc="-150" dirty="0">
                <a:solidFill>
                  <a:srgbClr val="FFFF00"/>
                </a:solidFill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99396-3FF2-44D9-8350-F162DF083224}"/>
              </a:ext>
            </a:extLst>
          </p:cNvPr>
          <p:cNvSpPr txBox="1"/>
          <p:nvPr/>
        </p:nvSpPr>
        <p:spPr>
          <a:xfrm>
            <a:off x="979485" y="129298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300" dirty="0"/>
              <a:t>이미 패스를 구매했다면</a:t>
            </a:r>
            <a:endParaRPr lang="en-US" altLang="ko-KR" b="1" spc="-300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2CF150AC-3600-4A4E-A0A8-F3DAD47D6276}"/>
              </a:ext>
            </a:extLst>
          </p:cNvPr>
          <p:cNvSpPr/>
          <p:nvPr/>
        </p:nvSpPr>
        <p:spPr>
          <a:xfrm rot="16200000">
            <a:off x="890586" y="3057103"/>
            <a:ext cx="2600329" cy="4114805"/>
          </a:xfrm>
          <a:prstGeom prst="flowChartManualIn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2B812-8162-4EF5-9C21-4326D2FC5A7B}"/>
              </a:ext>
            </a:extLst>
          </p:cNvPr>
          <p:cNvSpPr txBox="1"/>
          <p:nvPr/>
        </p:nvSpPr>
        <p:spPr>
          <a:xfrm>
            <a:off x="302741" y="4553679"/>
            <a:ext cx="3978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300" dirty="0" err="1"/>
              <a:t>대성올패스</a:t>
            </a:r>
            <a:r>
              <a:rPr lang="en-US" altLang="ko-KR" sz="4000" b="1" spc="-300" dirty="0"/>
              <a:t> </a:t>
            </a:r>
          </a:p>
          <a:p>
            <a:pPr algn="ctr"/>
            <a:r>
              <a:rPr lang="ko-KR" altLang="en-US" sz="4000" b="1" spc="-300" dirty="0">
                <a:solidFill>
                  <a:srgbClr val="0066FF"/>
                </a:solidFill>
              </a:rPr>
              <a:t>할인</a:t>
            </a:r>
            <a:r>
              <a:rPr lang="en-US" altLang="ko-KR" sz="4000" b="1" spc="-300" dirty="0">
                <a:solidFill>
                  <a:srgbClr val="0066FF"/>
                </a:solidFill>
              </a:rPr>
              <a:t>+</a:t>
            </a:r>
            <a:r>
              <a:rPr lang="ko-KR" altLang="en-US" sz="4000" b="1" spc="-300" dirty="0">
                <a:solidFill>
                  <a:srgbClr val="0066FF"/>
                </a:solidFill>
              </a:rPr>
              <a:t>배송비 쿠폰</a:t>
            </a:r>
            <a:endParaRPr lang="en-US" altLang="ko-KR" sz="4000" b="1" spc="-300" dirty="0">
              <a:solidFill>
                <a:srgbClr val="0066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8A21F-96A4-42D5-BB71-81B7D1CCAED7}"/>
              </a:ext>
            </a:extLst>
          </p:cNvPr>
          <p:cNvSpPr txBox="1"/>
          <p:nvPr/>
        </p:nvSpPr>
        <p:spPr>
          <a:xfrm>
            <a:off x="793667" y="4080318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300" dirty="0"/>
              <a:t>아직 패스를 구매하지 않았다면</a:t>
            </a:r>
            <a:endParaRPr lang="en-US" altLang="ko-KR" b="1" spc="-3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556BCDC-CD0A-46D5-A3C9-579D46A66139}"/>
              </a:ext>
            </a:extLst>
          </p:cNvPr>
          <p:cNvSpPr/>
          <p:nvPr/>
        </p:nvSpPr>
        <p:spPr>
          <a:xfrm>
            <a:off x="303249" y="5862921"/>
            <a:ext cx="3795002" cy="45687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E2785-457D-4865-83F9-E2EC88C0A0C6}"/>
              </a:ext>
            </a:extLst>
          </p:cNvPr>
          <p:cNvSpPr txBox="1"/>
          <p:nvPr/>
        </p:nvSpPr>
        <p:spPr>
          <a:xfrm>
            <a:off x="375581" y="5937663"/>
            <a:ext cx="3650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FFFF00"/>
                </a:solidFill>
              </a:rPr>
              <a:t>할인 받아 패스 구매하고</a:t>
            </a:r>
            <a:r>
              <a:rPr lang="en-US" altLang="ko-KR" sz="1200" b="1" spc="-150" dirty="0">
                <a:solidFill>
                  <a:srgbClr val="FFFF00"/>
                </a:solidFill>
              </a:rPr>
              <a:t>. </a:t>
            </a:r>
            <a:r>
              <a:rPr lang="ko-KR" altLang="en-US" sz="1200" b="1" spc="-150" dirty="0">
                <a:solidFill>
                  <a:srgbClr val="FFFF00"/>
                </a:solidFill>
              </a:rPr>
              <a:t>나도 방장 </a:t>
            </a:r>
            <a:r>
              <a:rPr lang="ko-KR" altLang="en-US" sz="1200" b="1" spc="-150" dirty="0" err="1">
                <a:solidFill>
                  <a:srgbClr val="FFFF00"/>
                </a:solidFill>
              </a:rPr>
              <a:t>되서</a:t>
            </a:r>
            <a:r>
              <a:rPr lang="ko-KR" altLang="en-US" sz="1200" b="1" spc="-150" dirty="0">
                <a:solidFill>
                  <a:srgbClr val="FFFF00"/>
                </a:solidFill>
              </a:rPr>
              <a:t> 문상 무제한 받자</a:t>
            </a:r>
            <a:r>
              <a:rPr lang="en-US" altLang="ko-KR" sz="1200" b="1" spc="-150" dirty="0">
                <a:solidFill>
                  <a:srgbClr val="FFFF00"/>
                </a:solidFill>
              </a:rPr>
              <a:t>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C1AC83-C6C9-4530-BA4B-3B4EFE686B99}"/>
              </a:ext>
            </a:extLst>
          </p:cNvPr>
          <p:cNvSpPr txBox="1"/>
          <p:nvPr/>
        </p:nvSpPr>
        <p:spPr>
          <a:xfrm>
            <a:off x="1001027" y="6401126"/>
            <a:ext cx="2279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이벤트 기간 </a:t>
            </a:r>
            <a:r>
              <a:rPr lang="en-US" altLang="ko-KR" sz="1100" dirty="0"/>
              <a:t>: 3/2(</a:t>
            </a:r>
            <a:r>
              <a:rPr lang="ko-KR" altLang="en-US" sz="1100" dirty="0"/>
              <a:t>수</a:t>
            </a:r>
            <a:r>
              <a:rPr lang="en-US" altLang="ko-KR" sz="1100" dirty="0"/>
              <a:t>) ~ 3/31(</a:t>
            </a:r>
            <a:r>
              <a:rPr lang="ko-KR" altLang="en-US" sz="1100" dirty="0"/>
              <a:t>목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7A3EE73-11BA-49DB-91A9-FFFA99145457}"/>
              </a:ext>
            </a:extLst>
          </p:cNvPr>
          <p:cNvSpPr/>
          <p:nvPr/>
        </p:nvSpPr>
        <p:spPr>
          <a:xfrm>
            <a:off x="5857158" y="468313"/>
            <a:ext cx="2544176" cy="45591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E2BB4-3BAF-44CF-BC8F-2C0D27590B3E}"/>
              </a:ext>
            </a:extLst>
          </p:cNvPr>
          <p:cNvSpPr txBox="1"/>
          <p:nvPr/>
        </p:nvSpPr>
        <p:spPr>
          <a:xfrm>
            <a:off x="6100771" y="542574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FFFF00"/>
                </a:solidFill>
              </a:rPr>
              <a:t>아직</a:t>
            </a:r>
            <a:r>
              <a:rPr lang="en-US" altLang="ko-KR" sz="1200" b="1" spc="-150" dirty="0">
                <a:solidFill>
                  <a:srgbClr val="FFFF00"/>
                </a:solidFill>
              </a:rPr>
              <a:t>, </a:t>
            </a:r>
            <a:r>
              <a:rPr lang="ko-KR" altLang="en-US" sz="1200" b="1" spc="-150" dirty="0" err="1">
                <a:solidFill>
                  <a:srgbClr val="FFFF00"/>
                </a:solidFill>
              </a:rPr>
              <a:t>대성올패스</a:t>
            </a:r>
            <a:r>
              <a:rPr lang="ko-KR" altLang="en-US" sz="1200" b="1" spc="-150" dirty="0">
                <a:solidFill>
                  <a:srgbClr val="FFFF00"/>
                </a:solidFill>
              </a:rPr>
              <a:t> 미구매자라면</a:t>
            </a:r>
            <a:r>
              <a:rPr lang="en-US" altLang="ko-KR" sz="1200" b="1" spc="-150" dirty="0">
                <a:solidFill>
                  <a:srgbClr val="FFFF00"/>
                </a:solidFill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341504-38A0-4D0B-9B1B-781C383361F4}"/>
              </a:ext>
            </a:extLst>
          </p:cNvPr>
          <p:cNvSpPr txBox="1"/>
          <p:nvPr/>
        </p:nvSpPr>
        <p:spPr>
          <a:xfrm>
            <a:off x="5022752" y="1025229"/>
            <a:ext cx="4213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66FF"/>
                </a:solidFill>
              </a:rPr>
              <a:t>지금 개설된 방에 입장하고</a:t>
            </a:r>
            <a:endParaRPr lang="en-US" altLang="ko-KR" b="1" spc="-150" dirty="0">
              <a:solidFill>
                <a:srgbClr val="0066FF"/>
              </a:solidFill>
            </a:endParaRPr>
          </a:p>
          <a:p>
            <a:pPr algn="ctr"/>
            <a:r>
              <a:rPr lang="ko-KR" altLang="en-US" b="1" spc="-150" dirty="0" err="1">
                <a:solidFill>
                  <a:srgbClr val="0066FF"/>
                </a:solidFill>
              </a:rPr>
              <a:t>대성올패스</a:t>
            </a:r>
            <a:r>
              <a:rPr lang="ko-KR" altLang="en-US" b="1" spc="-150" dirty="0">
                <a:solidFill>
                  <a:srgbClr val="0066FF"/>
                </a:solidFill>
              </a:rPr>
              <a:t> 할인 받아</a:t>
            </a:r>
            <a:r>
              <a:rPr lang="en-US" altLang="ko-KR" b="1" spc="-150" dirty="0">
                <a:solidFill>
                  <a:srgbClr val="0066FF"/>
                </a:solidFill>
              </a:rPr>
              <a:t> </a:t>
            </a:r>
            <a:r>
              <a:rPr lang="ko-KR" altLang="en-US" b="1" spc="-150" dirty="0">
                <a:solidFill>
                  <a:srgbClr val="0066FF"/>
                </a:solidFill>
              </a:rPr>
              <a:t>구매할 수 있는 기회</a:t>
            </a:r>
            <a:r>
              <a:rPr lang="en-US" altLang="ko-KR" b="1" spc="-150" dirty="0">
                <a:solidFill>
                  <a:srgbClr val="0066FF"/>
                </a:solidFill>
              </a:rPr>
              <a:t>!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D040B33-A1B7-4F0F-9386-23AB0EF8C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53012"/>
              </p:ext>
            </p:extLst>
          </p:nvPr>
        </p:nvGraphicFramePr>
        <p:xfrm>
          <a:off x="2200750" y="3709198"/>
          <a:ext cx="2774839" cy="245001"/>
        </p:xfrm>
        <a:graphic>
          <a:graphicData uri="http://schemas.openxmlformats.org/drawingml/2006/table">
            <a:tbl>
              <a:tblPr firstRow="1" bandRow="1"/>
              <a:tblGrid>
                <a:gridCol w="24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00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9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모바일은 </a:t>
                      </a:r>
                      <a:r>
                        <a:rPr lang="ko-KR" altLang="en-US" sz="800" b="0" kern="1200" dirty="0" err="1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뒷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배경으로 돈 쌓인 이미지 깔아주세요</a:t>
                      </a:r>
                      <a:endParaRPr lang="en-US" altLang="ko-KR" sz="800" b="0" kern="1200" dirty="0">
                        <a:solidFill>
                          <a:srgbClr val="FF0066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AFB5A6-C9DC-42E8-86F4-0F6A308D7689}"/>
              </a:ext>
            </a:extLst>
          </p:cNvPr>
          <p:cNvSpPr/>
          <p:nvPr/>
        </p:nvSpPr>
        <p:spPr>
          <a:xfrm>
            <a:off x="5636183" y="1883363"/>
            <a:ext cx="3183968" cy="1260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084E45-5C5E-450A-91A3-11A95194012E}"/>
              </a:ext>
            </a:extLst>
          </p:cNvPr>
          <p:cNvSpPr txBox="1"/>
          <p:nvPr/>
        </p:nvSpPr>
        <p:spPr>
          <a:xfrm>
            <a:off x="5689924" y="1986191"/>
            <a:ext cx="3076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 err="1"/>
              <a:t>대성올패스</a:t>
            </a:r>
            <a:endParaRPr lang="en-US" altLang="ko-KR" sz="2800" b="1" spc="-300" dirty="0"/>
          </a:p>
          <a:p>
            <a:pPr algn="ctr"/>
            <a:r>
              <a:rPr lang="en-US" altLang="ko-KR" sz="2800" b="1" spc="-300" dirty="0"/>
              <a:t>4</a:t>
            </a:r>
            <a:r>
              <a:rPr lang="ko-KR" altLang="en-US" sz="2800" b="1" spc="-300" dirty="0"/>
              <a:t>만원 할인쿠폰</a:t>
            </a:r>
            <a:endParaRPr lang="en-US" altLang="ko-KR" sz="2800" b="1" spc="-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2A5B8-3648-413A-9A1C-249E09D4674D}"/>
              </a:ext>
            </a:extLst>
          </p:cNvPr>
          <p:cNvSpPr txBox="1"/>
          <p:nvPr/>
        </p:nvSpPr>
        <p:spPr>
          <a:xfrm>
            <a:off x="6989157" y="2940298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300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966396-F542-43B8-9BF9-FBD1DDDCC348}"/>
              </a:ext>
            </a:extLst>
          </p:cNvPr>
          <p:cNvSpPr txBox="1"/>
          <p:nvPr/>
        </p:nvSpPr>
        <p:spPr>
          <a:xfrm>
            <a:off x="5677141" y="2844783"/>
            <a:ext cx="3175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기본수강형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[1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대성올패스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(32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만원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에만 적용 가능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89D994-BBB6-4952-B28A-F433C80C68C5}"/>
              </a:ext>
            </a:extLst>
          </p:cNvPr>
          <p:cNvSpPr/>
          <p:nvPr/>
        </p:nvSpPr>
        <p:spPr>
          <a:xfrm>
            <a:off x="5636183" y="3426413"/>
            <a:ext cx="3183968" cy="1260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949354-6963-423D-89D6-386A9FBE972C}"/>
              </a:ext>
            </a:extLst>
          </p:cNvPr>
          <p:cNvSpPr txBox="1"/>
          <p:nvPr/>
        </p:nvSpPr>
        <p:spPr>
          <a:xfrm>
            <a:off x="5689924" y="3786147"/>
            <a:ext cx="3076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/>
              <a:t>배송비 무료 쿠폰</a:t>
            </a:r>
            <a:endParaRPr lang="en-US" altLang="ko-KR" sz="2800" b="1" spc="-3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D6F8F86-385D-4C74-A794-F76EBF4D1878}"/>
              </a:ext>
            </a:extLst>
          </p:cNvPr>
          <p:cNvSpPr/>
          <p:nvPr/>
        </p:nvSpPr>
        <p:spPr>
          <a:xfrm>
            <a:off x="5228503" y="3327717"/>
            <a:ext cx="771525" cy="771525"/>
          </a:xfrm>
          <a:prstGeom prst="ellipse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" descr="드래곤빌리지">
            <a:extLst>
              <a:ext uri="{FF2B5EF4-FFF2-40B4-BE49-F238E27FC236}">
                <a16:creationId xmlns:a16="http://schemas.microsoft.com/office/drawing/2014/main" id="{682881F7-CB23-4D81-8765-31EF4075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343" y="5044421"/>
            <a:ext cx="1400706" cy="10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id="{03CA38CC-FE40-4066-A1F2-49A48E1F1867}"/>
              </a:ext>
            </a:extLst>
          </p:cNvPr>
          <p:cNvSpPr/>
          <p:nvPr/>
        </p:nvSpPr>
        <p:spPr>
          <a:xfrm>
            <a:off x="6666003" y="4310987"/>
            <a:ext cx="2447834" cy="790343"/>
          </a:xfrm>
          <a:prstGeom prst="wedgeRoundRectCallout">
            <a:avLst>
              <a:gd name="adj1" fmla="val 1374"/>
              <a:gd name="adj2" fmla="val 7901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09237B-27BD-481D-ADC8-7283812CAC7D}"/>
              </a:ext>
            </a:extLst>
          </p:cNvPr>
          <p:cNvSpPr txBox="1"/>
          <p:nvPr/>
        </p:nvSpPr>
        <p:spPr>
          <a:xfrm>
            <a:off x="6622376" y="4376206"/>
            <a:ext cx="25434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/>
              <a:t>안녕하세요 크루입니다</a:t>
            </a:r>
            <a:r>
              <a:rPr lang="en-US" altLang="ko-KR" sz="1600" b="1" spc="-150" dirty="0"/>
              <a:t>!</a:t>
            </a:r>
          </a:p>
          <a:p>
            <a:pPr algn="ctr"/>
            <a:r>
              <a:rPr lang="ko-KR" altLang="en-US" sz="1100" b="1" spc="-150" dirty="0">
                <a:solidFill>
                  <a:srgbClr val="0066FF"/>
                </a:solidFill>
              </a:rPr>
              <a:t>★패스 할인 절호의 기회</a:t>
            </a:r>
            <a:endParaRPr lang="en-US" altLang="ko-KR" sz="1100" b="1" spc="-150" dirty="0">
              <a:solidFill>
                <a:srgbClr val="0066FF"/>
              </a:solidFill>
            </a:endParaRPr>
          </a:p>
          <a:p>
            <a:pPr algn="ctr"/>
            <a:r>
              <a:rPr lang="ko-KR" altLang="en-US" sz="1100" b="1" spc="-150" dirty="0">
                <a:solidFill>
                  <a:srgbClr val="0066FF"/>
                </a:solidFill>
              </a:rPr>
              <a:t>★</a:t>
            </a:r>
            <a:r>
              <a:rPr lang="ko-KR" altLang="en-US" sz="1100" b="1" spc="-150" dirty="0" err="1">
                <a:solidFill>
                  <a:srgbClr val="0066FF"/>
                </a:solidFill>
              </a:rPr>
              <a:t>대성올패스</a:t>
            </a:r>
            <a:r>
              <a:rPr lang="ko-KR" altLang="en-US" sz="1100" b="1" spc="-150" dirty="0">
                <a:solidFill>
                  <a:srgbClr val="0066FF"/>
                </a:solidFill>
              </a:rPr>
              <a:t> 구매 시 방장 될 수 있음</a:t>
            </a:r>
            <a:endParaRPr lang="en-US" altLang="ko-KR" sz="1100" b="1" spc="-150" dirty="0">
              <a:solidFill>
                <a:srgbClr val="0066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3069B2-C0B9-4C17-B5E0-BA70A108575E}"/>
              </a:ext>
            </a:extLst>
          </p:cNvPr>
          <p:cNvSpPr txBox="1"/>
          <p:nvPr/>
        </p:nvSpPr>
        <p:spPr>
          <a:xfrm>
            <a:off x="5165607" y="3478553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선착순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spc="-150" dirty="0">
                <a:solidFill>
                  <a:schemeClr val="bg1"/>
                </a:solidFill>
              </a:rPr>
              <a:t>추가혜택</a:t>
            </a:r>
            <a:endParaRPr lang="en-US" altLang="ko-KR" sz="1100" b="1" spc="-150" dirty="0">
              <a:solidFill>
                <a:schemeClr val="bg1"/>
              </a:solidFill>
            </a:endParaRPr>
          </a:p>
        </p:txBody>
      </p:sp>
      <p:pic>
        <p:nvPicPr>
          <p:cNvPr id="38" name="Picture 4" descr="드래곤빌리지">
            <a:extLst>
              <a:ext uri="{FF2B5EF4-FFF2-40B4-BE49-F238E27FC236}">
                <a16:creationId xmlns:a16="http://schemas.microsoft.com/office/drawing/2014/main" id="{5484C289-652A-4266-9C6A-AF713551B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804" y="5717358"/>
            <a:ext cx="702693" cy="53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727C908-7CF3-4F46-8749-38DE96351FB3}"/>
              </a:ext>
            </a:extLst>
          </p:cNvPr>
          <p:cNvSpPr txBox="1"/>
          <p:nvPr/>
        </p:nvSpPr>
        <p:spPr>
          <a:xfrm>
            <a:off x="5048048" y="5491340"/>
            <a:ext cx="4251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highlight>
                  <a:srgbClr val="F1DBA5"/>
                </a:highlight>
              </a:rPr>
              <a:t>방 입장 시</a:t>
            </a:r>
            <a:endParaRPr lang="en-US" altLang="ko-KR" b="1" spc="-150" dirty="0">
              <a:highlight>
                <a:srgbClr val="F1DBA5"/>
              </a:highlight>
            </a:endParaRPr>
          </a:p>
          <a:p>
            <a:r>
              <a:rPr lang="ko-KR" altLang="en-US" b="1" spc="-150" dirty="0" err="1">
                <a:highlight>
                  <a:srgbClr val="F1DBA5"/>
                </a:highlight>
              </a:rPr>
              <a:t>대성올패스</a:t>
            </a:r>
            <a:r>
              <a:rPr lang="ko-KR" altLang="en-US" b="1" spc="-150" dirty="0">
                <a:highlight>
                  <a:srgbClr val="F1DBA5"/>
                </a:highlight>
              </a:rPr>
              <a:t> </a:t>
            </a:r>
            <a:r>
              <a:rPr lang="en-US" altLang="ko-KR" b="1" spc="-150" dirty="0">
                <a:highlight>
                  <a:srgbClr val="F1DBA5"/>
                </a:highlight>
              </a:rPr>
              <a:t>4</a:t>
            </a:r>
            <a:r>
              <a:rPr lang="ko-KR" altLang="en-US" b="1" spc="-150" dirty="0">
                <a:highlight>
                  <a:srgbClr val="F1DBA5"/>
                </a:highlight>
              </a:rPr>
              <a:t>만원 할인쿠폰</a:t>
            </a:r>
            <a:endParaRPr lang="en-US" altLang="ko-KR" b="1" spc="-150" dirty="0">
              <a:highlight>
                <a:srgbClr val="F1DBA5"/>
              </a:highlight>
            </a:endParaRPr>
          </a:p>
          <a:p>
            <a:r>
              <a:rPr lang="en-US" altLang="ko-KR" b="1" spc="-150" dirty="0">
                <a:highlight>
                  <a:srgbClr val="F1DBA5"/>
                </a:highlight>
              </a:rPr>
              <a:t>+</a:t>
            </a:r>
            <a:r>
              <a:rPr lang="ko-KR" altLang="en-US" b="1" spc="-150" dirty="0">
                <a:highlight>
                  <a:srgbClr val="F1DBA5"/>
                </a:highlight>
              </a:rPr>
              <a:t>배송비 무료 쿠폰</a:t>
            </a:r>
            <a:r>
              <a:rPr lang="en-US" altLang="ko-KR" b="1" spc="-150" dirty="0">
                <a:highlight>
                  <a:srgbClr val="F1DBA5"/>
                </a:highlight>
              </a:rPr>
              <a:t>(1</a:t>
            </a:r>
            <a:r>
              <a:rPr lang="ko-KR" altLang="en-US" b="1" spc="-150" dirty="0">
                <a:highlight>
                  <a:srgbClr val="F1DBA5"/>
                </a:highlight>
              </a:rPr>
              <a:t>매</a:t>
            </a:r>
            <a:r>
              <a:rPr lang="en-US" altLang="ko-KR" b="1" spc="-150" dirty="0">
                <a:highlight>
                  <a:srgbClr val="F1DBA5"/>
                </a:highlight>
              </a:rPr>
              <a:t>)</a:t>
            </a:r>
            <a:r>
              <a:rPr lang="ko-KR" altLang="en-US" b="1" spc="-150" dirty="0">
                <a:highlight>
                  <a:srgbClr val="F1DBA5"/>
                </a:highlight>
              </a:rPr>
              <a:t>이 즉시 지급됩니다</a:t>
            </a:r>
            <a:r>
              <a:rPr lang="en-US" altLang="ko-KR" b="1" spc="-150" dirty="0">
                <a:highlight>
                  <a:srgbClr val="F1DBA5"/>
                </a:highlight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560E43-90F8-4054-A926-4D5BEA553353}"/>
              </a:ext>
            </a:extLst>
          </p:cNvPr>
          <p:cNvSpPr/>
          <p:nvPr/>
        </p:nvSpPr>
        <p:spPr>
          <a:xfrm>
            <a:off x="5058029" y="195261"/>
            <a:ext cx="4171949" cy="6467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0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69F9CC-9ACC-4FCF-BE11-D8BEDF1446C5}"/>
              </a:ext>
            </a:extLst>
          </p:cNvPr>
          <p:cNvSpPr/>
          <p:nvPr/>
        </p:nvSpPr>
        <p:spPr>
          <a:xfrm>
            <a:off x="221928" y="2271636"/>
            <a:ext cx="3905225" cy="1255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D752D8-6F31-48AB-BCE3-95BE766BA582}"/>
              </a:ext>
            </a:extLst>
          </p:cNvPr>
          <p:cNvSpPr/>
          <p:nvPr/>
        </p:nvSpPr>
        <p:spPr>
          <a:xfrm>
            <a:off x="99785" y="195262"/>
            <a:ext cx="4171949" cy="6467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560E43-90F8-4054-A926-4D5BEA553353}"/>
              </a:ext>
            </a:extLst>
          </p:cNvPr>
          <p:cNvSpPr/>
          <p:nvPr/>
        </p:nvSpPr>
        <p:spPr>
          <a:xfrm>
            <a:off x="5058029" y="195261"/>
            <a:ext cx="4171949" cy="6900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FA4AD1-B50F-4FEC-A6FE-78B28AD80D6D}"/>
              </a:ext>
            </a:extLst>
          </p:cNvPr>
          <p:cNvSpPr/>
          <p:nvPr/>
        </p:nvSpPr>
        <p:spPr>
          <a:xfrm>
            <a:off x="934191" y="468313"/>
            <a:ext cx="2544176" cy="45591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484AD-7E2A-4EEC-85AE-D26B5C2FD45E}"/>
              </a:ext>
            </a:extLst>
          </p:cNvPr>
          <p:cNvSpPr txBox="1"/>
          <p:nvPr/>
        </p:nvSpPr>
        <p:spPr>
          <a:xfrm>
            <a:off x="1177804" y="542574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FFFF00"/>
                </a:solidFill>
              </a:rPr>
              <a:t>이미</a:t>
            </a:r>
            <a:r>
              <a:rPr lang="en-US" altLang="ko-KR" sz="1200" b="1" spc="-150" dirty="0">
                <a:solidFill>
                  <a:srgbClr val="FFFF00"/>
                </a:solidFill>
              </a:rPr>
              <a:t>, </a:t>
            </a:r>
            <a:r>
              <a:rPr lang="ko-KR" altLang="en-US" sz="1200" b="1" spc="-150" dirty="0" err="1">
                <a:solidFill>
                  <a:srgbClr val="FFFF00"/>
                </a:solidFill>
              </a:rPr>
              <a:t>대성올패스를</a:t>
            </a:r>
            <a:r>
              <a:rPr lang="ko-KR" altLang="en-US" sz="1200" b="1" spc="-150" dirty="0">
                <a:solidFill>
                  <a:srgbClr val="FFFF00"/>
                </a:solidFill>
              </a:rPr>
              <a:t> 구매했다면</a:t>
            </a:r>
            <a:r>
              <a:rPr lang="en-US" altLang="ko-KR" sz="1200" b="1" spc="-150" dirty="0">
                <a:solidFill>
                  <a:srgbClr val="FFFF00"/>
                </a:solidFill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58C2A-26B2-424E-8F31-D5368CAC2855}"/>
              </a:ext>
            </a:extLst>
          </p:cNvPr>
          <p:cNvSpPr txBox="1"/>
          <p:nvPr/>
        </p:nvSpPr>
        <p:spPr>
          <a:xfrm>
            <a:off x="360273" y="1025229"/>
            <a:ext cx="3692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rgbClr val="0066FF"/>
                </a:solidFill>
              </a:rPr>
              <a:t>지금 방 개설하고</a:t>
            </a:r>
            <a:r>
              <a:rPr lang="en-US" altLang="ko-KR" sz="1800" b="1" spc="-150" dirty="0">
                <a:solidFill>
                  <a:srgbClr val="0066FF"/>
                </a:solidFill>
              </a:rPr>
              <a:t>,</a:t>
            </a:r>
            <a:r>
              <a:rPr lang="ko-KR" altLang="en-US" sz="1800" b="1" spc="-150" dirty="0">
                <a:solidFill>
                  <a:srgbClr val="0066FF"/>
                </a:solidFill>
              </a:rPr>
              <a:t> 크루를 모아보세요</a:t>
            </a:r>
            <a:r>
              <a:rPr lang="en-US" altLang="ko-KR" sz="1800" b="1" spc="-150" dirty="0">
                <a:solidFill>
                  <a:srgbClr val="0066FF"/>
                </a:solidFill>
              </a:rPr>
              <a:t>.</a:t>
            </a:r>
          </a:p>
          <a:p>
            <a:pPr algn="ctr"/>
            <a:r>
              <a:rPr lang="ko-KR" altLang="en-US" sz="1800" b="1" spc="-150" dirty="0">
                <a:solidFill>
                  <a:srgbClr val="0066FF"/>
                </a:solidFill>
              </a:rPr>
              <a:t>내 방 크루가 </a:t>
            </a:r>
            <a:r>
              <a:rPr lang="ko-KR" altLang="en-US" sz="1800" b="1" spc="-150" dirty="0" err="1">
                <a:solidFill>
                  <a:srgbClr val="0066FF"/>
                </a:solidFill>
              </a:rPr>
              <a:t>대성올패스</a:t>
            </a:r>
            <a:endParaRPr lang="en-US" altLang="ko-KR" sz="1800" b="1" spc="-150" dirty="0">
              <a:solidFill>
                <a:srgbClr val="0066FF"/>
              </a:solidFill>
            </a:endParaRPr>
          </a:p>
          <a:p>
            <a:pPr algn="ctr"/>
            <a:r>
              <a:rPr lang="ko-KR" altLang="en-US" sz="1800" b="1" spc="-150" dirty="0">
                <a:solidFill>
                  <a:srgbClr val="0066FF"/>
                </a:solidFill>
              </a:rPr>
              <a:t>구매한 숫자만큼 문상 누적</a:t>
            </a:r>
            <a:r>
              <a:rPr lang="en-US" altLang="ko-KR" sz="1800" b="1" spc="-150" dirty="0">
                <a:solidFill>
                  <a:srgbClr val="0066FF"/>
                </a:solidFill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1F32B-B200-4F3F-A464-4CBF345E1FD1}"/>
              </a:ext>
            </a:extLst>
          </p:cNvPr>
          <p:cNvSpPr txBox="1"/>
          <p:nvPr/>
        </p:nvSpPr>
        <p:spPr>
          <a:xfrm>
            <a:off x="376482" y="2368597"/>
            <a:ext cx="367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300" dirty="0"/>
              <a:t>크루 </a:t>
            </a:r>
            <a:r>
              <a:rPr lang="en-US" altLang="ko-KR" sz="2000" b="1" spc="-300" dirty="0">
                <a:solidFill>
                  <a:srgbClr val="0066FF"/>
                </a:solidFill>
              </a:rPr>
              <a:t>5</a:t>
            </a:r>
            <a:r>
              <a:rPr lang="ko-KR" altLang="en-US" sz="2000" b="1" spc="-300" dirty="0">
                <a:solidFill>
                  <a:srgbClr val="0066FF"/>
                </a:solidFill>
              </a:rPr>
              <a:t>명</a:t>
            </a:r>
            <a:r>
              <a:rPr lang="ko-KR" altLang="en-US" sz="2000" b="1" spc="-300" dirty="0"/>
              <a:t> 이상</a:t>
            </a:r>
            <a:r>
              <a:rPr lang="en-US" altLang="ko-KR" sz="2000" b="1" spc="-300" dirty="0"/>
              <a:t> </a:t>
            </a:r>
            <a:r>
              <a:rPr lang="ko-KR" altLang="en-US" sz="2000" b="1" spc="-300" dirty="0" err="1"/>
              <a:t>대성올패스</a:t>
            </a:r>
            <a:r>
              <a:rPr lang="ko-KR" altLang="en-US" sz="2000" b="1" spc="-300" dirty="0"/>
              <a:t> 구매 시</a:t>
            </a:r>
            <a:endParaRPr lang="en-US" altLang="ko-KR" sz="2000" b="1" spc="-3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3194638-6332-42CB-A4B8-4805406394AC}"/>
              </a:ext>
            </a:extLst>
          </p:cNvPr>
          <p:cNvSpPr/>
          <p:nvPr/>
        </p:nvSpPr>
        <p:spPr>
          <a:xfrm>
            <a:off x="788517" y="3078342"/>
            <a:ext cx="1052424" cy="315945"/>
          </a:xfrm>
          <a:prstGeom prst="roundRect">
            <a:avLst>
              <a:gd name="adj" fmla="val 50000"/>
            </a:avLst>
          </a:prstGeom>
          <a:solidFill>
            <a:srgbClr val="F60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F5C80-A751-4316-B2E5-DB6FD936995A}"/>
              </a:ext>
            </a:extLst>
          </p:cNvPr>
          <p:cNvSpPr txBox="1"/>
          <p:nvPr/>
        </p:nvSpPr>
        <p:spPr>
          <a:xfrm>
            <a:off x="670671" y="3100402"/>
            <a:ext cx="1288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300" dirty="0">
                <a:solidFill>
                  <a:schemeClr val="bg1"/>
                </a:solidFill>
              </a:rPr>
              <a:t>X 1</a:t>
            </a:r>
            <a:r>
              <a:rPr lang="ko-KR" altLang="en-US" sz="1400" b="1" spc="-300" dirty="0" err="1">
                <a:solidFill>
                  <a:schemeClr val="bg1"/>
                </a:solidFill>
              </a:rPr>
              <a:t>만원씩</a:t>
            </a:r>
            <a:endParaRPr lang="en-US" altLang="ko-KR" sz="1050" b="1" spc="-3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9708D-1105-49D6-ABD0-5474E5187AEA}"/>
              </a:ext>
            </a:extLst>
          </p:cNvPr>
          <p:cNvSpPr txBox="1"/>
          <p:nvPr/>
        </p:nvSpPr>
        <p:spPr>
          <a:xfrm>
            <a:off x="1797942" y="2927223"/>
            <a:ext cx="205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300" dirty="0">
                <a:solidFill>
                  <a:srgbClr val="F60896"/>
                </a:solidFill>
              </a:rPr>
              <a:t>=50,000</a:t>
            </a:r>
            <a:r>
              <a:rPr lang="ko-KR" altLang="en-US" sz="2800" b="1" spc="-300" dirty="0">
                <a:solidFill>
                  <a:srgbClr val="F60896"/>
                </a:solidFill>
              </a:rPr>
              <a:t>원 </a:t>
            </a:r>
            <a:r>
              <a:rPr lang="ko-KR" altLang="en-US" sz="1100" b="1" spc="-300" dirty="0">
                <a:solidFill>
                  <a:srgbClr val="F60896"/>
                </a:solidFill>
              </a:rPr>
              <a:t>이상</a:t>
            </a:r>
            <a:endParaRPr lang="en-US" altLang="ko-KR" sz="1600" b="1" spc="-300" dirty="0">
              <a:solidFill>
                <a:srgbClr val="F6089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28B78B-F43D-4C18-B168-18803602E3E2}"/>
              </a:ext>
            </a:extLst>
          </p:cNvPr>
          <p:cNvSpPr txBox="1"/>
          <p:nvPr/>
        </p:nvSpPr>
        <p:spPr>
          <a:xfrm>
            <a:off x="1211943" y="2829295"/>
            <a:ext cx="1819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60896"/>
                </a:solidFill>
              </a:rPr>
              <a:t>방장이 받아갈 수 있는 문상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4C8B76-7340-4EF6-851F-5E73D2D41A70}"/>
              </a:ext>
            </a:extLst>
          </p:cNvPr>
          <p:cNvSpPr/>
          <p:nvPr/>
        </p:nvSpPr>
        <p:spPr>
          <a:xfrm>
            <a:off x="221928" y="3595611"/>
            <a:ext cx="3905225" cy="1255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5D62B9-3C95-4D91-9F38-4579A5FF5828}"/>
              </a:ext>
            </a:extLst>
          </p:cNvPr>
          <p:cNvSpPr txBox="1"/>
          <p:nvPr/>
        </p:nvSpPr>
        <p:spPr>
          <a:xfrm>
            <a:off x="376482" y="3692572"/>
            <a:ext cx="367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300" dirty="0"/>
              <a:t>크루 </a:t>
            </a:r>
            <a:r>
              <a:rPr lang="en-US" altLang="ko-KR" sz="2000" b="1" spc="-300" dirty="0">
                <a:solidFill>
                  <a:srgbClr val="0066FF"/>
                </a:solidFill>
              </a:rPr>
              <a:t>7</a:t>
            </a:r>
            <a:r>
              <a:rPr lang="ko-KR" altLang="en-US" sz="2000" b="1" spc="-300" dirty="0">
                <a:solidFill>
                  <a:srgbClr val="0066FF"/>
                </a:solidFill>
              </a:rPr>
              <a:t>명</a:t>
            </a:r>
            <a:r>
              <a:rPr lang="ko-KR" altLang="en-US" sz="2000" b="1" spc="-300" dirty="0"/>
              <a:t> 이상</a:t>
            </a:r>
            <a:r>
              <a:rPr lang="en-US" altLang="ko-KR" sz="2000" b="1" spc="-300" dirty="0"/>
              <a:t> </a:t>
            </a:r>
            <a:r>
              <a:rPr lang="ko-KR" altLang="en-US" sz="2000" b="1" spc="-300" dirty="0" err="1"/>
              <a:t>대성올패스</a:t>
            </a:r>
            <a:r>
              <a:rPr lang="ko-KR" altLang="en-US" sz="2000" b="1" spc="-300" dirty="0"/>
              <a:t> 구매 시</a:t>
            </a:r>
            <a:endParaRPr lang="en-US" altLang="ko-KR" sz="2000" b="1" spc="-3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5F41068-67B1-40D8-A05B-912179283D6C}"/>
              </a:ext>
            </a:extLst>
          </p:cNvPr>
          <p:cNvSpPr/>
          <p:nvPr/>
        </p:nvSpPr>
        <p:spPr>
          <a:xfrm>
            <a:off x="788517" y="4402317"/>
            <a:ext cx="1052424" cy="315945"/>
          </a:xfrm>
          <a:prstGeom prst="roundRect">
            <a:avLst>
              <a:gd name="adj" fmla="val 50000"/>
            </a:avLst>
          </a:prstGeom>
          <a:solidFill>
            <a:srgbClr val="F60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99C6EE-1EF6-4063-9588-C9F2BC2E2F87}"/>
              </a:ext>
            </a:extLst>
          </p:cNvPr>
          <p:cNvSpPr txBox="1"/>
          <p:nvPr/>
        </p:nvSpPr>
        <p:spPr>
          <a:xfrm>
            <a:off x="670671" y="4424377"/>
            <a:ext cx="1288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300" dirty="0">
                <a:solidFill>
                  <a:schemeClr val="bg1"/>
                </a:solidFill>
              </a:rPr>
              <a:t>X 2</a:t>
            </a:r>
            <a:r>
              <a:rPr lang="ko-KR" altLang="en-US" sz="1400" b="1" spc="-300" dirty="0" err="1">
                <a:solidFill>
                  <a:schemeClr val="bg1"/>
                </a:solidFill>
              </a:rPr>
              <a:t>만원씩</a:t>
            </a:r>
            <a:endParaRPr lang="en-US" altLang="ko-KR" sz="1050" b="1" spc="-3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945952-E524-4085-9DE9-8FD741C842B0}"/>
              </a:ext>
            </a:extLst>
          </p:cNvPr>
          <p:cNvSpPr txBox="1"/>
          <p:nvPr/>
        </p:nvSpPr>
        <p:spPr>
          <a:xfrm>
            <a:off x="1797942" y="4251198"/>
            <a:ext cx="222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300">
                <a:solidFill>
                  <a:srgbClr val="F60896"/>
                </a:solidFill>
              </a:rPr>
              <a:t>=140,000</a:t>
            </a:r>
            <a:r>
              <a:rPr lang="ko-KR" altLang="en-US" sz="2800" b="1" spc="-300" dirty="0">
                <a:solidFill>
                  <a:srgbClr val="F60896"/>
                </a:solidFill>
              </a:rPr>
              <a:t>원 </a:t>
            </a:r>
            <a:r>
              <a:rPr lang="ko-KR" altLang="en-US" sz="1100" b="1" spc="-300" dirty="0">
                <a:solidFill>
                  <a:srgbClr val="F60896"/>
                </a:solidFill>
              </a:rPr>
              <a:t>이상</a:t>
            </a:r>
            <a:endParaRPr lang="en-US" altLang="ko-KR" sz="1600" b="1" spc="-300" dirty="0">
              <a:solidFill>
                <a:srgbClr val="F6089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B81EAC-980E-4B34-AF0E-E5921E43DC49}"/>
              </a:ext>
            </a:extLst>
          </p:cNvPr>
          <p:cNvSpPr txBox="1"/>
          <p:nvPr/>
        </p:nvSpPr>
        <p:spPr>
          <a:xfrm>
            <a:off x="1211943" y="4153270"/>
            <a:ext cx="1819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60896"/>
                </a:solidFill>
              </a:rPr>
              <a:t>방장이 받아갈 수 있는 문상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9C7AF4-B9CE-4770-B1DF-2295020C5887}"/>
              </a:ext>
            </a:extLst>
          </p:cNvPr>
          <p:cNvSpPr/>
          <p:nvPr/>
        </p:nvSpPr>
        <p:spPr>
          <a:xfrm>
            <a:off x="221928" y="4910061"/>
            <a:ext cx="3905225" cy="1255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14C781-D217-4A22-A1B5-739146AF0F1A}"/>
              </a:ext>
            </a:extLst>
          </p:cNvPr>
          <p:cNvSpPr txBox="1"/>
          <p:nvPr/>
        </p:nvSpPr>
        <p:spPr>
          <a:xfrm>
            <a:off x="376482" y="5007022"/>
            <a:ext cx="367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300" dirty="0"/>
              <a:t>크루 </a:t>
            </a:r>
            <a:r>
              <a:rPr lang="en-US" altLang="ko-KR" sz="2000" b="1" spc="-300" dirty="0">
                <a:solidFill>
                  <a:srgbClr val="0066FF"/>
                </a:solidFill>
              </a:rPr>
              <a:t>10</a:t>
            </a:r>
            <a:r>
              <a:rPr lang="ko-KR" altLang="en-US" sz="2000" b="1" spc="-300" dirty="0">
                <a:solidFill>
                  <a:srgbClr val="0066FF"/>
                </a:solidFill>
              </a:rPr>
              <a:t>명</a:t>
            </a:r>
            <a:r>
              <a:rPr lang="ko-KR" altLang="en-US" sz="2000" b="1" spc="-300" dirty="0"/>
              <a:t> 이상</a:t>
            </a:r>
            <a:r>
              <a:rPr lang="en-US" altLang="ko-KR" sz="2000" b="1" spc="-300" dirty="0"/>
              <a:t> </a:t>
            </a:r>
            <a:r>
              <a:rPr lang="ko-KR" altLang="en-US" sz="2000" b="1" spc="-300" dirty="0" err="1"/>
              <a:t>대성올패스</a:t>
            </a:r>
            <a:r>
              <a:rPr lang="ko-KR" altLang="en-US" sz="2000" b="1" spc="-300" dirty="0"/>
              <a:t> 구매 시</a:t>
            </a:r>
            <a:endParaRPr lang="en-US" altLang="ko-KR" sz="2000" b="1" spc="-3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C53B745-4119-4A0D-BFDA-E5808900B00A}"/>
              </a:ext>
            </a:extLst>
          </p:cNvPr>
          <p:cNvSpPr/>
          <p:nvPr/>
        </p:nvSpPr>
        <p:spPr>
          <a:xfrm>
            <a:off x="788517" y="5716767"/>
            <a:ext cx="1052424" cy="315945"/>
          </a:xfrm>
          <a:prstGeom prst="roundRect">
            <a:avLst>
              <a:gd name="adj" fmla="val 50000"/>
            </a:avLst>
          </a:prstGeom>
          <a:solidFill>
            <a:srgbClr val="F60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91F737-A7ED-4DD2-A2C9-63A4ADD308CB}"/>
              </a:ext>
            </a:extLst>
          </p:cNvPr>
          <p:cNvSpPr txBox="1"/>
          <p:nvPr/>
        </p:nvSpPr>
        <p:spPr>
          <a:xfrm>
            <a:off x="670671" y="5738827"/>
            <a:ext cx="1288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300" dirty="0">
                <a:solidFill>
                  <a:schemeClr val="bg1"/>
                </a:solidFill>
              </a:rPr>
              <a:t>X 3</a:t>
            </a:r>
            <a:r>
              <a:rPr lang="ko-KR" altLang="en-US" sz="1400" b="1" spc="-300" dirty="0" err="1">
                <a:solidFill>
                  <a:schemeClr val="bg1"/>
                </a:solidFill>
              </a:rPr>
              <a:t>만원씩</a:t>
            </a:r>
            <a:endParaRPr lang="en-US" altLang="ko-KR" sz="1050" b="1" spc="-3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65F0FE-9F35-4F00-8627-9FF6BF71657C}"/>
              </a:ext>
            </a:extLst>
          </p:cNvPr>
          <p:cNvSpPr txBox="1"/>
          <p:nvPr/>
        </p:nvSpPr>
        <p:spPr>
          <a:xfrm>
            <a:off x="1797942" y="5565648"/>
            <a:ext cx="222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300" dirty="0">
                <a:solidFill>
                  <a:srgbClr val="F60896"/>
                </a:solidFill>
              </a:rPr>
              <a:t>=300,000</a:t>
            </a:r>
            <a:r>
              <a:rPr lang="ko-KR" altLang="en-US" sz="2800" b="1" spc="-300" dirty="0">
                <a:solidFill>
                  <a:srgbClr val="F60896"/>
                </a:solidFill>
              </a:rPr>
              <a:t>원 </a:t>
            </a:r>
            <a:r>
              <a:rPr lang="ko-KR" altLang="en-US" sz="1100" b="1" spc="-300" dirty="0">
                <a:solidFill>
                  <a:srgbClr val="F60896"/>
                </a:solidFill>
              </a:rPr>
              <a:t>이상</a:t>
            </a:r>
            <a:endParaRPr lang="en-US" altLang="ko-KR" sz="1600" b="1" spc="-300" dirty="0">
              <a:solidFill>
                <a:srgbClr val="F6089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7A2F66-4514-47C4-8CE7-0D53B7BA1CEC}"/>
              </a:ext>
            </a:extLst>
          </p:cNvPr>
          <p:cNvSpPr txBox="1"/>
          <p:nvPr/>
        </p:nvSpPr>
        <p:spPr>
          <a:xfrm>
            <a:off x="1211943" y="5467720"/>
            <a:ext cx="1819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60896"/>
                </a:solidFill>
              </a:rPr>
              <a:t>방장이 받아갈 수 있는 문상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E1EC80-2CE0-41A0-9D08-BE99A78E33A4}"/>
              </a:ext>
            </a:extLst>
          </p:cNvPr>
          <p:cNvSpPr txBox="1"/>
          <p:nvPr/>
        </p:nvSpPr>
        <p:spPr>
          <a:xfrm>
            <a:off x="1040310" y="6225007"/>
            <a:ext cx="2268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</a:rPr>
              <a:t>*방장이 최대 문상 받아갈 수 있는 금액 </a:t>
            </a:r>
            <a:r>
              <a:rPr lang="en-US" altLang="ko-KR" sz="900" spc="-150" dirty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</a:rPr>
              <a:t>만원</a:t>
            </a:r>
            <a:endParaRPr lang="en-US" altLang="ko-KR" sz="9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1BC36F-B9C7-4A0D-A16E-1E9D3AE51722}"/>
              </a:ext>
            </a:extLst>
          </p:cNvPr>
          <p:cNvSpPr txBox="1"/>
          <p:nvPr/>
        </p:nvSpPr>
        <p:spPr>
          <a:xfrm>
            <a:off x="4913448" y="305009"/>
            <a:ext cx="24005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/>
              <a:t>안녕하세요 방장입니다</a:t>
            </a:r>
            <a:r>
              <a:rPr lang="en-US" altLang="ko-KR" sz="1600" b="1" spc="-150" dirty="0"/>
              <a:t>!</a:t>
            </a:r>
          </a:p>
          <a:p>
            <a:pPr algn="ctr"/>
            <a:r>
              <a:rPr lang="ko-KR" altLang="en-US" sz="1100" b="1" spc="-150" dirty="0">
                <a:solidFill>
                  <a:srgbClr val="0066FF"/>
                </a:solidFill>
              </a:rPr>
              <a:t>★방장은 패스 구매자만 가능</a:t>
            </a:r>
            <a:endParaRPr lang="en-US" altLang="ko-KR" sz="1100" b="1" spc="-150" dirty="0">
              <a:solidFill>
                <a:srgbClr val="0066FF"/>
              </a:solidFill>
            </a:endParaRPr>
          </a:p>
          <a:p>
            <a:pPr algn="ctr"/>
            <a:r>
              <a:rPr lang="ko-KR" altLang="en-US" sz="1100" b="1" spc="-150" dirty="0">
                <a:solidFill>
                  <a:srgbClr val="0066FF"/>
                </a:solidFill>
              </a:rPr>
              <a:t>★문상 무제한 받아갈 수 있음</a:t>
            </a:r>
            <a:endParaRPr lang="en-US" altLang="ko-KR" sz="1100" b="1" spc="-150" dirty="0">
              <a:solidFill>
                <a:srgbClr val="0066FF"/>
              </a:solidFill>
            </a:endParaRPr>
          </a:p>
        </p:txBody>
      </p:sp>
      <p:pic>
        <p:nvPicPr>
          <p:cNvPr id="45" name="Picture 2" descr="파란 왕관을 쓴 방장티콘">
            <a:extLst>
              <a:ext uri="{FF2B5EF4-FFF2-40B4-BE49-F238E27FC236}">
                <a16:creationId xmlns:a16="http://schemas.microsoft.com/office/drawing/2014/main" id="{E06E5FF9-E72C-4489-869A-1B4CE8244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/>
          <a:stretch/>
        </p:blipFill>
        <p:spPr bwMode="auto">
          <a:xfrm>
            <a:off x="5039052" y="1022267"/>
            <a:ext cx="1507459" cy="130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말풍선: 모서리가 둥근 사각형 45">
            <a:extLst>
              <a:ext uri="{FF2B5EF4-FFF2-40B4-BE49-F238E27FC236}">
                <a16:creationId xmlns:a16="http://schemas.microsoft.com/office/drawing/2014/main" id="{5FB200C8-B342-4086-AFFB-AF3D8E17FE09}"/>
              </a:ext>
            </a:extLst>
          </p:cNvPr>
          <p:cNvSpPr/>
          <p:nvPr/>
        </p:nvSpPr>
        <p:spPr>
          <a:xfrm>
            <a:off x="5093366" y="267123"/>
            <a:ext cx="2137816" cy="790343"/>
          </a:xfrm>
          <a:prstGeom prst="wedgeRoundRectCallout">
            <a:avLst>
              <a:gd name="adj1" fmla="val -6646"/>
              <a:gd name="adj2" fmla="val 5853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BF3D5F-EF3D-4A56-B8FF-13E066312BF4}"/>
              </a:ext>
            </a:extLst>
          </p:cNvPr>
          <p:cNvSpPr txBox="1"/>
          <p:nvPr/>
        </p:nvSpPr>
        <p:spPr>
          <a:xfrm>
            <a:off x="5792781" y="1317529"/>
            <a:ext cx="33538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spc="-150" dirty="0" err="1">
                <a:highlight>
                  <a:srgbClr val="F1DBA5"/>
                </a:highlight>
              </a:rPr>
              <a:t>대성올패스를</a:t>
            </a:r>
            <a:r>
              <a:rPr lang="ko-KR" altLang="en-US" sz="1600" b="1" spc="-150" dirty="0">
                <a:highlight>
                  <a:srgbClr val="F1DBA5"/>
                </a:highlight>
              </a:rPr>
              <a:t> 구매한 크루가 많을수록</a:t>
            </a:r>
            <a:r>
              <a:rPr lang="en-US" altLang="ko-KR" sz="1600" b="1" spc="-150" dirty="0">
                <a:highlight>
                  <a:srgbClr val="F1DBA5"/>
                </a:highlight>
              </a:rPr>
              <a:t>,</a:t>
            </a:r>
          </a:p>
          <a:p>
            <a:pPr algn="r"/>
            <a:r>
              <a:rPr lang="en-US" altLang="ko-KR" sz="2000" b="1" spc="-150" dirty="0">
                <a:highlight>
                  <a:srgbClr val="F1DBA5"/>
                </a:highlight>
              </a:rPr>
              <a:t>1</a:t>
            </a:r>
            <a:r>
              <a:rPr lang="ko-KR" altLang="en-US" sz="2000" b="1" spc="-150" dirty="0">
                <a:highlight>
                  <a:srgbClr val="F1DBA5"/>
                </a:highlight>
              </a:rPr>
              <a:t>인당 쌓이는 금액과 </a:t>
            </a:r>
            <a:endParaRPr lang="en-US" altLang="ko-KR" sz="2000" b="1" spc="-150" dirty="0">
              <a:highlight>
                <a:srgbClr val="F1DBA5"/>
              </a:highlight>
            </a:endParaRPr>
          </a:p>
          <a:p>
            <a:pPr algn="r"/>
            <a:r>
              <a:rPr lang="ko-KR" altLang="en-US" sz="2000" b="1" spc="-150" dirty="0">
                <a:highlight>
                  <a:srgbClr val="F1DBA5"/>
                </a:highlight>
              </a:rPr>
              <a:t>총 누적 금액이 무제한 </a:t>
            </a:r>
            <a:r>
              <a:rPr lang="en-US" altLang="ko-KR" sz="2000" b="1" spc="-150" dirty="0">
                <a:highlight>
                  <a:srgbClr val="F1DBA5"/>
                </a:highlight>
              </a:rPr>
              <a:t>UP!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5BEF2C-9B64-4A7B-A75C-83594C0EB3E5}"/>
              </a:ext>
            </a:extLst>
          </p:cNvPr>
          <p:cNvSpPr/>
          <p:nvPr/>
        </p:nvSpPr>
        <p:spPr>
          <a:xfrm>
            <a:off x="5086350" y="2563675"/>
            <a:ext cx="4105276" cy="2475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3A1378-BAC2-4128-8E87-F687FE362AB2}"/>
              </a:ext>
            </a:extLst>
          </p:cNvPr>
          <p:cNvSpPr/>
          <p:nvPr/>
        </p:nvSpPr>
        <p:spPr>
          <a:xfrm>
            <a:off x="5254424" y="4249779"/>
            <a:ext cx="3905252" cy="55138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156BBF-A612-4F76-A328-44A583734386}"/>
              </a:ext>
            </a:extLst>
          </p:cNvPr>
          <p:cNvSpPr txBox="1"/>
          <p:nvPr/>
        </p:nvSpPr>
        <p:spPr>
          <a:xfrm>
            <a:off x="6406189" y="429464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rgbClr val="FFFF00"/>
                </a:solidFill>
              </a:rPr>
              <a:t>방 개설하기</a:t>
            </a:r>
            <a:endParaRPr lang="en-US" altLang="ko-KR" sz="2400" b="1" spc="-300" dirty="0">
              <a:solidFill>
                <a:srgbClr val="FFFF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2C9174-BD5D-4AFB-B2BB-E70E670683C2}"/>
              </a:ext>
            </a:extLst>
          </p:cNvPr>
          <p:cNvSpPr txBox="1"/>
          <p:nvPr/>
        </p:nvSpPr>
        <p:spPr>
          <a:xfrm>
            <a:off x="5161198" y="2704477"/>
            <a:ext cx="398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300" dirty="0"/>
              <a:t>지금부터 시작</a:t>
            </a:r>
            <a:r>
              <a:rPr lang="en-US" altLang="ko-KR" sz="4800" b="1" spc="-300" dirty="0"/>
              <a:t>!</a:t>
            </a:r>
            <a:endParaRPr lang="en-US" altLang="ko-KR" sz="4800" b="1" spc="-300" dirty="0">
              <a:solidFill>
                <a:srgbClr val="0066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56693C-13CE-4FF4-8D7D-B5338F5E92CF}"/>
              </a:ext>
            </a:extLst>
          </p:cNvPr>
          <p:cNvSpPr txBox="1"/>
          <p:nvPr/>
        </p:nvSpPr>
        <p:spPr>
          <a:xfrm>
            <a:off x="5604775" y="3604086"/>
            <a:ext cx="32528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50" dirty="0"/>
              <a:t>*방장은 방 개설 후 방 번호를 잘 기억하고 크루를 모아주세요</a:t>
            </a:r>
            <a:endParaRPr lang="en-US" altLang="ko-KR" sz="1050" spc="-150" dirty="0"/>
          </a:p>
          <a:p>
            <a:pPr algn="ctr"/>
            <a:r>
              <a:rPr lang="ko-KR" altLang="en-US" sz="1050" spc="-150" dirty="0"/>
              <a:t>*크루로 이미 참여했지만 </a:t>
            </a:r>
            <a:r>
              <a:rPr lang="en-US" altLang="ko-KR" sz="1050" spc="-150" dirty="0"/>
              <a:t> </a:t>
            </a:r>
            <a:r>
              <a:rPr lang="ko-KR" altLang="en-US" sz="1050" spc="-150" dirty="0" err="1"/>
              <a:t>대성올패스를</a:t>
            </a:r>
            <a:r>
              <a:rPr lang="ko-KR" altLang="en-US" sz="1050" spc="-150" dirty="0"/>
              <a:t> 구매했다면</a:t>
            </a:r>
            <a:endParaRPr lang="en-US" altLang="ko-KR" sz="1050" spc="-150" dirty="0"/>
          </a:p>
          <a:p>
            <a:pPr algn="ctr"/>
            <a:r>
              <a:rPr lang="ko-KR" altLang="en-US" sz="1050" spc="-150" dirty="0"/>
              <a:t>방장으로서 중복 참여 가능합니다</a:t>
            </a:r>
            <a:endParaRPr lang="en-US" altLang="ko-KR" sz="1050" spc="-150" dirty="0"/>
          </a:p>
        </p:txBody>
      </p:sp>
      <p:sp>
        <p:nvSpPr>
          <p:cNvPr id="62" name="두루마리 모양: 가로로 말림 61">
            <a:extLst>
              <a:ext uri="{FF2B5EF4-FFF2-40B4-BE49-F238E27FC236}">
                <a16:creationId xmlns:a16="http://schemas.microsoft.com/office/drawing/2014/main" id="{380B0BDA-ED57-4C32-A254-AB6641306B8B}"/>
              </a:ext>
            </a:extLst>
          </p:cNvPr>
          <p:cNvSpPr/>
          <p:nvPr/>
        </p:nvSpPr>
        <p:spPr>
          <a:xfrm>
            <a:off x="5645159" y="5757907"/>
            <a:ext cx="3085824" cy="1144024"/>
          </a:xfrm>
          <a:prstGeom prst="horizontalScroll">
            <a:avLst/>
          </a:prstGeom>
          <a:solidFill>
            <a:srgbClr val="FFFFCC"/>
          </a:solidFill>
          <a:ln>
            <a:solidFill>
              <a:srgbClr val="F1D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ED6E0E-300A-4701-9A58-7B6F34272F5C}"/>
              </a:ext>
            </a:extLst>
          </p:cNvPr>
          <p:cNvSpPr txBox="1"/>
          <p:nvPr/>
        </p:nvSpPr>
        <p:spPr>
          <a:xfrm>
            <a:off x="5702851" y="5904308"/>
            <a:ext cx="2103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150" dirty="0"/>
              <a:t>Tip)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9513E3-B62A-4465-B4F5-62CC25673E5A}"/>
              </a:ext>
            </a:extLst>
          </p:cNvPr>
          <p:cNvSpPr txBox="1"/>
          <p:nvPr/>
        </p:nvSpPr>
        <p:spPr>
          <a:xfrm>
            <a:off x="6548608" y="5820891"/>
            <a:ext cx="1260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rgbClr val="0066FF"/>
                </a:solidFill>
              </a:rPr>
              <a:t>7</a:t>
            </a:r>
            <a:r>
              <a:rPr lang="en-US" altLang="ko-KR" sz="4400" b="1" spc="-300" dirty="0"/>
              <a:t>/10</a:t>
            </a:r>
            <a:endParaRPr lang="en-US" altLang="ko-KR" sz="4400" b="1" spc="-300" dirty="0">
              <a:solidFill>
                <a:srgbClr val="0066FF"/>
              </a:solidFill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16A9D3BC-1CE8-45E9-9D1A-154E145E0FC2}"/>
              </a:ext>
            </a:extLst>
          </p:cNvPr>
          <p:cNvSpPr/>
          <p:nvPr/>
        </p:nvSpPr>
        <p:spPr>
          <a:xfrm>
            <a:off x="7770595" y="6337259"/>
            <a:ext cx="203404" cy="84135"/>
          </a:xfrm>
          <a:custGeom>
            <a:avLst/>
            <a:gdLst>
              <a:gd name="connsiteX0" fmla="*/ 0 w 203404"/>
              <a:gd name="connsiteY0" fmla="*/ 64981 h 84135"/>
              <a:gd name="connsiteX1" fmla="*/ 31750 w 203404"/>
              <a:gd name="connsiteY1" fmla="*/ 71331 h 84135"/>
              <a:gd name="connsiteX2" fmla="*/ 76200 w 203404"/>
              <a:gd name="connsiteY2" fmla="*/ 84031 h 84135"/>
              <a:gd name="connsiteX3" fmla="*/ 107950 w 203404"/>
              <a:gd name="connsiteY3" fmla="*/ 77681 h 84135"/>
              <a:gd name="connsiteX4" fmla="*/ 152400 w 203404"/>
              <a:gd name="connsiteY4" fmla="*/ 45931 h 84135"/>
              <a:gd name="connsiteX5" fmla="*/ 171450 w 203404"/>
              <a:gd name="connsiteY5" fmla="*/ 20531 h 84135"/>
              <a:gd name="connsiteX6" fmla="*/ 120650 w 203404"/>
              <a:gd name="connsiteY6" fmla="*/ 7831 h 84135"/>
              <a:gd name="connsiteX7" fmla="*/ 177800 w 203404"/>
              <a:gd name="connsiteY7" fmla="*/ 1481 h 84135"/>
              <a:gd name="connsiteX8" fmla="*/ 190500 w 203404"/>
              <a:gd name="connsiteY8" fmla="*/ 26881 h 84135"/>
              <a:gd name="connsiteX9" fmla="*/ 203200 w 203404"/>
              <a:gd name="connsiteY9" fmla="*/ 77681 h 84135"/>
              <a:gd name="connsiteX10" fmla="*/ 203200 w 203404"/>
              <a:gd name="connsiteY10" fmla="*/ 84031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3404" h="84135">
                <a:moveTo>
                  <a:pt x="0" y="64981"/>
                </a:moveTo>
                <a:cubicBezTo>
                  <a:pt x="10583" y="67098"/>
                  <a:pt x="21279" y="68713"/>
                  <a:pt x="31750" y="71331"/>
                </a:cubicBezTo>
                <a:cubicBezTo>
                  <a:pt x="46699" y="75068"/>
                  <a:pt x="60844" y="82751"/>
                  <a:pt x="76200" y="84031"/>
                </a:cubicBezTo>
                <a:cubicBezTo>
                  <a:pt x="86956" y="84927"/>
                  <a:pt x="97367" y="79798"/>
                  <a:pt x="107950" y="77681"/>
                </a:cubicBezTo>
                <a:cubicBezTo>
                  <a:pt x="122767" y="67098"/>
                  <a:pt x="138866" y="58112"/>
                  <a:pt x="152400" y="45931"/>
                </a:cubicBezTo>
                <a:cubicBezTo>
                  <a:pt x="160267" y="38851"/>
                  <a:pt x="178225" y="28661"/>
                  <a:pt x="171450" y="20531"/>
                </a:cubicBezTo>
                <a:cubicBezTo>
                  <a:pt x="160276" y="7122"/>
                  <a:pt x="137583" y="12064"/>
                  <a:pt x="120650" y="7831"/>
                </a:cubicBezTo>
                <a:cubicBezTo>
                  <a:pt x="139700" y="5714"/>
                  <a:pt x="159308" y="-3562"/>
                  <a:pt x="177800" y="1481"/>
                </a:cubicBezTo>
                <a:cubicBezTo>
                  <a:pt x="186932" y="3972"/>
                  <a:pt x="187507" y="17901"/>
                  <a:pt x="190500" y="26881"/>
                </a:cubicBezTo>
                <a:cubicBezTo>
                  <a:pt x="196020" y="43440"/>
                  <a:pt x="199414" y="60642"/>
                  <a:pt x="203200" y="77681"/>
                </a:cubicBezTo>
                <a:cubicBezTo>
                  <a:pt x="203659" y="79747"/>
                  <a:pt x="203200" y="81914"/>
                  <a:pt x="203200" y="840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3E4A50-9042-4393-960F-55F3ECEF51B3}"/>
              </a:ext>
            </a:extLst>
          </p:cNvPr>
          <p:cNvSpPr txBox="1"/>
          <p:nvPr/>
        </p:nvSpPr>
        <p:spPr>
          <a:xfrm>
            <a:off x="7761135" y="597312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i="1" dirty="0"/>
              <a:t>현재 이 방에</a:t>
            </a:r>
            <a:endParaRPr lang="en-US" altLang="ko-KR" sz="800" i="1" dirty="0"/>
          </a:p>
          <a:p>
            <a:pPr algn="ctr"/>
            <a:r>
              <a:rPr lang="ko-KR" altLang="en-US" sz="800" i="1" dirty="0"/>
              <a:t>참여한 크루 수</a:t>
            </a:r>
            <a:endParaRPr lang="en-US" altLang="ko-KR" sz="800" i="1" dirty="0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BE0E4CF9-0DC4-41DD-8BB1-B0829892882F}"/>
              </a:ext>
            </a:extLst>
          </p:cNvPr>
          <p:cNvSpPr/>
          <p:nvPr/>
        </p:nvSpPr>
        <p:spPr>
          <a:xfrm>
            <a:off x="6418045" y="6052990"/>
            <a:ext cx="184150" cy="140052"/>
          </a:xfrm>
          <a:custGeom>
            <a:avLst/>
            <a:gdLst>
              <a:gd name="connsiteX0" fmla="*/ 184150 w 184150"/>
              <a:gd name="connsiteY0" fmla="*/ 0 h 140052"/>
              <a:gd name="connsiteX1" fmla="*/ 95250 w 184150"/>
              <a:gd name="connsiteY1" fmla="*/ 6350 h 140052"/>
              <a:gd name="connsiteX2" fmla="*/ 76200 w 184150"/>
              <a:gd name="connsiteY2" fmla="*/ 25400 h 140052"/>
              <a:gd name="connsiteX3" fmla="*/ 50800 w 184150"/>
              <a:gd name="connsiteY3" fmla="*/ 76200 h 140052"/>
              <a:gd name="connsiteX4" fmla="*/ 19050 w 184150"/>
              <a:gd name="connsiteY4" fmla="*/ 127000 h 140052"/>
              <a:gd name="connsiteX5" fmla="*/ 0 w 184150"/>
              <a:gd name="connsiteY5" fmla="*/ 50800 h 140052"/>
              <a:gd name="connsiteX6" fmla="*/ 12700 w 184150"/>
              <a:gd name="connsiteY6" fmla="*/ 127000 h 140052"/>
              <a:gd name="connsiteX7" fmla="*/ 120650 w 184150"/>
              <a:gd name="connsiteY7" fmla="*/ 139700 h 14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50" h="140052">
                <a:moveTo>
                  <a:pt x="184150" y="0"/>
                </a:moveTo>
                <a:cubicBezTo>
                  <a:pt x="154517" y="2117"/>
                  <a:pt x="124169" y="-454"/>
                  <a:pt x="95250" y="6350"/>
                </a:cubicBezTo>
                <a:cubicBezTo>
                  <a:pt x="86508" y="8407"/>
                  <a:pt x="81949" y="18501"/>
                  <a:pt x="76200" y="25400"/>
                </a:cubicBezTo>
                <a:cubicBezTo>
                  <a:pt x="55687" y="50016"/>
                  <a:pt x="68560" y="43217"/>
                  <a:pt x="50800" y="76200"/>
                </a:cubicBezTo>
                <a:cubicBezTo>
                  <a:pt x="41333" y="93782"/>
                  <a:pt x="29633" y="110067"/>
                  <a:pt x="19050" y="127000"/>
                </a:cubicBezTo>
                <a:cubicBezTo>
                  <a:pt x="2892" y="94684"/>
                  <a:pt x="0" y="95945"/>
                  <a:pt x="0" y="50800"/>
                </a:cubicBezTo>
                <a:cubicBezTo>
                  <a:pt x="0" y="45053"/>
                  <a:pt x="9094" y="124476"/>
                  <a:pt x="12700" y="127000"/>
                </a:cubicBezTo>
                <a:cubicBezTo>
                  <a:pt x="36091" y="143373"/>
                  <a:pt x="93973" y="139700"/>
                  <a:pt x="120650" y="139700"/>
                </a:cubicBezTo>
              </a:path>
            </a:pathLst>
          </a:cu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7C9C0A-0BA1-43FA-ADB1-82E9D9DA6445}"/>
              </a:ext>
            </a:extLst>
          </p:cNvPr>
          <p:cNvSpPr txBox="1"/>
          <p:nvPr/>
        </p:nvSpPr>
        <p:spPr>
          <a:xfrm>
            <a:off x="5778774" y="619205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i="1" dirty="0" err="1">
                <a:solidFill>
                  <a:srgbClr val="0066FF"/>
                </a:solidFill>
              </a:rPr>
              <a:t>대성올패스를</a:t>
            </a:r>
            <a:endParaRPr lang="en-US" altLang="ko-KR" sz="800" i="1" dirty="0">
              <a:solidFill>
                <a:srgbClr val="0066FF"/>
              </a:solidFill>
            </a:endParaRPr>
          </a:p>
          <a:p>
            <a:pPr algn="ctr"/>
            <a:r>
              <a:rPr lang="ko-KR" altLang="en-US" sz="800" i="1" dirty="0">
                <a:solidFill>
                  <a:srgbClr val="0066FF"/>
                </a:solidFill>
              </a:rPr>
              <a:t>구매한 크루 수</a:t>
            </a:r>
            <a:endParaRPr lang="en-US" altLang="ko-KR" sz="800" i="1" dirty="0">
              <a:solidFill>
                <a:srgbClr val="0066FF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A8CEFC-FA91-432B-B81F-59459981E871}"/>
              </a:ext>
            </a:extLst>
          </p:cNvPr>
          <p:cNvSpPr txBox="1"/>
          <p:nvPr/>
        </p:nvSpPr>
        <p:spPr>
          <a:xfrm>
            <a:off x="4989201" y="5212746"/>
            <a:ext cx="4299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rgbClr val="0066FF"/>
                </a:solidFill>
              </a:rPr>
              <a:t>방장은 크루들이 모두 구매를 할 수 있도록 격려해주세요</a:t>
            </a:r>
            <a:r>
              <a:rPr lang="en-US" altLang="ko-KR" sz="1400" b="1" spc="-150" dirty="0">
                <a:solidFill>
                  <a:srgbClr val="0066FF"/>
                </a:solidFill>
              </a:rPr>
              <a:t>.</a:t>
            </a:r>
          </a:p>
          <a:p>
            <a:pPr algn="ctr"/>
            <a:r>
              <a:rPr lang="ko-KR" altLang="en-US" b="1" spc="-150" dirty="0">
                <a:solidFill>
                  <a:srgbClr val="0066FF"/>
                </a:solidFill>
              </a:rPr>
              <a:t>크루가 구매한 숫자만큼 문상이 누적됩니다</a:t>
            </a:r>
            <a:r>
              <a:rPr lang="en-US" altLang="ko-KR" b="1" spc="-150" dirty="0">
                <a:solidFill>
                  <a:srgbClr val="0066FF"/>
                </a:solidFill>
              </a:rPr>
              <a:t>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5CBF30-842A-443A-BF48-295664677CCC}"/>
              </a:ext>
            </a:extLst>
          </p:cNvPr>
          <p:cNvSpPr txBox="1"/>
          <p:nvPr/>
        </p:nvSpPr>
        <p:spPr>
          <a:xfrm>
            <a:off x="4223160" y="6789945"/>
            <a:ext cx="5967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-150" dirty="0">
                <a:solidFill>
                  <a:srgbClr val="C00000"/>
                </a:solidFill>
              </a:rPr>
              <a:t>※ </a:t>
            </a:r>
            <a:r>
              <a:rPr lang="ko-KR" altLang="en-US" sz="1000" spc="-150" dirty="0">
                <a:solidFill>
                  <a:srgbClr val="C00000"/>
                </a:solidFill>
              </a:rPr>
              <a:t>방장이 탈퇴하거나 패스를 환불하는 경우</a:t>
            </a:r>
            <a:r>
              <a:rPr lang="en-US" altLang="ko-KR" sz="1000" spc="-150" dirty="0">
                <a:solidFill>
                  <a:srgbClr val="C00000"/>
                </a:solidFill>
              </a:rPr>
              <a:t>, </a:t>
            </a:r>
            <a:r>
              <a:rPr lang="ko-KR" altLang="en-US" sz="1000" spc="-150" dirty="0">
                <a:solidFill>
                  <a:srgbClr val="C00000"/>
                </a:solidFill>
              </a:rPr>
              <a:t>전체 크루 포함 방은 사라집니다</a:t>
            </a:r>
            <a:r>
              <a:rPr lang="en-US" altLang="ko-KR" sz="1000" spc="-150" dirty="0">
                <a:solidFill>
                  <a:srgbClr val="C00000"/>
                </a:solidFill>
              </a:rPr>
              <a:t>※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7BD998-53FD-41E8-9BBC-19530D13A193}"/>
              </a:ext>
            </a:extLst>
          </p:cNvPr>
          <p:cNvSpPr txBox="1"/>
          <p:nvPr/>
        </p:nvSpPr>
        <p:spPr>
          <a:xfrm>
            <a:off x="5390026" y="6523332"/>
            <a:ext cx="3682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pc="-150" dirty="0"/>
              <a:t>숫자를 클릭하면 각 크루의 구매상태를 확인할 수 있습니다</a:t>
            </a:r>
            <a:endParaRPr lang="en-US" altLang="ko-KR" sz="900" spc="-150" dirty="0"/>
          </a:p>
        </p:txBody>
      </p:sp>
    </p:spTree>
    <p:extLst>
      <p:ext uri="{BB962C8B-B14F-4D97-AF65-F5344CB8AC3E}">
        <p14:creationId xmlns:p14="http://schemas.microsoft.com/office/powerpoint/2010/main" val="292015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D752D8-6F31-48AB-BCE3-95BE766BA582}"/>
              </a:ext>
            </a:extLst>
          </p:cNvPr>
          <p:cNvSpPr/>
          <p:nvPr/>
        </p:nvSpPr>
        <p:spPr>
          <a:xfrm>
            <a:off x="99785" y="195262"/>
            <a:ext cx="4171949" cy="6662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560E43-90F8-4054-A926-4D5BEA553353}"/>
              </a:ext>
            </a:extLst>
          </p:cNvPr>
          <p:cNvSpPr/>
          <p:nvPr/>
        </p:nvSpPr>
        <p:spPr>
          <a:xfrm>
            <a:off x="4648072" y="3435991"/>
            <a:ext cx="4171949" cy="160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48C6BB9-3177-4D7B-BE0D-B539153F9CE5}"/>
              </a:ext>
            </a:extLst>
          </p:cNvPr>
          <p:cNvSpPr/>
          <p:nvPr/>
        </p:nvSpPr>
        <p:spPr>
          <a:xfrm>
            <a:off x="304516" y="767093"/>
            <a:ext cx="1870292" cy="1768815"/>
          </a:xfrm>
          <a:prstGeom prst="roundRect">
            <a:avLst>
              <a:gd name="adj" fmla="val 129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9BB321-9A44-4836-8B24-55AAC10F382F}"/>
              </a:ext>
            </a:extLst>
          </p:cNvPr>
          <p:cNvSpPr txBox="1"/>
          <p:nvPr/>
        </p:nvSpPr>
        <p:spPr>
          <a:xfrm>
            <a:off x="771957" y="945714"/>
            <a:ext cx="9770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방장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] min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***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c0123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3DAB3C3-BEE3-40E4-9A76-A520DBA01EC0}"/>
              </a:ext>
            </a:extLst>
          </p:cNvPr>
          <p:cNvSpPr/>
          <p:nvPr/>
        </p:nvSpPr>
        <p:spPr>
          <a:xfrm>
            <a:off x="367129" y="2080462"/>
            <a:ext cx="1745064" cy="35173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FFB70A-6870-46D5-B3B1-C2DD6B5741C8}"/>
              </a:ext>
            </a:extLst>
          </p:cNvPr>
          <p:cNvSpPr txBox="1"/>
          <p:nvPr/>
        </p:nvSpPr>
        <p:spPr>
          <a:xfrm>
            <a:off x="931174" y="2087675"/>
            <a:ext cx="616975" cy="283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300" dirty="0">
                <a:solidFill>
                  <a:srgbClr val="FFFF00"/>
                </a:solidFill>
              </a:rPr>
              <a:t>입장하기</a:t>
            </a:r>
            <a:endParaRPr lang="en-US" altLang="ko-KR" sz="1600" b="1" spc="-300" dirty="0">
              <a:solidFill>
                <a:srgbClr val="FFFF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019E0C-D78B-4E6F-AF82-1BEEA30440F8}"/>
              </a:ext>
            </a:extLst>
          </p:cNvPr>
          <p:cNvSpPr txBox="1"/>
          <p:nvPr/>
        </p:nvSpPr>
        <p:spPr>
          <a:xfrm>
            <a:off x="736512" y="1042314"/>
            <a:ext cx="995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rgbClr val="0066FF"/>
                </a:solidFill>
              </a:rPr>
              <a:t>5</a:t>
            </a:r>
            <a:r>
              <a:rPr lang="en-US" altLang="ko-KR" sz="4800" b="1" spc="-300" dirty="0"/>
              <a:t>/11</a:t>
            </a:r>
            <a:endParaRPr lang="en-US" altLang="ko-KR" sz="4800" b="1" spc="-300" dirty="0">
              <a:solidFill>
                <a:srgbClr val="0066FF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6639101-E7D3-4A87-BF13-2227990D1E5D}"/>
              </a:ext>
            </a:extLst>
          </p:cNvPr>
          <p:cNvSpPr/>
          <p:nvPr/>
        </p:nvSpPr>
        <p:spPr>
          <a:xfrm>
            <a:off x="2292133" y="767093"/>
            <a:ext cx="1870292" cy="1768815"/>
          </a:xfrm>
          <a:prstGeom prst="roundRect">
            <a:avLst>
              <a:gd name="adj" fmla="val 129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9ECD82-18E8-4F73-8449-1F890635D7AA}"/>
              </a:ext>
            </a:extLst>
          </p:cNvPr>
          <p:cNvSpPr txBox="1"/>
          <p:nvPr/>
        </p:nvSpPr>
        <p:spPr>
          <a:xfrm>
            <a:off x="2815325" y="945714"/>
            <a:ext cx="865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방장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] ab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***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c777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E2F1195-57F8-434C-AB69-048BB1911E03}"/>
              </a:ext>
            </a:extLst>
          </p:cNvPr>
          <p:cNvSpPr/>
          <p:nvPr/>
        </p:nvSpPr>
        <p:spPr>
          <a:xfrm>
            <a:off x="2354746" y="2080462"/>
            <a:ext cx="1745064" cy="35173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8581FE-FF09-46F7-861D-56D5850B5533}"/>
              </a:ext>
            </a:extLst>
          </p:cNvPr>
          <p:cNvSpPr txBox="1"/>
          <p:nvPr/>
        </p:nvSpPr>
        <p:spPr>
          <a:xfrm>
            <a:off x="2918791" y="2087675"/>
            <a:ext cx="616975" cy="283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300" dirty="0">
                <a:solidFill>
                  <a:srgbClr val="FFFF00"/>
                </a:solidFill>
              </a:rPr>
              <a:t>입장하기</a:t>
            </a:r>
            <a:endParaRPr lang="en-US" altLang="ko-KR" sz="1600" b="1" spc="-300" dirty="0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532150-F05E-4A0A-93E4-1D1A7E19DA6B}"/>
              </a:ext>
            </a:extLst>
          </p:cNvPr>
          <p:cNvSpPr txBox="1"/>
          <p:nvPr/>
        </p:nvSpPr>
        <p:spPr>
          <a:xfrm>
            <a:off x="2839695" y="1042314"/>
            <a:ext cx="764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rgbClr val="0066FF"/>
                </a:solidFill>
              </a:rPr>
              <a:t>2</a:t>
            </a:r>
            <a:r>
              <a:rPr lang="en-US" altLang="ko-KR" sz="4800" b="1" spc="-300" dirty="0"/>
              <a:t>/3</a:t>
            </a:r>
            <a:endParaRPr lang="en-US" altLang="ko-KR" sz="4800" b="1" spc="-300" dirty="0">
              <a:solidFill>
                <a:srgbClr val="0066FF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CA12862-AC2D-440E-9727-7CE2742FD70B}"/>
              </a:ext>
            </a:extLst>
          </p:cNvPr>
          <p:cNvSpPr/>
          <p:nvPr/>
        </p:nvSpPr>
        <p:spPr>
          <a:xfrm>
            <a:off x="395233" y="603956"/>
            <a:ext cx="310565" cy="3110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600F8A-C8E8-45A4-B77A-C93A4260A72B}"/>
              </a:ext>
            </a:extLst>
          </p:cNvPr>
          <p:cNvSpPr txBox="1"/>
          <p:nvPr/>
        </p:nvSpPr>
        <p:spPr>
          <a:xfrm>
            <a:off x="375369" y="573227"/>
            <a:ext cx="64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300" dirty="0"/>
              <a:t>77</a:t>
            </a:r>
            <a:r>
              <a:rPr lang="ko-KR" altLang="en-US" sz="2000" b="1" spc="-300" dirty="0"/>
              <a:t>번 방</a:t>
            </a:r>
            <a:endParaRPr lang="en-US" altLang="ko-KR" sz="2000" b="1" spc="-3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F6A8E99-E8F0-40C2-B91A-EE4EA63E4D89}"/>
              </a:ext>
            </a:extLst>
          </p:cNvPr>
          <p:cNvSpPr/>
          <p:nvPr/>
        </p:nvSpPr>
        <p:spPr>
          <a:xfrm>
            <a:off x="2410456" y="603956"/>
            <a:ext cx="310565" cy="3110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746655-ACAC-4D95-BD3F-FB3E4C2294E7}"/>
              </a:ext>
            </a:extLst>
          </p:cNvPr>
          <p:cNvSpPr txBox="1"/>
          <p:nvPr/>
        </p:nvSpPr>
        <p:spPr>
          <a:xfrm>
            <a:off x="2390592" y="573227"/>
            <a:ext cx="64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300" dirty="0"/>
              <a:t>76</a:t>
            </a:r>
            <a:r>
              <a:rPr lang="ko-KR" altLang="en-US" sz="2000" b="1" spc="-300" dirty="0"/>
              <a:t>번 방</a:t>
            </a:r>
            <a:endParaRPr lang="en-US" altLang="ko-KR" sz="2000" b="1" spc="-3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772D70-8A2F-4B81-B0CF-384C47D3BDB8}"/>
              </a:ext>
            </a:extLst>
          </p:cNvPr>
          <p:cNvSpPr txBox="1"/>
          <p:nvPr/>
        </p:nvSpPr>
        <p:spPr>
          <a:xfrm>
            <a:off x="311372" y="1830662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300" dirty="0"/>
              <a:t>현재 문상 누적 금액 </a:t>
            </a:r>
            <a:r>
              <a:rPr lang="en-US" altLang="ko-KR" sz="1050" spc="-300" dirty="0"/>
              <a:t>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887D5F-DA83-482F-AB5A-6E3BADBC1568}"/>
              </a:ext>
            </a:extLst>
          </p:cNvPr>
          <p:cNvSpPr txBox="1"/>
          <p:nvPr/>
        </p:nvSpPr>
        <p:spPr>
          <a:xfrm>
            <a:off x="1586430" y="1830662"/>
            <a:ext cx="599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66FF"/>
                </a:solidFill>
              </a:rPr>
              <a:t>50,000</a:t>
            </a:r>
            <a:r>
              <a:rPr lang="ko-KR" altLang="en-US" sz="1200" b="1" dirty="0"/>
              <a:t>원</a:t>
            </a:r>
            <a:endParaRPr lang="en-US" altLang="ko-KR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8E7539-1C75-46A2-ADFE-783072FC599E}"/>
              </a:ext>
            </a:extLst>
          </p:cNvPr>
          <p:cNvSpPr txBox="1"/>
          <p:nvPr/>
        </p:nvSpPr>
        <p:spPr>
          <a:xfrm>
            <a:off x="2333496" y="1830662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300" dirty="0"/>
              <a:t>현재 문상 누적 금액 </a:t>
            </a:r>
            <a:r>
              <a:rPr lang="en-US" altLang="ko-KR" sz="1050" spc="-300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173AC6-3FFC-4C9C-A15D-E2AE5B5D6B45}"/>
              </a:ext>
            </a:extLst>
          </p:cNvPr>
          <p:cNvSpPr txBox="1"/>
          <p:nvPr/>
        </p:nvSpPr>
        <p:spPr>
          <a:xfrm>
            <a:off x="3721889" y="1830662"/>
            <a:ext cx="310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66FF"/>
                </a:solidFill>
              </a:rPr>
              <a:t>0</a:t>
            </a:r>
            <a:r>
              <a:rPr lang="ko-KR" altLang="en-US" sz="1200" b="1" dirty="0"/>
              <a:t>원</a:t>
            </a:r>
            <a:endParaRPr lang="en-US" altLang="ko-KR" sz="1200" b="1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8ABB866-47E5-4E3B-A8AB-EC10E6FF7EF2}"/>
              </a:ext>
            </a:extLst>
          </p:cNvPr>
          <p:cNvSpPr/>
          <p:nvPr/>
        </p:nvSpPr>
        <p:spPr>
          <a:xfrm>
            <a:off x="304516" y="2834018"/>
            <a:ext cx="1870292" cy="1768815"/>
          </a:xfrm>
          <a:prstGeom prst="roundRect">
            <a:avLst>
              <a:gd name="adj" fmla="val 129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4E95AC-2A9D-4A1E-BD06-0EE6BC1A69E5}"/>
              </a:ext>
            </a:extLst>
          </p:cNvPr>
          <p:cNvSpPr txBox="1"/>
          <p:nvPr/>
        </p:nvSpPr>
        <p:spPr>
          <a:xfrm>
            <a:off x="771957" y="3012639"/>
            <a:ext cx="9770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방장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] min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***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c0123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F80C6AF-8685-4B96-9680-FFC0005F301A}"/>
              </a:ext>
            </a:extLst>
          </p:cNvPr>
          <p:cNvSpPr/>
          <p:nvPr/>
        </p:nvSpPr>
        <p:spPr>
          <a:xfrm>
            <a:off x="367129" y="4147387"/>
            <a:ext cx="1745064" cy="35173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BC5538-5702-4DA8-A23B-FEB65C203BA7}"/>
              </a:ext>
            </a:extLst>
          </p:cNvPr>
          <p:cNvSpPr txBox="1"/>
          <p:nvPr/>
        </p:nvSpPr>
        <p:spPr>
          <a:xfrm>
            <a:off x="931174" y="4154600"/>
            <a:ext cx="616975" cy="283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300" dirty="0">
                <a:solidFill>
                  <a:srgbClr val="FFFF00"/>
                </a:solidFill>
              </a:rPr>
              <a:t>입장하기</a:t>
            </a:r>
            <a:endParaRPr lang="en-US" altLang="ko-KR" sz="1600" b="1" spc="-300" dirty="0">
              <a:solidFill>
                <a:srgbClr val="FFFF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2F90E9-DDBB-4D5E-9441-C9766BC944AC}"/>
              </a:ext>
            </a:extLst>
          </p:cNvPr>
          <p:cNvSpPr txBox="1"/>
          <p:nvPr/>
        </p:nvSpPr>
        <p:spPr>
          <a:xfrm>
            <a:off x="736512" y="3109239"/>
            <a:ext cx="995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rgbClr val="0066FF"/>
                </a:solidFill>
              </a:rPr>
              <a:t>5</a:t>
            </a:r>
            <a:r>
              <a:rPr lang="en-US" altLang="ko-KR" sz="4800" b="1" spc="-300" dirty="0"/>
              <a:t>/11</a:t>
            </a:r>
            <a:endParaRPr lang="en-US" altLang="ko-KR" sz="4800" b="1" spc="-300" dirty="0">
              <a:solidFill>
                <a:srgbClr val="0066FF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C2E086D-8B88-42A3-9B1A-6B99F4ED89E7}"/>
              </a:ext>
            </a:extLst>
          </p:cNvPr>
          <p:cNvSpPr/>
          <p:nvPr/>
        </p:nvSpPr>
        <p:spPr>
          <a:xfrm>
            <a:off x="2292133" y="2834018"/>
            <a:ext cx="1870292" cy="1768815"/>
          </a:xfrm>
          <a:prstGeom prst="roundRect">
            <a:avLst>
              <a:gd name="adj" fmla="val 129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94C0725-4831-4EC0-9F1A-C0D18491ED5B}"/>
              </a:ext>
            </a:extLst>
          </p:cNvPr>
          <p:cNvSpPr txBox="1"/>
          <p:nvPr/>
        </p:nvSpPr>
        <p:spPr>
          <a:xfrm>
            <a:off x="2815325" y="3012639"/>
            <a:ext cx="865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방장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] ab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***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c777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1CA63D7-D2A4-438F-AF34-0AFF26F14583}"/>
              </a:ext>
            </a:extLst>
          </p:cNvPr>
          <p:cNvSpPr/>
          <p:nvPr/>
        </p:nvSpPr>
        <p:spPr>
          <a:xfrm>
            <a:off x="2354746" y="4147387"/>
            <a:ext cx="1745064" cy="35173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60A653-627A-4741-9627-DE39BDFD4478}"/>
              </a:ext>
            </a:extLst>
          </p:cNvPr>
          <p:cNvSpPr txBox="1"/>
          <p:nvPr/>
        </p:nvSpPr>
        <p:spPr>
          <a:xfrm>
            <a:off x="2918791" y="4154600"/>
            <a:ext cx="616975" cy="283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300" dirty="0">
                <a:solidFill>
                  <a:srgbClr val="FFFF00"/>
                </a:solidFill>
              </a:rPr>
              <a:t>입장하기</a:t>
            </a:r>
            <a:endParaRPr lang="en-US" altLang="ko-KR" sz="1600" b="1" spc="-300" dirty="0">
              <a:solidFill>
                <a:srgbClr val="FFFF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2750D3-2612-46B0-B75E-B562A38A20D8}"/>
              </a:ext>
            </a:extLst>
          </p:cNvPr>
          <p:cNvSpPr txBox="1"/>
          <p:nvPr/>
        </p:nvSpPr>
        <p:spPr>
          <a:xfrm>
            <a:off x="2839695" y="3109239"/>
            <a:ext cx="764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rgbClr val="0066FF"/>
                </a:solidFill>
              </a:rPr>
              <a:t>2</a:t>
            </a:r>
            <a:r>
              <a:rPr lang="en-US" altLang="ko-KR" sz="4800" b="1" spc="-300" dirty="0"/>
              <a:t>/3</a:t>
            </a:r>
            <a:endParaRPr lang="en-US" altLang="ko-KR" sz="4800" b="1" spc="-300" dirty="0">
              <a:solidFill>
                <a:srgbClr val="0066FF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E0AA883-26AC-4F2F-BBD1-F61378C25AAD}"/>
              </a:ext>
            </a:extLst>
          </p:cNvPr>
          <p:cNvSpPr/>
          <p:nvPr/>
        </p:nvSpPr>
        <p:spPr>
          <a:xfrm>
            <a:off x="395233" y="2670881"/>
            <a:ext cx="310565" cy="3110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E0FA1B-F8ED-4209-98F7-0A72136AC2EF}"/>
              </a:ext>
            </a:extLst>
          </p:cNvPr>
          <p:cNvSpPr txBox="1"/>
          <p:nvPr/>
        </p:nvSpPr>
        <p:spPr>
          <a:xfrm>
            <a:off x="252359" y="2640152"/>
            <a:ext cx="893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300" dirty="0"/>
              <a:t>75</a:t>
            </a:r>
            <a:r>
              <a:rPr lang="ko-KR" altLang="en-US" sz="2000" b="1" spc="-300" dirty="0"/>
              <a:t>번 방</a:t>
            </a:r>
            <a:endParaRPr lang="en-US" altLang="ko-KR" sz="2000" b="1" spc="-300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616A77A-0764-4676-A0E4-AAEE848496AA}"/>
              </a:ext>
            </a:extLst>
          </p:cNvPr>
          <p:cNvSpPr/>
          <p:nvPr/>
        </p:nvSpPr>
        <p:spPr>
          <a:xfrm>
            <a:off x="2410456" y="2670881"/>
            <a:ext cx="310565" cy="3110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62BE23-A1FB-4F86-81E4-721D8743C8EC}"/>
              </a:ext>
            </a:extLst>
          </p:cNvPr>
          <p:cNvSpPr txBox="1"/>
          <p:nvPr/>
        </p:nvSpPr>
        <p:spPr>
          <a:xfrm>
            <a:off x="2267582" y="2640152"/>
            <a:ext cx="893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300" dirty="0"/>
              <a:t>74</a:t>
            </a:r>
            <a:r>
              <a:rPr lang="ko-KR" altLang="en-US" sz="2000" b="1" spc="-300" dirty="0"/>
              <a:t>번 방</a:t>
            </a:r>
            <a:endParaRPr lang="en-US" altLang="ko-KR" sz="2000" b="1" spc="-3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9CDDE5-B2C9-422A-B123-B424B746C2B9}"/>
              </a:ext>
            </a:extLst>
          </p:cNvPr>
          <p:cNvSpPr txBox="1"/>
          <p:nvPr/>
        </p:nvSpPr>
        <p:spPr>
          <a:xfrm>
            <a:off x="311372" y="3897587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300" dirty="0"/>
              <a:t>현재 문상 누적 금액 </a:t>
            </a:r>
            <a:r>
              <a:rPr lang="en-US" altLang="ko-KR" sz="1050" spc="-300" dirty="0"/>
              <a:t>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027E92-3ED5-46C1-9BB9-33A7000E32FB}"/>
              </a:ext>
            </a:extLst>
          </p:cNvPr>
          <p:cNvSpPr txBox="1"/>
          <p:nvPr/>
        </p:nvSpPr>
        <p:spPr>
          <a:xfrm>
            <a:off x="1586430" y="3897587"/>
            <a:ext cx="599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66FF"/>
                </a:solidFill>
              </a:rPr>
              <a:t>50,000</a:t>
            </a:r>
            <a:r>
              <a:rPr lang="ko-KR" altLang="en-US" sz="1200" b="1" dirty="0"/>
              <a:t>원</a:t>
            </a:r>
            <a:endParaRPr lang="en-US" altLang="ko-KR" sz="12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D03A3B-D7F9-4A6A-AC57-3864D127847C}"/>
              </a:ext>
            </a:extLst>
          </p:cNvPr>
          <p:cNvSpPr txBox="1"/>
          <p:nvPr/>
        </p:nvSpPr>
        <p:spPr>
          <a:xfrm>
            <a:off x="2333496" y="3897587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300" dirty="0"/>
              <a:t>현재 문상 누적 금액 </a:t>
            </a:r>
            <a:r>
              <a:rPr lang="en-US" altLang="ko-KR" sz="1050" spc="-300" dirty="0"/>
              <a:t>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01B0D5-98FA-436A-AA0D-1FB1C85D9EA2}"/>
              </a:ext>
            </a:extLst>
          </p:cNvPr>
          <p:cNvSpPr txBox="1"/>
          <p:nvPr/>
        </p:nvSpPr>
        <p:spPr>
          <a:xfrm>
            <a:off x="3721889" y="3897587"/>
            <a:ext cx="310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66FF"/>
                </a:solidFill>
              </a:rPr>
              <a:t>0</a:t>
            </a:r>
            <a:r>
              <a:rPr lang="ko-KR" altLang="en-US" sz="1200" b="1" dirty="0"/>
              <a:t>원</a:t>
            </a:r>
            <a:endParaRPr lang="en-US" altLang="ko-KR" sz="1200" b="1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6ABA7EC3-3AA0-4F23-8B28-8AFAE6B2F740}"/>
              </a:ext>
            </a:extLst>
          </p:cNvPr>
          <p:cNvSpPr/>
          <p:nvPr/>
        </p:nvSpPr>
        <p:spPr>
          <a:xfrm>
            <a:off x="304516" y="4872368"/>
            <a:ext cx="1870292" cy="1768815"/>
          </a:xfrm>
          <a:prstGeom prst="roundRect">
            <a:avLst>
              <a:gd name="adj" fmla="val 129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E8D319-0C60-4D2A-B791-6ECB6700B812}"/>
              </a:ext>
            </a:extLst>
          </p:cNvPr>
          <p:cNvSpPr txBox="1"/>
          <p:nvPr/>
        </p:nvSpPr>
        <p:spPr>
          <a:xfrm>
            <a:off x="771957" y="5050989"/>
            <a:ext cx="9770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방장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] min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***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c0123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E88C4BE-7E2A-4E4D-B4EE-E78C8BEDE2D5}"/>
              </a:ext>
            </a:extLst>
          </p:cNvPr>
          <p:cNvSpPr/>
          <p:nvPr/>
        </p:nvSpPr>
        <p:spPr>
          <a:xfrm>
            <a:off x="367129" y="6185737"/>
            <a:ext cx="1745064" cy="35173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09C82A-985A-4991-B35B-B4513C4A5C86}"/>
              </a:ext>
            </a:extLst>
          </p:cNvPr>
          <p:cNvSpPr txBox="1"/>
          <p:nvPr/>
        </p:nvSpPr>
        <p:spPr>
          <a:xfrm>
            <a:off x="931174" y="6192950"/>
            <a:ext cx="616975" cy="283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300" dirty="0">
                <a:solidFill>
                  <a:srgbClr val="FFFF00"/>
                </a:solidFill>
              </a:rPr>
              <a:t>입장하기</a:t>
            </a:r>
            <a:endParaRPr lang="en-US" altLang="ko-KR" sz="1600" b="1" spc="-300" dirty="0">
              <a:solidFill>
                <a:srgbClr val="FFFF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EB19E5-E983-420F-BC55-4A44836AEFE1}"/>
              </a:ext>
            </a:extLst>
          </p:cNvPr>
          <p:cNvSpPr txBox="1"/>
          <p:nvPr/>
        </p:nvSpPr>
        <p:spPr>
          <a:xfrm>
            <a:off x="736512" y="5147589"/>
            <a:ext cx="995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rgbClr val="0066FF"/>
                </a:solidFill>
              </a:rPr>
              <a:t>5</a:t>
            </a:r>
            <a:r>
              <a:rPr lang="en-US" altLang="ko-KR" sz="4800" b="1" spc="-300" dirty="0"/>
              <a:t>/11</a:t>
            </a:r>
            <a:endParaRPr lang="en-US" altLang="ko-KR" sz="4800" b="1" spc="-300" dirty="0">
              <a:solidFill>
                <a:srgbClr val="0066FF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9DCE834-F0A9-4EF8-8908-F5E52CDAF861}"/>
              </a:ext>
            </a:extLst>
          </p:cNvPr>
          <p:cNvSpPr/>
          <p:nvPr/>
        </p:nvSpPr>
        <p:spPr>
          <a:xfrm>
            <a:off x="2292133" y="4872368"/>
            <a:ext cx="1870292" cy="1768815"/>
          </a:xfrm>
          <a:prstGeom prst="roundRect">
            <a:avLst>
              <a:gd name="adj" fmla="val 129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54C93CB-FD53-4018-AAE4-7E6332A1E511}"/>
              </a:ext>
            </a:extLst>
          </p:cNvPr>
          <p:cNvSpPr txBox="1"/>
          <p:nvPr/>
        </p:nvSpPr>
        <p:spPr>
          <a:xfrm>
            <a:off x="2815325" y="5050989"/>
            <a:ext cx="865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방장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] ab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***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c777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47994771-3F2D-4439-A527-1A6310164BB5}"/>
              </a:ext>
            </a:extLst>
          </p:cNvPr>
          <p:cNvSpPr/>
          <p:nvPr/>
        </p:nvSpPr>
        <p:spPr>
          <a:xfrm>
            <a:off x="2354746" y="6185737"/>
            <a:ext cx="1745064" cy="35173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C0EB1A-5BD5-429F-8C55-A9CA199D8242}"/>
              </a:ext>
            </a:extLst>
          </p:cNvPr>
          <p:cNvSpPr txBox="1"/>
          <p:nvPr/>
        </p:nvSpPr>
        <p:spPr>
          <a:xfrm>
            <a:off x="2918791" y="6192950"/>
            <a:ext cx="616975" cy="283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300" dirty="0">
                <a:solidFill>
                  <a:srgbClr val="FFFF00"/>
                </a:solidFill>
              </a:rPr>
              <a:t>입장하기</a:t>
            </a:r>
            <a:endParaRPr lang="en-US" altLang="ko-KR" sz="1600" b="1" spc="-300" dirty="0">
              <a:solidFill>
                <a:srgbClr val="FFFF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3A0EC45-CBC6-4DE9-B9CC-075084F6E50E}"/>
              </a:ext>
            </a:extLst>
          </p:cNvPr>
          <p:cNvSpPr txBox="1"/>
          <p:nvPr/>
        </p:nvSpPr>
        <p:spPr>
          <a:xfrm>
            <a:off x="2839695" y="5147589"/>
            <a:ext cx="764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rgbClr val="0066FF"/>
                </a:solidFill>
              </a:rPr>
              <a:t>2</a:t>
            </a:r>
            <a:r>
              <a:rPr lang="en-US" altLang="ko-KR" sz="4800" b="1" spc="-300" dirty="0"/>
              <a:t>/3</a:t>
            </a:r>
            <a:endParaRPr lang="en-US" altLang="ko-KR" sz="4800" b="1" spc="-300" dirty="0">
              <a:solidFill>
                <a:srgbClr val="0066FF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77E0001-54D3-4763-BC89-2F5CD0961DD8}"/>
              </a:ext>
            </a:extLst>
          </p:cNvPr>
          <p:cNvSpPr/>
          <p:nvPr/>
        </p:nvSpPr>
        <p:spPr>
          <a:xfrm>
            <a:off x="395233" y="4709231"/>
            <a:ext cx="310565" cy="3110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FDD44C5-57ED-43AA-A420-DE853EF62A3B}"/>
              </a:ext>
            </a:extLst>
          </p:cNvPr>
          <p:cNvSpPr txBox="1"/>
          <p:nvPr/>
        </p:nvSpPr>
        <p:spPr>
          <a:xfrm>
            <a:off x="252359" y="4678502"/>
            <a:ext cx="893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300" dirty="0"/>
              <a:t>73</a:t>
            </a:r>
            <a:r>
              <a:rPr lang="ko-KR" altLang="en-US" sz="2000" b="1" spc="-300" dirty="0"/>
              <a:t>번 방</a:t>
            </a:r>
            <a:endParaRPr lang="en-US" altLang="ko-KR" sz="2000" b="1" spc="-3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A8A4DDA-5F6B-409C-A1EE-C33A71A8F75E}"/>
              </a:ext>
            </a:extLst>
          </p:cNvPr>
          <p:cNvSpPr/>
          <p:nvPr/>
        </p:nvSpPr>
        <p:spPr>
          <a:xfrm>
            <a:off x="2410456" y="4709231"/>
            <a:ext cx="310565" cy="3110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D555F5-AB15-45FE-A6EB-5AFC8AB34670}"/>
              </a:ext>
            </a:extLst>
          </p:cNvPr>
          <p:cNvSpPr txBox="1"/>
          <p:nvPr/>
        </p:nvSpPr>
        <p:spPr>
          <a:xfrm>
            <a:off x="2267582" y="4678502"/>
            <a:ext cx="893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300" dirty="0"/>
              <a:t>72</a:t>
            </a:r>
            <a:r>
              <a:rPr lang="ko-KR" altLang="en-US" sz="2000" b="1" spc="-300" dirty="0"/>
              <a:t>번 방</a:t>
            </a:r>
            <a:endParaRPr lang="en-US" altLang="ko-KR" sz="2000" b="1" spc="-3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5551DBD-C219-4234-BA33-A3B7CE31901B}"/>
              </a:ext>
            </a:extLst>
          </p:cNvPr>
          <p:cNvSpPr txBox="1"/>
          <p:nvPr/>
        </p:nvSpPr>
        <p:spPr>
          <a:xfrm>
            <a:off x="311372" y="5935937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300" dirty="0"/>
              <a:t>현재 문상 누적 금액 </a:t>
            </a:r>
            <a:r>
              <a:rPr lang="en-US" altLang="ko-KR" sz="1050" spc="-300" dirty="0"/>
              <a:t>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78AC22-2C97-4F27-8514-70069286D94C}"/>
              </a:ext>
            </a:extLst>
          </p:cNvPr>
          <p:cNvSpPr txBox="1"/>
          <p:nvPr/>
        </p:nvSpPr>
        <p:spPr>
          <a:xfrm>
            <a:off x="1586430" y="5935937"/>
            <a:ext cx="599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66FF"/>
                </a:solidFill>
              </a:rPr>
              <a:t>50,000</a:t>
            </a:r>
            <a:r>
              <a:rPr lang="ko-KR" altLang="en-US" sz="1200" b="1" dirty="0"/>
              <a:t>원</a:t>
            </a:r>
            <a:endParaRPr lang="en-US" altLang="ko-KR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90D22D-ED99-40CB-AA48-E2F73C326888}"/>
              </a:ext>
            </a:extLst>
          </p:cNvPr>
          <p:cNvSpPr txBox="1"/>
          <p:nvPr/>
        </p:nvSpPr>
        <p:spPr>
          <a:xfrm>
            <a:off x="2333496" y="5935937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300" dirty="0"/>
              <a:t>현재 문상 누적 금액 </a:t>
            </a:r>
            <a:r>
              <a:rPr lang="en-US" altLang="ko-KR" sz="1050" spc="-300" dirty="0"/>
              <a:t>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AC5C5C-DE4A-4B7D-8468-AF20B55EB8C1}"/>
              </a:ext>
            </a:extLst>
          </p:cNvPr>
          <p:cNvSpPr txBox="1"/>
          <p:nvPr/>
        </p:nvSpPr>
        <p:spPr>
          <a:xfrm>
            <a:off x="3721889" y="5935937"/>
            <a:ext cx="310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66FF"/>
                </a:solidFill>
              </a:rPr>
              <a:t>0</a:t>
            </a:r>
            <a:r>
              <a:rPr lang="ko-KR" altLang="en-US" sz="1200" b="1" dirty="0"/>
              <a:t>원</a:t>
            </a:r>
            <a:endParaRPr lang="en-US" altLang="ko-KR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1AEAF4-E428-4FBB-AE5B-FC22D651F3EB}"/>
              </a:ext>
            </a:extLst>
          </p:cNvPr>
          <p:cNvSpPr/>
          <p:nvPr/>
        </p:nvSpPr>
        <p:spPr>
          <a:xfrm>
            <a:off x="4759480" y="3533491"/>
            <a:ext cx="3996606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479129-31E3-4C99-943C-374D28B6CB8C}"/>
              </a:ext>
            </a:extLst>
          </p:cNvPr>
          <p:cNvSpPr txBox="1"/>
          <p:nvPr/>
        </p:nvSpPr>
        <p:spPr>
          <a:xfrm>
            <a:off x="6394365" y="3606767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50" dirty="0"/>
              <a:t>▼ </a:t>
            </a:r>
            <a:r>
              <a:rPr lang="ko-KR" altLang="en-US" sz="1050" spc="-150" dirty="0" err="1"/>
              <a:t>더보기</a:t>
            </a:r>
            <a:r>
              <a:rPr lang="ko-KR" altLang="en-US" sz="1050" spc="-150" dirty="0"/>
              <a:t> ▼</a:t>
            </a:r>
            <a:endParaRPr lang="en-US" altLang="ko-KR" sz="1050" spc="-150" dirty="0"/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F144A50A-8D6F-478B-A167-9F7366BAD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916197"/>
              </p:ext>
            </p:extLst>
          </p:nvPr>
        </p:nvGraphicFramePr>
        <p:xfrm>
          <a:off x="4377884" y="2535908"/>
          <a:ext cx="3253344" cy="597082"/>
        </p:xfrm>
        <a:graphic>
          <a:graphicData uri="http://schemas.openxmlformats.org/drawingml/2006/table">
            <a:tbl>
              <a:tblPr firstRow="1" bandRow="1"/>
              <a:tblGrid>
                <a:gridCol w="287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00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9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모바일은 한 줄에 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개씩 방 보여지고</a:t>
                      </a:r>
                      <a:endParaRPr lang="en-US" altLang="ko-KR" sz="800" b="0" kern="1200" dirty="0">
                        <a:solidFill>
                          <a:srgbClr val="FF0066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첫 화면에 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줄까지 보여지게 해주세요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하단 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800" b="0" kern="1200" dirty="0" err="1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 탭 하여 리스트 계속 이어서 노출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E8B368D-0510-49EA-9C8E-9F2414415C70}"/>
              </a:ext>
            </a:extLst>
          </p:cNvPr>
          <p:cNvSpPr/>
          <p:nvPr/>
        </p:nvSpPr>
        <p:spPr>
          <a:xfrm>
            <a:off x="4648072" y="4322092"/>
            <a:ext cx="4271735" cy="1153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하단 유의사항 영역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[NA : RP00001730 / DEV : RP00000872 ]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98F175F-50B9-4C49-A051-4DD881B4F09F}"/>
              </a:ext>
            </a:extLst>
          </p:cNvPr>
          <p:cNvSpPr/>
          <p:nvPr/>
        </p:nvSpPr>
        <p:spPr>
          <a:xfrm>
            <a:off x="2721021" y="233024"/>
            <a:ext cx="1387286" cy="2788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D9EF00C-BC69-4249-9C3B-CB432BCD3FEC}"/>
              </a:ext>
            </a:extLst>
          </p:cNvPr>
          <p:cNvSpPr txBox="1"/>
          <p:nvPr/>
        </p:nvSpPr>
        <p:spPr>
          <a:xfrm>
            <a:off x="2935370" y="23302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u="sng" spc="-150" dirty="0"/>
              <a:t>내 방 찾기</a:t>
            </a:r>
            <a:endParaRPr lang="en-US" altLang="ko-KR" sz="1400" b="1" u="sng" spc="-150" dirty="0"/>
          </a:p>
        </p:txBody>
      </p:sp>
    </p:spTree>
    <p:extLst>
      <p:ext uri="{BB962C8B-B14F-4D97-AF65-F5344CB8AC3E}">
        <p14:creationId xmlns:p14="http://schemas.microsoft.com/office/powerpoint/2010/main" val="378312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84111" y="578706"/>
            <a:ext cx="27720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32356" y="188641"/>
            <a:ext cx="351284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200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화면설계서</a:t>
            </a:r>
            <a:r>
              <a:rPr lang="en-US" altLang="ko-KR" sz="1400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            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5169" y="2321994"/>
            <a:ext cx="12121662" cy="576064"/>
          </a:xfrm>
          <a:prstGeom prst="rect">
            <a:avLst/>
          </a:prstGeom>
          <a:solidFill>
            <a:srgbClr val="C00000"/>
          </a:solidFill>
          <a:ln w="76200" algn="ctr">
            <a:solidFill>
              <a:srgbClr val="C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8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3000" y="1136933"/>
            <a:ext cx="9906000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en-US" altLang="ko-KR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01 pc </a:t>
            </a:r>
            <a:endParaRPr lang="ko-KR" altLang="en-US" b="1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Shonar Bangla" panose="020B0502040204020203" pitchFamily="34" charset="0"/>
            </a:endParaRPr>
          </a:p>
          <a:p>
            <a:pPr algn="ctr" fontAlgn="base">
              <a:lnSpc>
                <a:spcPct val="200000"/>
              </a:lnSpc>
            </a:pPr>
            <a:r>
              <a:rPr lang="en-US" altLang="ko-KR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02 mobile</a:t>
            </a:r>
          </a:p>
          <a:p>
            <a:pPr algn="ctr" fontAlgn="base">
              <a:lnSpc>
                <a:spcPct val="200000"/>
              </a:lnSpc>
            </a:pPr>
            <a:r>
              <a:rPr lang="en-US" altLang="ko-KR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03 </a:t>
            </a:r>
            <a:r>
              <a:rPr lang="ko-KR" altLang="en-US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배너</a:t>
            </a:r>
          </a:p>
        </p:txBody>
      </p:sp>
    </p:spTree>
    <p:extLst>
      <p:ext uri="{BB962C8B-B14F-4D97-AF65-F5344CB8AC3E}">
        <p14:creationId xmlns:p14="http://schemas.microsoft.com/office/powerpoint/2010/main" val="72186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9526"/>
          <a:stretch/>
        </p:blipFill>
        <p:spPr bwMode="auto">
          <a:xfrm>
            <a:off x="2555612" y="2931405"/>
            <a:ext cx="3155989" cy="172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 bwMode="auto">
          <a:xfrm>
            <a:off x="2555612" y="2729852"/>
            <a:ext cx="3147872" cy="1923550"/>
          </a:xfrm>
          <a:prstGeom prst="rect">
            <a:avLst/>
          </a:prstGeom>
          <a:solidFill>
            <a:schemeClr val="tx1">
              <a:alpha val="42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412462" y="3520102"/>
            <a:ext cx="1073170" cy="110438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3762639" y="3936001"/>
            <a:ext cx="253822" cy="233919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r>
              <a:rPr lang="en-US" altLang="ko-KR" sz="1011" b="1" kern="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11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13714" y="2569683"/>
            <a:ext cx="1808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 </a:t>
            </a:r>
            <a:r>
              <a:rPr lang="ko-KR" altLang="en-US" sz="800" dirty="0"/>
              <a:t>메인 이벤트 배너 </a:t>
            </a:r>
            <a:r>
              <a:rPr lang="en-US" altLang="ko-KR" sz="800" dirty="0"/>
              <a:t>(250*280)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" b="9897"/>
          <a:stretch/>
        </p:blipFill>
        <p:spPr bwMode="auto">
          <a:xfrm>
            <a:off x="2333388" y="4897603"/>
            <a:ext cx="3379263" cy="148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2318815" y="4839990"/>
            <a:ext cx="3384669" cy="1547216"/>
          </a:xfrm>
          <a:prstGeom prst="rect">
            <a:avLst/>
          </a:prstGeom>
          <a:solidFill>
            <a:schemeClr val="tx1">
              <a:alpha val="42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352999" y="4990915"/>
            <a:ext cx="1467288" cy="368128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2134174" y="5345833"/>
            <a:ext cx="253822" cy="233919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r>
              <a:rPr lang="en-US" altLang="ko-KR" sz="1011" b="1" kern="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11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9961" y="5215206"/>
            <a:ext cx="169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 </a:t>
            </a:r>
            <a:r>
              <a:rPr lang="ko-KR" altLang="en-US" sz="800" dirty="0"/>
              <a:t>메인 </a:t>
            </a:r>
            <a:r>
              <a:rPr lang="ko-KR" altLang="en-US" sz="800" dirty="0" err="1"/>
              <a:t>탑배너</a:t>
            </a:r>
            <a:r>
              <a:rPr lang="en-US" altLang="ko-KR" sz="800" dirty="0"/>
              <a:t>(272*75)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003870" y="5550745"/>
            <a:ext cx="2817913" cy="63234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01866" y="4022474"/>
            <a:ext cx="399724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총 </a:t>
            </a:r>
            <a:r>
              <a:rPr lang="en-US" altLang="ko-KR" sz="900" dirty="0"/>
              <a:t>2</a:t>
            </a:r>
            <a:r>
              <a:rPr lang="ko-KR" altLang="en-US" sz="900" dirty="0"/>
              <a:t>개 제작 부탁 드립니다</a:t>
            </a:r>
            <a:r>
              <a:rPr lang="en-US" altLang="ko-KR" sz="900" dirty="0"/>
              <a:t>. </a:t>
            </a:r>
          </a:p>
          <a:p>
            <a:r>
              <a:rPr lang="en-US" altLang="ko-KR" sz="900" dirty="0"/>
              <a:t>(</a:t>
            </a:r>
            <a:r>
              <a:rPr lang="ko-KR" altLang="en-US" sz="900" dirty="0"/>
              <a:t>고</a:t>
            </a:r>
            <a:r>
              <a:rPr lang="en-US" altLang="ko-KR" sz="900" dirty="0"/>
              <a:t>3/N</a:t>
            </a:r>
            <a:r>
              <a:rPr lang="ko-KR" altLang="en-US" sz="900" dirty="0"/>
              <a:t>수 </a:t>
            </a:r>
            <a:r>
              <a:rPr lang="en-US" altLang="ko-KR" sz="900" dirty="0" err="1"/>
              <a:t>ver</a:t>
            </a:r>
            <a:r>
              <a:rPr lang="en-US" altLang="ko-KR" sz="900" dirty="0"/>
              <a:t>, </a:t>
            </a:r>
            <a:r>
              <a:rPr lang="ko-KR" altLang="en-US" sz="900" dirty="0"/>
              <a:t>고</a:t>
            </a:r>
            <a:r>
              <a:rPr lang="en-US" altLang="ko-KR" sz="900" dirty="0"/>
              <a:t>1·2 </a:t>
            </a:r>
            <a:r>
              <a:rPr lang="en-US" altLang="ko-KR" sz="900" dirty="0" err="1"/>
              <a:t>ver</a:t>
            </a:r>
            <a:r>
              <a:rPr lang="en-US" altLang="ko-KR" sz="900" dirty="0"/>
              <a:t> – </a:t>
            </a:r>
            <a:r>
              <a:rPr lang="ko-KR" altLang="en-US" sz="900" dirty="0"/>
              <a:t>각각 내용은 동일하고 디자인 가이드만 상이함</a:t>
            </a:r>
            <a:r>
              <a:rPr lang="en-US" altLang="ko-KR" sz="900" dirty="0"/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88CA5E-48CA-4747-88F8-851689B37590}"/>
              </a:ext>
            </a:extLst>
          </p:cNvPr>
          <p:cNvSpPr/>
          <p:nvPr/>
        </p:nvSpPr>
        <p:spPr bwMode="auto">
          <a:xfrm>
            <a:off x="5994703" y="2853708"/>
            <a:ext cx="1762930" cy="2031909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AE344-BB28-4BE6-8CB5-2184D9FF35CD}"/>
              </a:ext>
            </a:extLst>
          </p:cNvPr>
          <p:cNvSpPr txBox="1"/>
          <p:nvPr/>
        </p:nvSpPr>
        <p:spPr>
          <a:xfrm>
            <a:off x="6056912" y="3393012"/>
            <a:ext cx="16113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300" dirty="0"/>
              <a:t>친구 추천하면</a:t>
            </a:r>
            <a:endParaRPr lang="en-US" altLang="ko-KR" sz="1600" b="1" spc="-300" dirty="0"/>
          </a:p>
          <a:p>
            <a:pPr algn="ctr"/>
            <a:r>
              <a:rPr lang="ko-KR" altLang="en-US" sz="2400" b="1" spc="-300" dirty="0">
                <a:solidFill>
                  <a:srgbClr val="0066FF"/>
                </a:solidFill>
              </a:rPr>
              <a:t>문상 </a:t>
            </a:r>
            <a:r>
              <a:rPr lang="en-US" altLang="ko-KR" sz="2400" b="1" spc="-300" dirty="0">
                <a:solidFill>
                  <a:srgbClr val="F60896"/>
                </a:solidFill>
              </a:rPr>
              <a:t>50</a:t>
            </a:r>
            <a:r>
              <a:rPr lang="ko-KR" altLang="en-US" sz="2400" b="1" spc="-300" dirty="0">
                <a:solidFill>
                  <a:srgbClr val="F60896"/>
                </a:solidFill>
              </a:rPr>
              <a:t>만원</a:t>
            </a:r>
            <a:endParaRPr lang="en-US" altLang="ko-KR" sz="2400" b="1" spc="-300" dirty="0">
              <a:solidFill>
                <a:srgbClr val="F60896"/>
              </a:solidFill>
            </a:endParaRPr>
          </a:p>
          <a:p>
            <a:pPr algn="ctr"/>
            <a:r>
              <a:rPr lang="ko-KR" altLang="en-US" sz="2400" b="1" spc="-300" dirty="0">
                <a:solidFill>
                  <a:srgbClr val="0066FF"/>
                </a:solidFill>
              </a:rPr>
              <a:t>전원제공</a:t>
            </a:r>
            <a:endParaRPr lang="en-US" altLang="ko-KR" sz="2400" b="1" spc="-300" dirty="0">
              <a:solidFill>
                <a:srgbClr val="0066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17EAC-DAE8-4401-B682-220697B8B578}"/>
              </a:ext>
            </a:extLst>
          </p:cNvPr>
          <p:cNvSpPr txBox="1"/>
          <p:nvPr/>
        </p:nvSpPr>
        <p:spPr>
          <a:xfrm>
            <a:off x="6096000" y="4540208"/>
            <a:ext cx="15584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패스 할인쿠폰</a:t>
            </a:r>
            <a:r>
              <a: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배송비 쿠폰까지</a:t>
            </a:r>
            <a:r>
              <a: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822C915-0672-4C35-9528-E4DE18091C5A}"/>
              </a:ext>
            </a:extLst>
          </p:cNvPr>
          <p:cNvSpPr/>
          <p:nvPr/>
        </p:nvSpPr>
        <p:spPr>
          <a:xfrm>
            <a:off x="6112924" y="2953267"/>
            <a:ext cx="1490046" cy="23887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FE756E-02FE-4A37-9E4F-1678839F02E9}"/>
              </a:ext>
            </a:extLst>
          </p:cNvPr>
          <p:cNvSpPr txBox="1"/>
          <p:nvPr/>
        </p:nvSpPr>
        <p:spPr>
          <a:xfrm>
            <a:off x="6196077" y="2970684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pc="-150" dirty="0" err="1">
                <a:solidFill>
                  <a:srgbClr val="FFFF00"/>
                </a:solidFill>
              </a:rPr>
              <a:t>마이맥</a:t>
            </a:r>
            <a:r>
              <a:rPr lang="ko-KR" altLang="en-US" sz="800" spc="-150" dirty="0">
                <a:solidFill>
                  <a:srgbClr val="FFFF00"/>
                </a:solidFill>
              </a:rPr>
              <a:t> 회원 누구나 참여 가능</a:t>
            </a:r>
            <a:endParaRPr lang="en-US" altLang="ko-KR" sz="800" spc="-150" dirty="0">
              <a:solidFill>
                <a:srgbClr val="FFFF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4D1E9E0-6FBF-4505-ACC4-2944F1CC4115}"/>
              </a:ext>
            </a:extLst>
          </p:cNvPr>
          <p:cNvSpPr/>
          <p:nvPr/>
        </p:nvSpPr>
        <p:spPr>
          <a:xfrm>
            <a:off x="6041489" y="5565077"/>
            <a:ext cx="557349" cy="557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7FE082-E883-47EA-A430-F4805BCDB173}"/>
              </a:ext>
            </a:extLst>
          </p:cNvPr>
          <p:cNvSpPr txBox="1"/>
          <p:nvPr/>
        </p:nvSpPr>
        <p:spPr>
          <a:xfrm>
            <a:off x="5994703" y="5638137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rgbClr val="FFFF00"/>
                </a:solidFill>
              </a:rPr>
              <a:t>회원</a:t>
            </a:r>
            <a:endParaRPr lang="en-US" altLang="ko-KR" sz="1000" b="1" spc="-150" dirty="0">
              <a:solidFill>
                <a:srgbClr val="FFFF00"/>
              </a:solidFill>
            </a:endParaRPr>
          </a:p>
          <a:p>
            <a:pPr algn="ctr"/>
            <a:r>
              <a:rPr lang="ko-KR" altLang="en-US" sz="1000" b="1" spc="-150" dirty="0">
                <a:solidFill>
                  <a:srgbClr val="FFFF00"/>
                </a:solidFill>
              </a:rPr>
              <a:t>전체 참여</a:t>
            </a:r>
            <a:endParaRPr lang="en-US" altLang="ko-KR" sz="1000" b="1" spc="-150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5982A6-047A-45F7-8F9A-6FC70CFBD6A5}"/>
              </a:ext>
            </a:extLst>
          </p:cNvPr>
          <p:cNvSpPr txBox="1"/>
          <p:nvPr/>
        </p:nvSpPr>
        <p:spPr>
          <a:xfrm>
            <a:off x="6636457" y="5577478"/>
            <a:ext cx="17107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지금 </a:t>
            </a:r>
            <a:r>
              <a:rPr lang="ko-KR" altLang="en-US" sz="9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대성올패스</a:t>
            </a:r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친구한테 추천하면</a:t>
            </a:r>
            <a:endParaRPr lang="en-US" altLang="ko-KR" sz="9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C11F5E-B53F-4EEA-9817-AAA315E20883}"/>
              </a:ext>
            </a:extLst>
          </p:cNvPr>
          <p:cNvSpPr txBox="1"/>
          <p:nvPr/>
        </p:nvSpPr>
        <p:spPr>
          <a:xfrm>
            <a:off x="6598838" y="574904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rgbClr val="0066FF"/>
                </a:solidFill>
              </a:rPr>
              <a:t>문상 </a:t>
            </a:r>
            <a:r>
              <a:rPr lang="en-US" altLang="ko-KR" sz="2000" b="1" spc="-300" dirty="0">
                <a:solidFill>
                  <a:srgbClr val="F60896"/>
                </a:solidFill>
              </a:rPr>
              <a:t>50</a:t>
            </a:r>
            <a:r>
              <a:rPr lang="ko-KR" altLang="en-US" sz="2000" b="1" spc="-300" dirty="0">
                <a:solidFill>
                  <a:srgbClr val="F60896"/>
                </a:solidFill>
              </a:rPr>
              <a:t>만원</a:t>
            </a:r>
            <a:r>
              <a:rPr lang="en-US" altLang="ko-KR" sz="2000" b="1" spc="-300" dirty="0">
                <a:solidFill>
                  <a:srgbClr val="F60896"/>
                </a:solidFill>
              </a:rPr>
              <a:t> </a:t>
            </a:r>
            <a:r>
              <a:rPr lang="ko-KR" altLang="en-US" sz="2000" b="1" spc="-300" dirty="0">
                <a:solidFill>
                  <a:srgbClr val="0066FF"/>
                </a:solidFill>
              </a:rPr>
              <a:t>전원제공</a:t>
            </a:r>
            <a:endParaRPr lang="en-US" altLang="ko-KR" sz="2000" b="1" spc="-300" dirty="0">
              <a:solidFill>
                <a:srgbClr val="0066FF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BAE7A7E-40D7-4B66-A806-61057A2706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673"/>
          <a:stretch/>
        </p:blipFill>
        <p:spPr>
          <a:xfrm>
            <a:off x="2760142" y="1149418"/>
            <a:ext cx="2828076" cy="145833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E2922A-232C-47DC-9E5A-2A4D1340CBDC}"/>
              </a:ext>
            </a:extLst>
          </p:cNvPr>
          <p:cNvSpPr/>
          <p:nvPr/>
        </p:nvSpPr>
        <p:spPr bwMode="auto">
          <a:xfrm>
            <a:off x="2751988" y="1152136"/>
            <a:ext cx="2734412" cy="1455615"/>
          </a:xfrm>
          <a:prstGeom prst="rect">
            <a:avLst/>
          </a:prstGeom>
          <a:solidFill>
            <a:schemeClr val="tx1">
              <a:alpha val="42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26C917-25A5-40BE-A5F2-DCA82BDE0733}"/>
              </a:ext>
            </a:extLst>
          </p:cNvPr>
          <p:cNvSpPr/>
          <p:nvPr/>
        </p:nvSpPr>
        <p:spPr bwMode="auto">
          <a:xfrm>
            <a:off x="4710039" y="1229749"/>
            <a:ext cx="628315" cy="842892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9E42623-C4F2-4B89-A2E5-E32A694D8CA2}"/>
              </a:ext>
            </a:extLst>
          </p:cNvPr>
          <p:cNvSpPr/>
          <p:nvPr/>
        </p:nvSpPr>
        <p:spPr bwMode="auto">
          <a:xfrm>
            <a:off x="4912170" y="1419224"/>
            <a:ext cx="253822" cy="233919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r>
              <a:rPr lang="en-US" altLang="ko-KR" sz="1011" b="1" kern="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11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43965A-2BA6-4D1C-BE4B-CFF83D69E561}"/>
              </a:ext>
            </a:extLst>
          </p:cNvPr>
          <p:cNvSpPr txBox="1"/>
          <p:nvPr/>
        </p:nvSpPr>
        <p:spPr>
          <a:xfrm>
            <a:off x="6033648" y="1262621"/>
            <a:ext cx="1808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 SKY </a:t>
            </a:r>
            <a:r>
              <a:rPr lang="ko-KR" altLang="en-US" sz="800" dirty="0"/>
              <a:t>배너 </a:t>
            </a:r>
            <a:r>
              <a:rPr lang="en-US" altLang="ko-KR" sz="800" dirty="0"/>
              <a:t>(105*134)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532C16-6369-44CF-8D1B-A8818120B541}"/>
              </a:ext>
            </a:extLst>
          </p:cNvPr>
          <p:cNvSpPr/>
          <p:nvPr/>
        </p:nvSpPr>
        <p:spPr bwMode="auto">
          <a:xfrm>
            <a:off x="7412826" y="1239797"/>
            <a:ext cx="921504" cy="1109061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D2EB58-EAC1-4E01-BD8E-1409DE09A519}"/>
              </a:ext>
            </a:extLst>
          </p:cNvPr>
          <p:cNvSpPr txBox="1"/>
          <p:nvPr/>
        </p:nvSpPr>
        <p:spPr>
          <a:xfrm>
            <a:off x="7469182" y="1305617"/>
            <a:ext cx="841897" cy="869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spc="-300" dirty="0"/>
              <a:t>친구 추천하면</a:t>
            </a:r>
            <a:endParaRPr lang="en-US" altLang="ko-KR" sz="1050" b="1" spc="-300" dirty="0"/>
          </a:p>
          <a:p>
            <a:pPr algn="ctr"/>
            <a:r>
              <a:rPr lang="ko-KR" altLang="en-US" sz="2000" b="1" spc="-300" dirty="0">
                <a:solidFill>
                  <a:srgbClr val="0066FF"/>
                </a:solidFill>
              </a:rPr>
              <a:t>문상</a:t>
            </a:r>
            <a:endParaRPr lang="en-US" altLang="ko-KR" sz="2000" b="1" spc="-300" dirty="0">
              <a:solidFill>
                <a:srgbClr val="0066FF"/>
              </a:solidFill>
            </a:endParaRPr>
          </a:p>
          <a:p>
            <a:pPr algn="ctr"/>
            <a:r>
              <a:rPr lang="en-US" altLang="ko-KR" sz="2000" b="1" spc="-300" dirty="0">
                <a:solidFill>
                  <a:srgbClr val="F60896"/>
                </a:solidFill>
              </a:rPr>
              <a:t>50</a:t>
            </a:r>
            <a:r>
              <a:rPr lang="ko-KR" altLang="en-US" sz="2000" b="1" spc="-300" dirty="0">
                <a:solidFill>
                  <a:srgbClr val="F60896"/>
                </a:solidFill>
              </a:rPr>
              <a:t>만원</a:t>
            </a:r>
            <a:endParaRPr lang="en-US" altLang="ko-KR" sz="2000" b="1" spc="-300" dirty="0">
              <a:solidFill>
                <a:srgbClr val="F60896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1E87A97-73B0-40BC-B9C1-9FAA660F3A45}"/>
              </a:ext>
            </a:extLst>
          </p:cNvPr>
          <p:cNvSpPr/>
          <p:nvPr/>
        </p:nvSpPr>
        <p:spPr>
          <a:xfrm>
            <a:off x="7489890" y="2098703"/>
            <a:ext cx="783772" cy="23887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BFDFA7-45F6-4B07-A171-591A7F7B124C}"/>
              </a:ext>
            </a:extLst>
          </p:cNvPr>
          <p:cNvSpPr txBox="1"/>
          <p:nvPr/>
        </p:nvSpPr>
        <p:spPr>
          <a:xfrm>
            <a:off x="7445931" y="2116120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pc="-150" dirty="0">
                <a:solidFill>
                  <a:srgbClr val="FFFF00"/>
                </a:solidFill>
              </a:rPr>
              <a:t>누구나 참여 가능</a:t>
            </a:r>
            <a:endParaRPr lang="en-US" altLang="ko-KR" sz="800" spc="-150" dirty="0">
              <a:solidFill>
                <a:srgbClr val="FFFF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41001C-D823-484F-AA45-B3BC4E4CD676}"/>
              </a:ext>
            </a:extLst>
          </p:cNvPr>
          <p:cNvSpPr txBox="1"/>
          <p:nvPr/>
        </p:nvSpPr>
        <p:spPr>
          <a:xfrm>
            <a:off x="7331282" y="3511286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-15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900" spc="-150" dirty="0">
                <a:solidFill>
                  <a:schemeClr val="bg1">
                    <a:lumMod val="85000"/>
                  </a:schemeClr>
                </a:solidFill>
              </a:rPr>
              <a:t>최대</a:t>
            </a:r>
            <a:r>
              <a:rPr lang="en-US" altLang="ko-KR" sz="900" spc="-15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6198E3B-D985-449F-B56F-CE5F586C7F72}"/>
              </a:ext>
            </a:extLst>
          </p:cNvPr>
          <p:cNvCxnSpPr/>
          <p:nvPr/>
        </p:nvCxnSpPr>
        <p:spPr>
          <a:xfrm flipH="1">
            <a:off x="7672251" y="3186128"/>
            <a:ext cx="478972" cy="340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92F108-5CF2-45E3-AB76-D5BFF6E2315C}"/>
              </a:ext>
            </a:extLst>
          </p:cNvPr>
          <p:cNvSpPr txBox="1"/>
          <p:nvPr/>
        </p:nvSpPr>
        <p:spPr>
          <a:xfrm>
            <a:off x="8151223" y="3072706"/>
            <a:ext cx="2683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‘</a:t>
            </a:r>
            <a:r>
              <a:rPr lang="ko-KR" altLang="en-US" sz="1000" dirty="0">
                <a:solidFill>
                  <a:srgbClr val="FF0000"/>
                </a:solidFill>
              </a:rPr>
              <a:t>최대</a:t>
            </a:r>
            <a:r>
              <a:rPr lang="en-US" altLang="ko-KR" sz="1000" dirty="0">
                <a:solidFill>
                  <a:srgbClr val="FF0000"/>
                </a:solidFill>
              </a:rPr>
              <a:t>’</a:t>
            </a:r>
            <a:r>
              <a:rPr lang="ko-KR" altLang="en-US" sz="1000" dirty="0">
                <a:solidFill>
                  <a:srgbClr val="FF0000"/>
                </a:solidFill>
              </a:rPr>
              <a:t>문구는 보일 듯 말듯 작게 넣어주세요</a:t>
            </a:r>
            <a:r>
              <a:rPr lang="en-US" altLang="ko-KR" sz="1000" dirty="0">
                <a:solidFill>
                  <a:srgbClr val="FF0000"/>
                </a:solidFill>
              </a:rPr>
              <a:t>!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3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6096001" y="1908433"/>
            <a:ext cx="3030582" cy="125277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B289FA-A1CD-452E-88FE-A10612CF0193}"/>
              </a:ext>
            </a:extLst>
          </p:cNvPr>
          <p:cNvSpPr/>
          <p:nvPr/>
        </p:nvSpPr>
        <p:spPr bwMode="auto">
          <a:xfrm>
            <a:off x="6096001" y="4142842"/>
            <a:ext cx="3190920" cy="137002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7072" y="1511091"/>
            <a:ext cx="2244675" cy="215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2967072" y="1511090"/>
            <a:ext cx="2369379" cy="2131501"/>
          </a:xfrm>
          <a:prstGeom prst="rect">
            <a:avLst/>
          </a:prstGeom>
          <a:solidFill>
            <a:schemeClr val="tx1">
              <a:alpha val="42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091775" y="2342894"/>
            <a:ext cx="1932915" cy="72783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154128" y="2706810"/>
            <a:ext cx="280553" cy="233919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r>
              <a:rPr lang="en-US" altLang="ko-KR" sz="1011" b="1" kern="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11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23973" y="1615332"/>
            <a:ext cx="1539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 </a:t>
            </a:r>
            <a:r>
              <a:rPr lang="ko-KR" altLang="en-US" sz="800" dirty="0"/>
              <a:t>이벤트 배너 </a:t>
            </a:r>
            <a:r>
              <a:rPr lang="en-US" altLang="ko-KR" sz="800" dirty="0"/>
              <a:t>(640*277)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246BB176-5B2C-48E5-AD58-D5F31F9E5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2075"/>
          <a:stretch>
            <a:fillRect/>
          </a:stretch>
        </p:blipFill>
        <p:spPr bwMode="auto">
          <a:xfrm>
            <a:off x="1657678" y="4065874"/>
            <a:ext cx="3678773" cy="171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FA9BAF-134F-40AA-875F-17099744471C}"/>
              </a:ext>
            </a:extLst>
          </p:cNvPr>
          <p:cNvSpPr/>
          <p:nvPr/>
        </p:nvSpPr>
        <p:spPr bwMode="auto">
          <a:xfrm>
            <a:off x="1595326" y="4013886"/>
            <a:ext cx="3741125" cy="1715599"/>
          </a:xfrm>
          <a:prstGeom prst="rect">
            <a:avLst/>
          </a:prstGeom>
          <a:solidFill>
            <a:schemeClr val="tx1">
              <a:alpha val="42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00047E-1E94-4E71-89C0-104C86813092}"/>
              </a:ext>
            </a:extLst>
          </p:cNvPr>
          <p:cNvSpPr/>
          <p:nvPr/>
        </p:nvSpPr>
        <p:spPr bwMode="auto">
          <a:xfrm>
            <a:off x="1720032" y="4325813"/>
            <a:ext cx="2868197" cy="1247708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326F3D5-E622-4184-8B37-451DC59D2935}"/>
              </a:ext>
            </a:extLst>
          </p:cNvPr>
          <p:cNvSpPr/>
          <p:nvPr/>
        </p:nvSpPr>
        <p:spPr bwMode="auto">
          <a:xfrm>
            <a:off x="1821152" y="4383868"/>
            <a:ext cx="280553" cy="233919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r>
              <a:rPr lang="en-US" altLang="ko-KR" sz="1011" b="1" kern="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11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043517-874B-482E-A00C-746860611B52}"/>
              </a:ext>
            </a:extLst>
          </p:cNvPr>
          <p:cNvSpPr txBox="1"/>
          <p:nvPr/>
        </p:nvSpPr>
        <p:spPr>
          <a:xfrm>
            <a:off x="6037842" y="3777497"/>
            <a:ext cx="1919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5. </a:t>
            </a:r>
            <a:r>
              <a:rPr lang="ko-KR" altLang="en-US" sz="800" dirty="0" err="1"/>
              <a:t>모바일</a:t>
            </a:r>
            <a:r>
              <a:rPr lang="ko-KR" altLang="en-US" sz="800" dirty="0"/>
              <a:t> 이벤트 배너 </a:t>
            </a:r>
            <a:r>
              <a:rPr lang="en-US" altLang="ko-KR" sz="800" dirty="0"/>
              <a:t>(640*333)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A3843-D858-40B8-A442-D41B7E235BFD}"/>
              </a:ext>
            </a:extLst>
          </p:cNvPr>
          <p:cNvSpPr txBox="1"/>
          <p:nvPr/>
        </p:nvSpPr>
        <p:spPr>
          <a:xfrm>
            <a:off x="6183962" y="2197683"/>
            <a:ext cx="2759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300" dirty="0"/>
              <a:t>친구 추천하면</a:t>
            </a:r>
            <a:endParaRPr lang="en-US" altLang="ko-KR" sz="1600" b="1" spc="-300" dirty="0"/>
          </a:p>
          <a:p>
            <a:pPr algn="ctr"/>
            <a:r>
              <a:rPr lang="ko-KR" altLang="en-US" sz="2400" b="1" spc="-300" dirty="0">
                <a:solidFill>
                  <a:srgbClr val="0066FF"/>
                </a:solidFill>
              </a:rPr>
              <a:t>문상 </a:t>
            </a:r>
            <a:r>
              <a:rPr lang="en-US" altLang="ko-KR" sz="2400" b="1" spc="-300" dirty="0">
                <a:solidFill>
                  <a:srgbClr val="F60896"/>
                </a:solidFill>
              </a:rPr>
              <a:t>50</a:t>
            </a:r>
            <a:r>
              <a:rPr lang="ko-KR" altLang="en-US" sz="2400" b="1" spc="-300" dirty="0">
                <a:solidFill>
                  <a:srgbClr val="F60896"/>
                </a:solidFill>
              </a:rPr>
              <a:t>만원</a:t>
            </a:r>
            <a:r>
              <a:rPr lang="en-US" altLang="ko-KR" sz="2400" b="1" spc="-300" dirty="0">
                <a:solidFill>
                  <a:srgbClr val="F60896"/>
                </a:solidFill>
              </a:rPr>
              <a:t> </a:t>
            </a:r>
            <a:r>
              <a:rPr lang="ko-KR" altLang="en-US" sz="2400" b="1" spc="-300" dirty="0">
                <a:solidFill>
                  <a:srgbClr val="0066FF"/>
                </a:solidFill>
              </a:rPr>
              <a:t>전원제공</a:t>
            </a:r>
            <a:endParaRPr lang="en-US" altLang="ko-KR" sz="2400" b="1" spc="-300" dirty="0">
              <a:solidFill>
                <a:srgbClr val="0066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F99517-24CE-46DE-BE78-498594EC1B52}"/>
              </a:ext>
            </a:extLst>
          </p:cNvPr>
          <p:cNvSpPr txBox="1"/>
          <p:nvPr/>
        </p:nvSpPr>
        <p:spPr>
          <a:xfrm>
            <a:off x="6791959" y="2823769"/>
            <a:ext cx="15584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패스 할인쿠폰</a:t>
            </a:r>
            <a:r>
              <a: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배송비 쿠폰까지</a:t>
            </a:r>
            <a:r>
              <a: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F7CD46C-2148-41FD-89D2-F8149CB24BDA}"/>
              </a:ext>
            </a:extLst>
          </p:cNvPr>
          <p:cNvSpPr/>
          <p:nvPr/>
        </p:nvSpPr>
        <p:spPr>
          <a:xfrm>
            <a:off x="6843801" y="1979998"/>
            <a:ext cx="1490046" cy="23887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7B11C1-A7B0-4990-99B2-D9EEACFCA78E}"/>
              </a:ext>
            </a:extLst>
          </p:cNvPr>
          <p:cNvSpPr txBox="1"/>
          <p:nvPr/>
        </p:nvSpPr>
        <p:spPr>
          <a:xfrm>
            <a:off x="6926954" y="1997415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pc="-150" dirty="0" err="1">
                <a:solidFill>
                  <a:srgbClr val="FFFF00"/>
                </a:solidFill>
              </a:rPr>
              <a:t>마이맥</a:t>
            </a:r>
            <a:r>
              <a:rPr lang="ko-KR" altLang="en-US" sz="800" spc="-150" dirty="0">
                <a:solidFill>
                  <a:srgbClr val="FFFF00"/>
                </a:solidFill>
              </a:rPr>
              <a:t> 회원 누구나 참여 가능</a:t>
            </a:r>
            <a:endParaRPr lang="en-US" altLang="ko-KR" sz="800" spc="-150" dirty="0">
              <a:solidFill>
                <a:srgbClr val="FF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FF413-773A-4500-8071-8A73994FBD74}"/>
              </a:ext>
            </a:extLst>
          </p:cNvPr>
          <p:cNvSpPr txBox="1"/>
          <p:nvPr/>
        </p:nvSpPr>
        <p:spPr>
          <a:xfrm>
            <a:off x="6288464" y="4514163"/>
            <a:ext cx="2759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300" dirty="0"/>
              <a:t>친구 추천하면</a:t>
            </a:r>
            <a:endParaRPr lang="en-US" altLang="ko-KR" sz="1600" b="1" spc="-300" dirty="0"/>
          </a:p>
          <a:p>
            <a:pPr algn="ctr"/>
            <a:r>
              <a:rPr lang="ko-KR" altLang="en-US" sz="2400" b="1" spc="-300" dirty="0">
                <a:solidFill>
                  <a:srgbClr val="0066FF"/>
                </a:solidFill>
              </a:rPr>
              <a:t>문상 </a:t>
            </a:r>
            <a:r>
              <a:rPr lang="en-US" altLang="ko-KR" sz="2400" b="1" spc="-300" dirty="0">
                <a:solidFill>
                  <a:srgbClr val="F60896"/>
                </a:solidFill>
              </a:rPr>
              <a:t>50</a:t>
            </a:r>
            <a:r>
              <a:rPr lang="ko-KR" altLang="en-US" sz="2400" b="1" spc="-300" dirty="0">
                <a:solidFill>
                  <a:srgbClr val="F60896"/>
                </a:solidFill>
              </a:rPr>
              <a:t>만원</a:t>
            </a:r>
            <a:r>
              <a:rPr lang="en-US" altLang="ko-KR" sz="2400" b="1" spc="-300" dirty="0">
                <a:solidFill>
                  <a:srgbClr val="F60896"/>
                </a:solidFill>
              </a:rPr>
              <a:t> </a:t>
            </a:r>
            <a:r>
              <a:rPr lang="ko-KR" altLang="en-US" sz="2400" b="1" spc="-300" dirty="0">
                <a:solidFill>
                  <a:srgbClr val="0066FF"/>
                </a:solidFill>
              </a:rPr>
              <a:t>전원제공</a:t>
            </a:r>
            <a:endParaRPr lang="en-US" altLang="ko-KR" sz="2400" b="1" spc="-300" dirty="0">
              <a:solidFill>
                <a:srgbClr val="0066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D3959C-A2A7-42BB-AFEB-E48810DC91E9}"/>
              </a:ext>
            </a:extLst>
          </p:cNvPr>
          <p:cNvSpPr txBox="1"/>
          <p:nvPr/>
        </p:nvSpPr>
        <p:spPr>
          <a:xfrm>
            <a:off x="6896461" y="5140249"/>
            <a:ext cx="15584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패스 할인쿠폰</a:t>
            </a:r>
            <a:r>
              <a: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배송비 쿠폰까지</a:t>
            </a:r>
            <a:r>
              <a: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169DD92-3A5E-4194-99EF-3E549D19964D}"/>
              </a:ext>
            </a:extLst>
          </p:cNvPr>
          <p:cNvSpPr/>
          <p:nvPr/>
        </p:nvSpPr>
        <p:spPr>
          <a:xfrm>
            <a:off x="6948303" y="4275285"/>
            <a:ext cx="1490046" cy="23887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465FBC-C637-48A9-8219-339AF0DC79AB}"/>
              </a:ext>
            </a:extLst>
          </p:cNvPr>
          <p:cNvSpPr txBox="1"/>
          <p:nvPr/>
        </p:nvSpPr>
        <p:spPr>
          <a:xfrm>
            <a:off x="7031456" y="4292702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pc="-150" dirty="0" err="1">
                <a:solidFill>
                  <a:srgbClr val="FFFF00"/>
                </a:solidFill>
              </a:rPr>
              <a:t>마이맥</a:t>
            </a:r>
            <a:r>
              <a:rPr lang="ko-KR" altLang="en-US" sz="800" spc="-150" dirty="0">
                <a:solidFill>
                  <a:srgbClr val="FFFF00"/>
                </a:solidFill>
              </a:rPr>
              <a:t> 회원 누구나 참여 가능</a:t>
            </a:r>
            <a:endParaRPr lang="en-US" altLang="ko-KR" sz="800" spc="-15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D62FFC-23C0-4359-B3B1-5BE3C9A85EA6}"/>
              </a:ext>
            </a:extLst>
          </p:cNvPr>
          <p:cNvSpPr txBox="1"/>
          <p:nvPr/>
        </p:nvSpPr>
        <p:spPr>
          <a:xfrm>
            <a:off x="6691918" y="2362760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-15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900" spc="-150" dirty="0">
                <a:solidFill>
                  <a:schemeClr val="bg1">
                    <a:lumMod val="85000"/>
                  </a:schemeClr>
                </a:solidFill>
              </a:rPr>
              <a:t>최대</a:t>
            </a:r>
            <a:r>
              <a:rPr lang="en-US" altLang="ko-KR" sz="900" spc="-15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BBC817-6489-492E-B11F-6C8043391955}"/>
              </a:ext>
            </a:extLst>
          </p:cNvPr>
          <p:cNvSpPr txBox="1"/>
          <p:nvPr/>
        </p:nvSpPr>
        <p:spPr>
          <a:xfrm>
            <a:off x="6803776" y="4668838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-15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900" spc="-150" dirty="0">
                <a:solidFill>
                  <a:schemeClr val="bg1">
                    <a:lumMod val="85000"/>
                  </a:schemeClr>
                </a:solidFill>
              </a:rPr>
              <a:t>최대</a:t>
            </a:r>
            <a:r>
              <a:rPr lang="en-US" altLang="ko-KR" sz="900" spc="-15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515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21576" y="1313570"/>
            <a:ext cx="1558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6. </a:t>
            </a:r>
            <a:r>
              <a:rPr lang="ko-KR" altLang="en-US" sz="800" dirty="0"/>
              <a:t>가입완료 배너</a:t>
            </a:r>
            <a:r>
              <a:rPr lang="en-US" altLang="ko-KR" sz="800" dirty="0"/>
              <a:t>(880*324)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6140926" y="1627255"/>
            <a:ext cx="3682343" cy="1479161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4473" y="4094427"/>
            <a:ext cx="1558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7. </a:t>
            </a:r>
            <a:r>
              <a:rPr lang="ko-KR" altLang="en-US" sz="800" dirty="0" err="1"/>
              <a:t>모바일</a:t>
            </a:r>
            <a:r>
              <a:rPr lang="ko-KR" altLang="en-US" sz="800" dirty="0"/>
              <a:t> 가입완료 </a:t>
            </a:r>
            <a:r>
              <a:rPr lang="en-US" altLang="ko-KR" sz="800" dirty="0"/>
              <a:t>(640*404)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6168034" y="4398248"/>
            <a:ext cx="3098240" cy="191161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2525" y="1453445"/>
            <a:ext cx="2328818" cy="191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직사각형 74"/>
          <p:cNvSpPr/>
          <p:nvPr/>
        </p:nvSpPr>
        <p:spPr bwMode="auto">
          <a:xfrm>
            <a:off x="2167819" y="1349468"/>
            <a:ext cx="2743492" cy="2027526"/>
          </a:xfrm>
          <a:prstGeom prst="rect">
            <a:avLst/>
          </a:prstGeom>
          <a:solidFill>
            <a:schemeClr val="tx1">
              <a:alpha val="42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40939" y="2250176"/>
            <a:ext cx="2049074" cy="623854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578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3249602" y="2406138"/>
            <a:ext cx="280553" cy="233919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r>
              <a:rPr lang="en-US" altLang="ko-KR" sz="1011" b="1" kern="0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11" b="1" kern="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FB889E-FACE-4EAF-B155-CC665B3587FA}"/>
              </a:ext>
            </a:extLst>
          </p:cNvPr>
          <p:cNvGrpSpPr/>
          <p:nvPr/>
        </p:nvGrpSpPr>
        <p:grpSpPr>
          <a:xfrm>
            <a:off x="2171485" y="3835192"/>
            <a:ext cx="2318528" cy="2453600"/>
            <a:chOff x="2167819" y="4372944"/>
            <a:chExt cx="1621154" cy="171559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30171" y="4372945"/>
              <a:ext cx="1510798" cy="164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직사각형 77"/>
            <p:cNvSpPr/>
            <p:nvPr/>
          </p:nvSpPr>
          <p:spPr bwMode="auto">
            <a:xfrm>
              <a:off x="2167819" y="4372944"/>
              <a:ext cx="1621154" cy="1715599"/>
            </a:xfrm>
            <a:prstGeom prst="rect">
              <a:avLst/>
            </a:prstGeom>
            <a:solidFill>
              <a:schemeClr val="tx1">
                <a:alpha val="42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578" b="1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2234034" y="5042021"/>
              <a:ext cx="1502634" cy="790674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latinLnBrk="0"/>
              <a:endParaRPr lang="ko-KR" altLang="en-US" sz="578" b="1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80" name="타원 79"/>
            <p:cNvSpPr/>
            <p:nvPr/>
          </p:nvSpPr>
          <p:spPr bwMode="auto">
            <a:xfrm>
              <a:off x="2898810" y="5346344"/>
              <a:ext cx="190317" cy="15868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algn="ctr" latinLnBrk="0"/>
              <a:r>
                <a:rPr lang="en-US" altLang="ko-KR" sz="1011" b="1" kern="0" dirty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1011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A1043D8-4A9A-42B4-A562-A14875D0496A}"/>
              </a:ext>
            </a:extLst>
          </p:cNvPr>
          <p:cNvSpPr txBox="1"/>
          <p:nvPr/>
        </p:nvSpPr>
        <p:spPr>
          <a:xfrm>
            <a:off x="6606827" y="2066949"/>
            <a:ext cx="2759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300" dirty="0"/>
              <a:t>친구 추천하면</a:t>
            </a:r>
            <a:endParaRPr lang="en-US" altLang="ko-KR" sz="1600" b="1" spc="-300" dirty="0"/>
          </a:p>
          <a:p>
            <a:pPr algn="ctr"/>
            <a:r>
              <a:rPr lang="ko-KR" altLang="en-US" sz="2400" b="1" spc="-300" dirty="0">
                <a:solidFill>
                  <a:srgbClr val="0066FF"/>
                </a:solidFill>
              </a:rPr>
              <a:t>문상 </a:t>
            </a:r>
            <a:r>
              <a:rPr lang="en-US" altLang="ko-KR" sz="2400" b="1" spc="-300" dirty="0">
                <a:solidFill>
                  <a:srgbClr val="F60896"/>
                </a:solidFill>
              </a:rPr>
              <a:t>50</a:t>
            </a:r>
            <a:r>
              <a:rPr lang="ko-KR" altLang="en-US" sz="2400" b="1" spc="-300" dirty="0">
                <a:solidFill>
                  <a:srgbClr val="F60896"/>
                </a:solidFill>
              </a:rPr>
              <a:t>만원</a:t>
            </a:r>
            <a:r>
              <a:rPr lang="en-US" altLang="ko-KR" sz="2400" b="1" spc="-300" dirty="0">
                <a:solidFill>
                  <a:srgbClr val="F60896"/>
                </a:solidFill>
              </a:rPr>
              <a:t> </a:t>
            </a:r>
            <a:r>
              <a:rPr lang="ko-KR" altLang="en-US" sz="2400" b="1" spc="-300" dirty="0">
                <a:solidFill>
                  <a:srgbClr val="0066FF"/>
                </a:solidFill>
              </a:rPr>
              <a:t>전원제공</a:t>
            </a:r>
            <a:endParaRPr lang="en-US" altLang="ko-KR" sz="2400" b="1" spc="-300" dirty="0">
              <a:solidFill>
                <a:srgbClr val="0066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FE9B1-199B-48E7-B8AC-3AF0B8410015}"/>
              </a:ext>
            </a:extLst>
          </p:cNvPr>
          <p:cNvSpPr txBox="1"/>
          <p:nvPr/>
        </p:nvSpPr>
        <p:spPr>
          <a:xfrm>
            <a:off x="7028876" y="2737072"/>
            <a:ext cx="1930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패스 할인쿠폰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배송비 쿠폰까지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0C51289-60A2-4173-AC6A-2BFA51AAF259}"/>
              </a:ext>
            </a:extLst>
          </p:cNvPr>
          <p:cNvSpPr/>
          <p:nvPr/>
        </p:nvSpPr>
        <p:spPr>
          <a:xfrm>
            <a:off x="7272243" y="1755210"/>
            <a:ext cx="1490046" cy="23887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3D1722-E18A-4883-8DC5-0CBA82927CB9}"/>
              </a:ext>
            </a:extLst>
          </p:cNvPr>
          <p:cNvSpPr txBox="1"/>
          <p:nvPr/>
        </p:nvSpPr>
        <p:spPr>
          <a:xfrm>
            <a:off x="7355396" y="1772627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pc="-150" dirty="0" err="1">
                <a:solidFill>
                  <a:srgbClr val="FFFF00"/>
                </a:solidFill>
              </a:rPr>
              <a:t>마이맥</a:t>
            </a:r>
            <a:r>
              <a:rPr lang="ko-KR" altLang="en-US" sz="800" spc="-150" dirty="0">
                <a:solidFill>
                  <a:srgbClr val="FFFF00"/>
                </a:solidFill>
              </a:rPr>
              <a:t> 회원 누구나 참여 가능</a:t>
            </a:r>
            <a:endParaRPr lang="en-US" altLang="ko-KR" sz="800" spc="-150" dirty="0">
              <a:solidFill>
                <a:srgbClr val="FFFF00"/>
              </a:solidFill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506E6F45-E0C9-4126-A743-731DDD6C0F62}"/>
              </a:ext>
            </a:extLst>
          </p:cNvPr>
          <p:cNvSpPr/>
          <p:nvPr/>
        </p:nvSpPr>
        <p:spPr>
          <a:xfrm>
            <a:off x="8874980" y="1920308"/>
            <a:ext cx="782587" cy="369332"/>
          </a:xfrm>
          <a:prstGeom prst="wedgeEllipseCallout">
            <a:avLst>
              <a:gd name="adj1" fmla="val -39754"/>
              <a:gd name="adj2" fmla="val 625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0FCC6-E96E-42AF-AE18-F3B19CBCD6AB}"/>
              </a:ext>
            </a:extLst>
          </p:cNvPr>
          <p:cNvSpPr txBox="1"/>
          <p:nvPr/>
        </p:nvSpPr>
        <p:spPr>
          <a:xfrm>
            <a:off x="8874979" y="19181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추천하는 만큼</a:t>
            </a:r>
            <a:endParaRPr lang="en-US" altLang="ko-KR" sz="9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문상 무제한</a:t>
            </a:r>
            <a:r>
              <a: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1F338-11CD-48FC-A267-1B7FD3A90077}"/>
              </a:ext>
            </a:extLst>
          </p:cNvPr>
          <p:cNvSpPr txBox="1"/>
          <p:nvPr/>
        </p:nvSpPr>
        <p:spPr>
          <a:xfrm>
            <a:off x="6284009" y="4978687"/>
            <a:ext cx="2759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300" dirty="0"/>
              <a:t>친구 추천하면</a:t>
            </a:r>
            <a:endParaRPr lang="en-US" altLang="ko-KR" sz="1600" b="1" spc="-300" dirty="0"/>
          </a:p>
          <a:p>
            <a:pPr algn="ctr"/>
            <a:r>
              <a:rPr lang="ko-KR" altLang="en-US" sz="2400" b="1" spc="-300" dirty="0">
                <a:solidFill>
                  <a:srgbClr val="0066FF"/>
                </a:solidFill>
              </a:rPr>
              <a:t>문상 </a:t>
            </a:r>
            <a:r>
              <a:rPr lang="en-US" altLang="ko-KR" sz="2400" b="1" spc="-300" dirty="0">
                <a:solidFill>
                  <a:srgbClr val="F60896"/>
                </a:solidFill>
              </a:rPr>
              <a:t>50</a:t>
            </a:r>
            <a:r>
              <a:rPr lang="ko-KR" altLang="en-US" sz="2400" b="1" spc="-300" dirty="0">
                <a:solidFill>
                  <a:srgbClr val="F60896"/>
                </a:solidFill>
              </a:rPr>
              <a:t>만원</a:t>
            </a:r>
            <a:r>
              <a:rPr lang="en-US" altLang="ko-KR" sz="2400" b="1" spc="-300" dirty="0">
                <a:solidFill>
                  <a:srgbClr val="F60896"/>
                </a:solidFill>
              </a:rPr>
              <a:t> </a:t>
            </a:r>
            <a:r>
              <a:rPr lang="ko-KR" altLang="en-US" sz="2400" b="1" spc="-300" dirty="0">
                <a:solidFill>
                  <a:srgbClr val="0066FF"/>
                </a:solidFill>
              </a:rPr>
              <a:t>전원제공</a:t>
            </a:r>
            <a:endParaRPr lang="en-US" altLang="ko-KR" sz="2400" b="1" spc="-300" dirty="0">
              <a:solidFill>
                <a:srgbClr val="0066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20B608-8B50-4F8C-8E84-30D32B3335D6}"/>
              </a:ext>
            </a:extLst>
          </p:cNvPr>
          <p:cNvSpPr txBox="1"/>
          <p:nvPr/>
        </p:nvSpPr>
        <p:spPr>
          <a:xfrm>
            <a:off x="6706058" y="5604773"/>
            <a:ext cx="1930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패스 할인쿠폰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배송비 쿠폰까지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051E648-679E-490C-BB4C-72ABC9B12ED7}"/>
              </a:ext>
            </a:extLst>
          </p:cNvPr>
          <p:cNvSpPr/>
          <p:nvPr/>
        </p:nvSpPr>
        <p:spPr>
          <a:xfrm>
            <a:off x="6949425" y="4666948"/>
            <a:ext cx="1490046" cy="23887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7A748A-99E4-4C7E-BA63-80C8C28C65F2}"/>
              </a:ext>
            </a:extLst>
          </p:cNvPr>
          <p:cNvSpPr txBox="1"/>
          <p:nvPr/>
        </p:nvSpPr>
        <p:spPr>
          <a:xfrm>
            <a:off x="7032578" y="4684365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pc="-150" dirty="0" err="1">
                <a:solidFill>
                  <a:srgbClr val="FFFF00"/>
                </a:solidFill>
              </a:rPr>
              <a:t>마이맥</a:t>
            </a:r>
            <a:r>
              <a:rPr lang="ko-KR" altLang="en-US" sz="800" spc="-150" dirty="0">
                <a:solidFill>
                  <a:srgbClr val="FFFF00"/>
                </a:solidFill>
              </a:rPr>
              <a:t> 회원 누구나 참여 가능</a:t>
            </a:r>
            <a:endParaRPr lang="en-US" altLang="ko-KR" sz="800" spc="-150" dirty="0">
              <a:solidFill>
                <a:srgbClr val="FFFF00"/>
              </a:solidFill>
            </a:endParaRPr>
          </a:p>
        </p:txBody>
      </p:sp>
      <p:sp>
        <p:nvSpPr>
          <p:cNvPr id="25" name="말풍선: 타원형 24">
            <a:extLst>
              <a:ext uri="{FF2B5EF4-FFF2-40B4-BE49-F238E27FC236}">
                <a16:creationId xmlns:a16="http://schemas.microsoft.com/office/drawing/2014/main" id="{4D509AF9-45BE-4FF7-8237-4D3A5A476FDB}"/>
              </a:ext>
            </a:extLst>
          </p:cNvPr>
          <p:cNvSpPr/>
          <p:nvPr/>
        </p:nvSpPr>
        <p:spPr>
          <a:xfrm>
            <a:off x="8483687" y="4776384"/>
            <a:ext cx="782587" cy="369332"/>
          </a:xfrm>
          <a:prstGeom prst="wedgeEllipseCallout">
            <a:avLst>
              <a:gd name="adj1" fmla="val -39754"/>
              <a:gd name="adj2" fmla="val 625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B1435-B61B-426E-9D6D-F63638607BF2}"/>
              </a:ext>
            </a:extLst>
          </p:cNvPr>
          <p:cNvSpPr txBox="1"/>
          <p:nvPr/>
        </p:nvSpPr>
        <p:spPr>
          <a:xfrm>
            <a:off x="8483686" y="477419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추천하는 만큼</a:t>
            </a:r>
            <a:endParaRPr lang="en-US" altLang="ko-KR" sz="9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문상 무제한</a:t>
            </a:r>
            <a:r>
              <a: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!!!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204E5A-5C9C-4F57-AACC-E4E96E45C3DF}"/>
              </a:ext>
            </a:extLst>
          </p:cNvPr>
          <p:cNvSpPr/>
          <p:nvPr/>
        </p:nvSpPr>
        <p:spPr>
          <a:xfrm>
            <a:off x="6339841" y="5922886"/>
            <a:ext cx="2812868" cy="268755"/>
          </a:xfrm>
          <a:prstGeom prst="round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8994D-9300-4A6E-8411-CD0E37A86395}"/>
              </a:ext>
            </a:extLst>
          </p:cNvPr>
          <p:cNvSpPr txBox="1"/>
          <p:nvPr/>
        </p:nvSpPr>
        <p:spPr>
          <a:xfrm>
            <a:off x="6873874" y="5935667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지금 바로 방 개설하러 가기 </a:t>
            </a:r>
            <a:r>
              <a:rPr lang="en-US" altLang="ko-KR" sz="1200" b="1" spc="-150" dirty="0">
                <a:solidFill>
                  <a:schemeClr val="bg1"/>
                </a:solidFill>
              </a:rPr>
              <a:t>&gt;</a:t>
            </a:r>
            <a:endParaRPr lang="en-US" altLang="ko-KR" b="1" spc="-15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14A7CC-C0C9-4CB0-A7AD-B15054B20B0B}"/>
              </a:ext>
            </a:extLst>
          </p:cNvPr>
          <p:cNvSpPr txBox="1"/>
          <p:nvPr/>
        </p:nvSpPr>
        <p:spPr>
          <a:xfrm>
            <a:off x="6803256" y="5146234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-15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900" spc="-150" dirty="0">
                <a:solidFill>
                  <a:schemeClr val="bg1">
                    <a:lumMod val="85000"/>
                  </a:schemeClr>
                </a:solidFill>
              </a:rPr>
              <a:t>최대</a:t>
            </a:r>
            <a:r>
              <a:rPr lang="en-US" altLang="ko-KR" sz="900" spc="-15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172260-A700-44EF-8CA5-A40627BD9309}"/>
              </a:ext>
            </a:extLst>
          </p:cNvPr>
          <p:cNvSpPr txBox="1"/>
          <p:nvPr/>
        </p:nvSpPr>
        <p:spPr>
          <a:xfrm>
            <a:off x="7127274" y="2201031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-15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900" spc="-150" dirty="0">
                <a:solidFill>
                  <a:schemeClr val="bg1">
                    <a:lumMod val="85000"/>
                  </a:schemeClr>
                </a:solidFill>
              </a:rPr>
              <a:t>최대</a:t>
            </a:r>
            <a:r>
              <a:rPr lang="en-US" altLang="ko-KR" sz="900" spc="-15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88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10696"/>
              </p:ext>
            </p:extLst>
          </p:nvPr>
        </p:nvGraphicFramePr>
        <p:xfrm>
          <a:off x="298938" y="859667"/>
          <a:ext cx="11170818" cy="4239912"/>
        </p:xfrm>
        <a:graphic>
          <a:graphicData uri="http://schemas.openxmlformats.org/drawingml/2006/table">
            <a:tbl>
              <a:tblPr/>
              <a:tblGrid>
                <a:gridCol w="1287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1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2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  <a:sym typeface="Gill Sans" pitchFamily="34" charset="0"/>
                        </a:rPr>
                        <a:t>Update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  <a:sym typeface="Gill Sans" pitchFamily="34" charset="0"/>
                        </a:rPr>
                        <a:t>Version</a:t>
                      </a: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Change Area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  <a:sym typeface="Gill Sans" pitchFamily="34" charset="0"/>
                        </a:rPr>
                        <a:t>Remarks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  <a:sym typeface="Gill Sans" pitchFamily="34" charset="0"/>
                        </a:rPr>
                        <a:t>Note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5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Gill Sans" pitchFamily="34" charset="0"/>
                        </a:rPr>
                        <a:t>2022-02-16</a:t>
                      </a: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Gill Sans" pitchFamily="34" charset="0"/>
                        </a:rPr>
                        <a:t>1.0</a:t>
                      </a: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Gill Sans" pitchFamily="34" charset="0"/>
                        </a:rPr>
                        <a:t> 문서 생성</a:t>
                      </a: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Gill Sans" pitchFamily="34" charset="0"/>
                        </a:rPr>
                        <a:t>1.4</a:t>
                      </a: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Gill Sans" pitchFamily="34" charset="0"/>
                        </a:rPr>
                        <a:t>개인정보 수집 동의 팝업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Gill Sans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Gill Sans" pitchFamily="34" charset="0"/>
                        </a:rPr>
                        <a:t>레이어팝업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Gill Sans" pitchFamily="34" charset="0"/>
                        </a:rPr>
                        <a:t> 분리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Gill Sans" pitchFamily="34" charset="0"/>
                        </a:rPr>
                        <a:t>(p8,9)</a:t>
                      </a: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75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2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2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71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2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75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75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75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75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7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7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7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Gill Sans" pitchFamily="34" charset="0"/>
                      </a:endParaRPr>
                    </a:p>
                  </a:txBody>
                  <a:tcPr marL="91412" marR="91412" marT="44758" marB="44758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39611" y="5518460"/>
            <a:ext cx="1335088" cy="196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20638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4286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635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857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YYYY-MM-DD Updated</a:t>
            </a:r>
            <a:endParaRPr lang="ko-KR" altLang="en-US" sz="800" b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8938" y="5258080"/>
            <a:ext cx="3337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Gill Sans" pitchFamily="34" charset="0"/>
              </a:rPr>
              <a:t>* </a:t>
            </a:r>
            <a:r>
              <a:rPr kumimoji="1" lang="ko-KR" altLang="en-US" sz="80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Gill Sans" pitchFamily="34" charset="0"/>
              </a:rPr>
              <a:t>기획안</a:t>
            </a:r>
            <a:r>
              <a:rPr kumimoji="1" lang="en-US" altLang="ko-KR" sz="80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Gill Sans" pitchFamily="34" charset="0"/>
              </a:rPr>
              <a:t> </a:t>
            </a:r>
            <a:r>
              <a:rPr kumimoji="1" lang="ko-KR" altLang="en-US" sz="80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Gill Sans" pitchFamily="34" charset="0"/>
              </a:rPr>
              <a:t>내용이 변경된 페이지에는 비고의 업데이트 마크를 표시</a:t>
            </a:r>
            <a:r>
              <a:rPr kumimoji="1" lang="en-US" altLang="ko-KR" sz="80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Gill Sans" pitchFamily="34" charset="0"/>
              </a:rPr>
              <a:t>.</a:t>
            </a:r>
            <a:endParaRPr lang="ko-KR" altLang="en-US" sz="80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4327" y="5470284"/>
            <a:ext cx="330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ex)</a:t>
            </a:r>
            <a:endParaRPr lang="ko-KR" altLang="en-US" sz="80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9611" y="5573216"/>
            <a:ext cx="1335088" cy="196850"/>
          </a:xfrm>
          <a:prstGeom prst="rect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20638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4286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635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857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YYYY-MM-DD Updated</a:t>
            </a:r>
            <a:endParaRPr lang="ko-KR" altLang="en-US" sz="800" b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9611" y="5630972"/>
            <a:ext cx="1335088" cy="19685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20638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4286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635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857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YYYY-MM-DD Updated</a:t>
            </a:r>
            <a:endParaRPr lang="ko-KR" altLang="en-US" sz="800" b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611" y="5682728"/>
            <a:ext cx="1335088" cy="19685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20638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4286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635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857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YYYY-MM-DD Updated</a:t>
            </a:r>
            <a:endParaRPr lang="ko-KR" altLang="en-US" sz="800" b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737" y="5740894"/>
            <a:ext cx="1335088" cy="1968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20638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4286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635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857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YYYY-MM-DD Updated</a:t>
            </a:r>
            <a:endParaRPr lang="ko-KR" altLang="en-US" sz="800" b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6930" y="5987182"/>
            <a:ext cx="1335088" cy="1968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20638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4286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635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857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YYYY-MM-DD Updated</a:t>
            </a:r>
            <a:endParaRPr lang="ko-KR" altLang="en-US" sz="800" b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6255" y="5915532"/>
            <a:ext cx="1335088" cy="1968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20638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4286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635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857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YYYY-MM-DD Updated</a:t>
            </a:r>
            <a:endParaRPr lang="ko-KR" altLang="en-US" sz="800" b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92977" y="1421285"/>
            <a:ext cx="1335088" cy="1968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20638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4286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635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857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2022-02-17 Updated</a:t>
            </a:r>
            <a:endParaRPr lang="ko-KR" altLang="en-US" sz="8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51692" y="337484"/>
            <a:ext cx="3656012" cy="3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021" tIns="53511" rIns="107021" bIns="53511">
            <a:sp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77838" indent="-20638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57263" indent="-4286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35100" indent="-635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14525" indent="-857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01_</a:t>
            </a:r>
            <a:r>
              <a:rPr lang="ko-KR" altLang="en-US" sz="1600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개요</a:t>
            </a:r>
            <a:endParaRPr kumimoji="0" lang="ko-KR" altLang="en-US" sz="1600" b="1" dirty="0">
              <a:solidFill>
                <a:srgbClr val="7F7F7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17585"/>
              </p:ext>
            </p:extLst>
          </p:nvPr>
        </p:nvGraphicFramePr>
        <p:xfrm>
          <a:off x="351692" y="690040"/>
          <a:ext cx="11421208" cy="5387044"/>
        </p:xfrm>
        <a:graphic>
          <a:graphicData uri="http://schemas.openxmlformats.org/drawingml/2006/table">
            <a:tbl>
              <a:tblPr firstRow="1" bandRow="1"/>
              <a:tblGrid>
                <a:gridCol w="251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사이트</a:t>
                      </a:r>
                    </a:p>
                  </a:txBody>
                  <a:tcPr marL="50700" marR="50700" marT="46800" marB="4680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마이맥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Mobile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</a:t>
                      </a:r>
                      <a:r>
                        <a:rPr kumimoji="1" lang="ko-KR" altLang="en-US" sz="8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로케이션</a:t>
                      </a:r>
                      <a:endParaRPr kumimoji="1" lang="en-US" altLang="ko-KR" sz="800" b="1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0700" marR="50700" marT="46800" marB="4680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마이맥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홈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고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3·N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수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고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2·1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</a:t>
                      </a:r>
                      <a:r>
                        <a:rPr kumimoji="1" lang="ko-KR" altLang="en-US" sz="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사이즈</a:t>
                      </a:r>
                      <a:r>
                        <a:rPr kumimoji="1" lang="en-US" altLang="ko-KR" sz="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ko-KR" altLang="en-US" sz="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0700" marR="50700" marT="46800" marB="4680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full*N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</a:t>
                      </a: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Check Point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700" marR="50700" marT="46800" marB="4680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오픈 예정일 </a:t>
                      </a:r>
                      <a:r>
                        <a:rPr lang="en-US" altLang="ko-KR" sz="8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3</a:t>
                      </a:r>
                      <a:r>
                        <a:rPr lang="ko-KR" altLang="en-US" sz="800" b="1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800" b="1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800" b="1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800" b="1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800" b="1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오픈 </a:t>
                      </a:r>
                      <a:r>
                        <a:rPr lang="en-US" altLang="ko-KR" sz="800" b="1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~ 3</a:t>
                      </a:r>
                      <a:r>
                        <a:rPr lang="ko-KR" altLang="en-US" sz="800" b="1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800" b="1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</a:t>
                      </a:r>
                      <a:r>
                        <a:rPr lang="ko-KR" altLang="en-US" sz="800" b="1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800" b="1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800" b="1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800" b="1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마감</a:t>
                      </a:r>
                      <a:endParaRPr lang="en-US" altLang="ko-KR" sz="800" b="1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00FF00"/>
                          </a:highligh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유의사항 코드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NA : RP00001730 / DEV : RP00000872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방장 조건 </a:t>
                      </a:r>
                      <a:r>
                        <a:rPr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대성학원생 패스</a:t>
                      </a:r>
                      <a:r>
                        <a:rPr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경찰사관 패스 제외한 패스 구매자 전체 </a:t>
                      </a:r>
                      <a:endParaRPr lang="en-US" altLang="ko-KR" sz="10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크루 조건 </a:t>
                      </a:r>
                      <a:r>
                        <a:rPr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패스 미구매자 전체</a:t>
                      </a:r>
                      <a:endParaRPr lang="en-US" altLang="ko-KR" sz="10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 Check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700" marR="50700" marT="46800" marB="4680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금빛 휘황찬란한 느낌으로 디자인 해주세요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오징어게임에 나온 돼지저금통 이미지 사용 가능하면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넣어주시고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(-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불가능하면 비슷한 느낌으로 넣어주세요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4841A83-F376-478A-81E2-B91C46F8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729" y="1630757"/>
            <a:ext cx="3319171" cy="47988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C91978-8BB4-46CF-BF9C-BE75AF4CE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255" y="3309504"/>
            <a:ext cx="1673190" cy="14999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341D48-3853-4101-A872-E8A80ACA3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609" y="5831481"/>
            <a:ext cx="2355838" cy="14999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B38605-1659-4574-9430-DC410015D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731" y="4870453"/>
            <a:ext cx="1965551" cy="22083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84111" y="578706"/>
            <a:ext cx="27720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32356" y="188641"/>
            <a:ext cx="351284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200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화면설계서</a:t>
            </a:r>
            <a:r>
              <a:rPr lang="en-US" altLang="ko-KR" sz="1400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            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5169" y="1196821"/>
            <a:ext cx="12121662" cy="576064"/>
          </a:xfrm>
          <a:prstGeom prst="rect">
            <a:avLst/>
          </a:prstGeom>
          <a:solidFill>
            <a:srgbClr val="C00000"/>
          </a:solidFill>
          <a:ln w="76200" algn="ctr">
            <a:solidFill>
              <a:srgbClr val="C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latinLnBrk="0"/>
            <a:endParaRPr lang="ko-KR" altLang="en-US" sz="8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3000" y="1136933"/>
            <a:ext cx="9906000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en-US" altLang="ko-KR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01 pc </a:t>
            </a:r>
            <a:endParaRPr lang="ko-KR" altLang="en-US" b="1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Shonar Bangla" panose="020B0502040204020203" pitchFamily="34" charset="0"/>
            </a:endParaRPr>
          </a:p>
          <a:p>
            <a:pPr algn="ctr" fontAlgn="base">
              <a:lnSpc>
                <a:spcPct val="200000"/>
              </a:lnSpc>
            </a:pPr>
            <a:r>
              <a:rPr lang="en-US" altLang="ko-KR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02 mobile</a:t>
            </a:r>
          </a:p>
          <a:p>
            <a:pPr algn="ctr" fontAlgn="base">
              <a:lnSpc>
                <a:spcPct val="200000"/>
              </a:lnSpc>
            </a:pPr>
            <a:r>
              <a:rPr lang="en-US" altLang="ko-KR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03 </a:t>
            </a:r>
            <a:r>
              <a:rPr lang="ko-KR" altLang="en-US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honar Bangla" panose="020B0502040204020203" pitchFamily="34" charset="0"/>
              </a:rPr>
              <a:t>배너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4C9873-34FE-4BC0-8526-38EE1DCD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662" y="16478"/>
            <a:ext cx="2451931" cy="201805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B94276A-9879-46B1-8CCC-69591B301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69070"/>
              </p:ext>
            </p:extLst>
          </p:nvPr>
        </p:nvGraphicFramePr>
        <p:xfrm>
          <a:off x="10368662" y="218284"/>
          <a:ext cx="2448272" cy="888213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93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9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kern="1200" dirty="0">
                        <a:solidFill>
                          <a:srgbClr val="FF0066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59386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342D735-48BB-47D3-9243-603E4626A0B5}"/>
              </a:ext>
            </a:extLst>
          </p:cNvPr>
          <p:cNvSpPr/>
          <p:nvPr/>
        </p:nvSpPr>
        <p:spPr>
          <a:xfrm>
            <a:off x="0" y="1"/>
            <a:ext cx="537812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D6CCBD-390A-4E3B-B91D-90DC91537438}"/>
              </a:ext>
            </a:extLst>
          </p:cNvPr>
          <p:cNvSpPr txBox="1"/>
          <p:nvPr/>
        </p:nvSpPr>
        <p:spPr>
          <a:xfrm>
            <a:off x="5562538" y="1602363"/>
            <a:ext cx="48061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300" dirty="0" err="1"/>
              <a:t>대성올패스</a:t>
            </a:r>
            <a:r>
              <a:rPr lang="en-US" altLang="ko-KR" sz="4800" b="1" spc="-300" dirty="0"/>
              <a:t> </a:t>
            </a:r>
          </a:p>
          <a:p>
            <a:pPr algn="ctr"/>
            <a:r>
              <a:rPr lang="ko-KR" altLang="en-US" sz="4800" b="1" spc="-300" dirty="0">
                <a:solidFill>
                  <a:srgbClr val="0066FF"/>
                </a:solidFill>
              </a:rPr>
              <a:t>할인</a:t>
            </a:r>
            <a:r>
              <a:rPr lang="en-US" altLang="ko-KR" sz="4800" b="1" spc="-300" dirty="0">
                <a:solidFill>
                  <a:srgbClr val="0066FF"/>
                </a:solidFill>
              </a:rPr>
              <a:t>+</a:t>
            </a:r>
            <a:r>
              <a:rPr lang="ko-KR" altLang="en-US" sz="4800" b="1" spc="-300" dirty="0">
                <a:solidFill>
                  <a:srgbClr val="0066FF"/>
                </a:solidFill>
              </a:rPr>
              <a:t>배송비 쿠폰</a:t>
            </a:r>
            <a:endParaRPr lang="en-US" altLang="ko-KR" sz="4800" b="1" spc="-300" dirty="0">
              <a:solidFill>
                <a:srgbClr val="0066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DCFA5E-4007-43C2-9BCE-C860D6B9353E}"/>
              </a:ext>
            </a:extLst>
          </p:cNvPr>
          <p:cNvSpPr txBox="1"/>
          <p:nvPr/>
        </p:nvSpPr>
        <p:spPr>
          <a:xfrm>
            <a:off x="384449" y="1602363"/>
            <a:ext cx="45801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300" dirty="0"/>
              <a:t>친구 추천하고</a:t>
            </a:r>
            <a:endParaRPr lang="en-US" altLang="ko-KR" sz="4800" b="1" spc="-300" dirty="0"/>
          </a:p>
          <a:p>
            <a:pPr algn="ctr"/>
            <a:r>
              <a:rPr lang="ko-KR" altLang="en-US" sz="4800" b="1" spc="-300" dirty="0">
                <a:solidFill>
                  <a:srgbClr val="0066FF"/>
                </a:solidFill>
              </a:rPr>
              <a:t>문상 무제한 누적</a:t>
            </a:r>
            <a:endParaRPr lang="en-US" altLang="ko-KR" sz="4800" b="1" spc="-300" dirty="0">
              <a:solidFill>
                <a:srgbClr val="0066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1685A-CFC3-43FE-95C9-2D492645F9AC}"/>
              </a:ext>
            </a:extLst>
          </p:cNvPr>
          <p:cNvSpPr txBox="1"/>
          <p:nvPr/>
        </p:nvSpPr>
        <p:spPr>
          <a:xfrm>
            <a:off x="3639735" y="76196"/>
            <a:ext cx="348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600" dirty="0"/>
              <a:t>나는 문상 무제한 받고</a:t>
            </a:r>
            <a:r>
              <a:rPr lang="en-US" altLang="ko-KR" sz="1200" spc="600" dirty="0"/>
              <a:t>!</a:t>
            </a:r>
          </a:p>
          <a:p>
            <a:pPr algn="ctr"/>
            <a:r>
              <a:rPr lang="ko-KR" altLang="en-US" sz="1200" spc="600" dirty="0"/>
              <a:t>너는 </a:t>
            </a:r>
            <a:r>
              <a:rPr lang="ko-KR" altLang="en-US" sz="1200" spc="600" dirty="0" err="1"/>
              <a:t>올패스</a:t>
            </a:r>
            <a:r>
              <a:rPr lang="ko-KR" altLang="en-US" sz="1200" spc="600" dirty="0"/>
              <a:t> 할인 받고</a:t>
            </a:r>
            <a:r>
              <a:rPr lang="en-US" altLang="ko-KR" sz="1200" spc="600" dirty="0"/>
              <a:t>!</a:t>
            </a:r>
          </a:p>
          <a:p>
            <a:pPr algn="ctr"/>
            <a:r>
              <a:rPr lang="ko-KR" altLang="en-US" sz="1200" b="1" spc="600" dirty="0"/>
              <a:t>너도나도 돈이 쌓이는 이벤트</a:t>
            </a:r>
            <a:endParaRPr lang="en-US" altLang="ko-KR" sz="1200" b="1" spc="6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671BA4F-6089-438E-954E-B880FE420CCC}"/>
              </a:ext>
            </a:extLst>
          </p:cNvPr>
          <p:cNvSpPr/>
          <p:nvPr/>
        </p:nvSpPr>
        <p:spPr>
          <a:xfrm>
            <a:off x="384449" y="3171633"/>
            <a:ext cx="4580100" cy="55138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41C958-1E12-4DD2-9ADF-DF2C0AE3809E}"/>
              </a:ext>
            </a:extLst>
          </p:cNvPr>
          <p:cNvSpPr txBox="1"/>
          <p:nvPr/>
        </p:nvSpPr>
        <p:spPr>
          <a:xfrm>
            <a:off x="588830" y="3293633"/>
            <a:ext cx="4171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rgbClr val="FFFF00"/>
                </a:solidFill>
              </a:rPr>
              <a:t>친구 추천 인원 수 제한 없음</a:t>
            </a:r>
            <a:r>
              <a:rPr lang="en-US" altLang="ko-KR" sz="1400" b="1" spc="-150" dirty="0">
                <a:solidFill>
                  <a:srgbClr val="FFFF00"/>
                </a:solidFill>
              </a:rPr>
              <a:t>! = </a:t>
            </a:r>
            <a:r>
              <a:rPr lang="ko-KR" altLang="en-US" sz="1400" b="1" spc="-150" dirty="0">
                <a:solidFill>
                  <a:srgbClr val="FFFF00"/>
                </a:solidFill>
              </a:rPr>
              <a:t>추천하는 만큼 문상 누적</a:t>
            </a:r>
            <a:r>
              <a:rPr lang="en-US" altLang="ko-KR" sz="1400" b="1" spc="-150" dirty="0">
                <a:solidFill>
                  <a:srgbClr val="FFFF00"/>
                </a:solidFill>
              </a:rPr>
              <a:t>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4EB345-56A0-4B20-B9EF-7978F1BFD5B4}"/>
              </a:ext>
            </a:extLst>
          </p:cNvPr>
          <p:cNvSpPr txBox="1"/>
          <p:nvPr/>
        </p:nvSpPr>
        <p:spPr>
          <a:xfrm>
            <a:off x="1440827" y="1106497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이미 패스를 구매했다면</a:t>
            </a:r>
            <a:endParaRPr lang="en-US" altLang="ko-KR" sz="2000" b="1" spc="-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9229C2-3B47-456C-8414-8A0F91948B98}"/>
              </a:ext>
            </a:extLst>
          </p:cNvPr>
          <p:cNvSpPr txBox="1"/>
          <p:nvPr/>
        </p:nvSpPr>
        <p:spPr>
          <a:xfrm>
            <a:off x="6272182" y="1106497"/>
            <a:ext cx="3223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아직 패스를 구매하지 않았다면</a:t>
            </a:r>
            <a:endParaRPr lang="en-US" altLang="ko-KR" sz="2000" b="1" spc="-3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625C6BD-6DA0-4404-BA11-CA5712282A76}"/>
              </a:ext>
            </a:extLst>
          </p:cNvPr>
          <p:cNvSpPr/>
          <p:nvPr/>
        </p:nvSpPr>
        <p:spPr>
          <a:xfrm>
            <a:off x="5604149" y="3171633"/>
            <a:ext cx="4580100" cy="55138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743386-527E-42E7-95A6-9A4151D47C0A}"/>
              </a:ext>
            </a:extLst>
          </p:cNvPr>
          <p:cNvSpPr txBox="1"/>
          <p:nvPr/>
        </p:nvSpPr>
        <p:spPr>
          <a:xfrm>
            <a:off x="5672287" y="3293633"/>
            <a:ext cx="4443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rgbClr val="FFFF00"/>
                </a:solidFill>
              </a:rPr>
              <a:t>할인 받아 패스 구매하고</a:t>
            </a:r>
            <a:r>
              <a:rPr lang="en-US" altLang="ko-KR" sz="1400" b="1" spc="-150" dirty="0">
                <a:solidFill>
                  <a:srgbClr val="FFFF00"/>
                </a:solidFill>
              </a:rPr>
              <a:t>. </a:t>
            </a:r>
            <a:r>
              <a:rPr lang="ko-KR" altLang="en-US" sz="1400" b="1" spc="-150" dirty="0">
                <a:solidFill>
                  <a:srgbClr val="FFFF00"/>
                </a:solidFill>
              </a:rPr>
              <a:t>나도 방장 </a:t>
            </a:r>
            <a:r>
              <a:rPr lang="ko-KR" altLang="en-US" sz="1400" b="1" spc="-150" dirty="0" err="1">
                <a:solidFill>
                  <a:srgbClr val="FFFF00"/>
                </a:solidFill>
              </a:rPr>
              <a:t>되서</a:t>
            </a:r>
            <a:r>
              <a:rPr lang="ko-KR" altLang="en-US" sz="1400" b="1" spc="-150" dirty="0">
                <a:solidFill>
                  <a:srgbClr val="FFFF00"/>
                </a:solidFill>
              </a:rPr>
              <a:t> 문상 무제한 받자</a:t>
            </a:r>
            <a:r>
              <a:rPr lang="en-US" altLang="ko-KR" sz="1400" b="1" spc="-150" dirty="0">
                <a:solidFill>
                  <a:srgbClr val="FFFF00"/>
                </a:solidFill>
              </a:rPr>
              <a:t>!</a:t>
            </a:r>
          </a:p>
        </p:txBody>
      </p:sp>
      <p:pic>
        <p:nvPicPr>
          <p:cNvPr id="27" name="그림 26" descr="실내이(가) 표시된 사진&#10;&#10;자동 생성된 설명">
            <a:extLst>
              <a:ext uri="{FF2B5EF4-FFF2-40B4-BE49-F238E27FC236}">
                <a16:creationId xmlns:a16="http://schemas.microsoft.com/office/drawing/2014/main" id="{92F8A4E6-17CF-443D-BC38-63CF9F3D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37" y="4257675"/>
            <a:ext cx="5895975" cy="24803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19BD9A-811F-445D-B559-8FC7FC828612}"/>
              </a:ext>
            </a:extLst>
          </p:cNvPr>
          <p:cNvSpPr txBox="1"/>
          <p:nvPr/>
        </p:nvSpPr>
        <p:spPr>
          <a:xfrm>
            <a:off x="4238228" y="3940505"/>
            <a:ext cx="2279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이벤트 기간 </a:t>
            </a:r>
            <a:r>
              <a:rPr lang="en-US" altLang="ko-KR" sz="1100" dirty="0"/>
              <a:t>: 3/2(</a:t>
            </a:r>
            <a:r>
              <a:rPr lang="ko-KR" altLang="en-US" sz="1100" dirty="0"/>
              <a:t>수</a:t>
            </a:r>
            <a:r>
              <a:rPr lang="en-US" altLang="ko-KR" sz="1100" dirty="0"/>
              <a:t>) ~ 3/31(</a:t>
            </a:r>
            <a:r>
              <a:rPr lang="ko-KR" altLang="en-US" sz="1100" dirty="0"/>
              <a:t>목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6C6910-3592-48AE-A8F6-761AFBA34FA9}"/>
              </a:ext>
            </a:extLst>
          </p:cNvPr>
          <p:cNvSpPr txBox="1"/>
          <p:nvPr/>
        </p:nvSpPr>
        <p:spPr>
          <a:xfrm>
            <a:off x="63867" y="4774385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i="1" spc="-300" dirty="0">
                <a:solidFill>
                  <a:srgbClr val="0066FF"/>
                </a:solidFill>
              </a:rPr>
              <a:t>크루 데려오는 만큼</a:t>
            </a:r>
            <a:r>
              <a:rPr lang="en-US" altLang="ko-KR" sz="1400" i="1" spc="-300" dirty="0">
                <a:solidFill>
                  <a:srgbClr val="0066FF"/>
                </a:solidFill>
              </a:rPr>
              <a:t> </a:t>
            </a:r>
            <a:r>
              <a:rPr lang="ko-KR" altLang="en-US" sz="1400" i="1" spc="-300" dirty="0">
                <a:solidFill>
                  <a:srgbClr val="0066FF"/>
                </a:solidFill>
              </a:rPr>
              <a:t>문상이 쌓인다</a:t>
            </a:r>
            <a:r>
              <a:rPr lang="en-US" altLang="ko-KR" sz="1400" i="1" spc="-300" dirty="0">
                <a:solidFill>
                  <a:srgbClr val="0066FF"/>
                </a:solidFill>
              </a:rPr>
              <a:t>!</a:t>
            </a:r>
          </a:p>
          <a:p>
            <a:pPr algn="ctr"/>
            <a:r>
              <a:rPr lang="ko-KR" altLang="en-US" sz="1400" i="1" spc="-300" dirty="0">
                <a:solidFill>
                  <a:srgbClr val="0066FF"/>
                </a:solidFill>
              </a:rPr>
              <a:t>친구 초대하고 </a:t>
            </a:r>
            <a:r>
              <a:rPr lang="ko-KR" altLang="en-US" sz="1600" b="1" i="1" spc="-300" dirty="0">
                <a:solidFill>
                  <a:srgbClr val="0066FF"/>
                </a:solidFill>
                <a:highlight>
                  <a:srgbClr val="FFFF00"/>
                </a:highlight>
              </a:rPr>
              <a:t>문상 </a:t>
            </a:r>
            <a:r>
              <a:rPr lang="en-US" altLang="ko-KR" sz="1600" b="1" i="1" spc="-300" dirty="0">
                <a:solidFill>
                  <a:srgbClr val="0066FF"/>
                </a:solidFill>
                <a:highlight>
                  <a:srgbClr val="FFFF00"/>
                </a:highlight>
              </a:rPr>
              <a:t>50</a:t>
            </a:r>
            <a:r>
              <a:rPr lang="ko-KR" altLang="en-US" sz="1600" b="1" i="1" spc="-300" dirty="0">
                <a:solidFill>
                  <a:srgbClr val="0066FF"/>
                </a:solidFill>
                <a:highlight>
                  <a:srgbClr val="FFFF00"/>
                </a:highlight>
              </a:rPr>
              <a:t>만원</a:t>
            </a:r>
            <a:endParaRPr lang="en-US" altLang="ko-KR" sz="1400" b="1" i="1" spc="-300" dirty="0">
              <a:solidFill>
                <a:srgbClr val="0066FF"/>
              </a:solidFill>
              <a:highlight>
                <a:srgbClr val="FFFF00"/>
              </a:highlight>
            </a:endParaRPr>
          </a:p>
          <a:p>
            <a:pPr algn="ctr"/>
            <a:r>
              <a:rPr lang="ko-KR" altLang="en-US" sz="1400" i="1" spc="-300" dirty="0">
                <a:solidFill>
                  <a:srgbClr val="0066FF"/>
                </a:solidFill>
              </a:rPr>
              <a:t>받아가자</a:t>
            </a:r>
            <a:r>
              <a:rPr lang="en-US" altLang="ko-KR" sz="1400" i="1" spc="-300" dirty="0">
                <a:solidFill>
                  <a:srgbClr val="0066FF"/>
                </a:solidFill>
              </a:rPr>
              <a:t>!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0AF14DC4-6A55-4AAF-BE90-87FDAABB479B}"/>
              </a:ext>
            </a:extLst>
          </p:cNvPr>
          <p:cNvSpPr/>
          <p:nvPr/>
        </p:nvSpPr>
        <p:spPr>
          <a:xfrm flipH="1">
            <a:off x="2092209" y="5092472"/>
            <a:ext cx="1689215" cy="870178"/>
          </a:xfrm>
          <a:custGeom>
            <a:avLst/>
            <a:gdLst>
              <a:gd name="connsiteX0" fmla="*/ 0 w 1685925"/>
              <a:gd name="connsiteY0" fmla="*/ 968176 h 968176"/>
              <a:gd name="connsiteX1" fmla="*/ 390525 w 1685925"/>
              <a:gd name="connsiteY1" fmla="*/ 577651 h 968176"/>
              <a:gd name="connsiteX2" fmla="*/ 581025 w 1685925"/>
              <a:gd name="connsiteY2" fmla="*/ 501451 h 968176"/>
              <a:gd name="connsiteX3" fmla="*/ 885825 w 1685925"/>
              <a:gd name="connsiteY3" fmla="*/ 587176 h 968176"/>
              <a:gd name="connsiteX4" fmla="*/ 933450 w 1685925"/>
              <a:gd name="connsiteY4" fmla="*/ 634801 h 968176"/>
              <a:gd name="connsiteX5" fmla="*/ 981075 w 1685925"/>
              <a:gd name="connsiteY5" fmla="*/ 777676 h 968176"/>
              <a:gd name="connsiteX6" fmla="*/ 971550 w 1685925"/>
              <a:gd name="connsiteY6" fmla="*/ 863401 h 968176"/>
              <a:gd name="connsiteX7" fmla="*/ 866775 w 1685925"/>
              <a:gd name="connsiteY7" fmla="*/ 891976 h 968176"/>
              <a:gd name="connsiteX8" fmla="*/ 752475 w 1685925"/>
              <a:gd name="connsiteY8" fmla="*/ 882451 h 968176"/>
              <a:gd name="connsiteX9" fmla="*/ 666750 w 1685925"/>
              <a:gd name="connsiteY9" fmla="*/ 758626 h 968176"/>
              <a:gd name="connsiteX10" fmla="*/ 657225 w 1685925"/>
              <a:gd name="connsiteY10" fmla="*/ 530026 h 968176"/>
              <a:gd name="connsiteX11" fmla="*/ 704850 w 1685925"/>
              <a:gd name="connsiteY11" fmla="*/ 444301 h 968176"/>
              <a:gd name="connsiteX12" fmla="*/ 914400 w 1685925"/>
              <a:gd name="connsiteY12" fmla="*/ 225226 h 968176"/>
              <a:gd name="connsiteX13" fmla="*/ 1038225 w 1685925"/>
              <a:gd name="connsiteY13" fmla="*/ 168076 h 968176"/>
              <a:gd name="connsiteX14" fmla="*/ 1276350 w 1685925"/>
              <a:gd name="connsiteY14" fmla="*/ 101401 h 968176"/>
              <a:gd name="connsiteX15" fmla="*/ 1485900 w 1685925"/>
              <a:gd name="connsiteY15" fmla="*/ 82351 h 968176"/>
              <a:gd name="connsiteX16" fmla="*/ 1676400 w 1685925"/>
              <a:gd name="connsiteY16" fmla="*/ 53776 h 968176"/>
              <a:gd name="connsiteX17" fmla="*/ 1619250 w 1685925"/>
              <a:gd name="connsiteY17" fmla="*/ 44251 h 968176"/>
              <a:gd name="connsiteX18" fmla="*/ 1533525 w 1685925"/>
              <a:gd name="connsiteY18" fmla="*/ 6151 h 968176"/>
              <a:gd name="connsiteX19" fmla="*/ 1590675 w 1685925"/>
              <a:gd name="connsiteY19" fmla="*/ 168076 h 968176"/>
              <a:gd name="connsiteX20" fmla="*/ 1657350 w 1685925"/>
              <a:gd name="connsiteY20" fmla="*/ 120451 h 968176"/>
              <a:gd name="connsiteX21" fmla="*/ 1685925 w 1685925"/>
              <a:gd name="connsiteY21" fmla="*/ 72826 h 96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85925" h="968176">
                <a:moveTo>
                  <a:pt x="0" y="968176"/>
                </a:moveTo>
                <a:cubicBezTo>
                  <a:pt x="42976" y="753297"/>
                  <a:pt x="-1898" y="928326"/>
                  <a:pt x="390525" y="577651"/>
                </a:cubicBezTo>
                <a:cubicBezTo>
                  <a:pt x="484056" y="494070"/>
                  <a:pt x="435189" y="523887"/>
                  <a:pt x="581025" y="501451"/>
                </a:cubicBezTo>
                <a:cubicBezTo>
                  <a:pt x="733242" y="520478"/>
                  <a:pt x="746313" y="507455"/>
                  <a:pt x="885825" y="587176"/>
                </a:cubicBezTo>
                <a:cubicBezTo>
                  <a:pt x="905318" y="598315"/>
                  <a:pt x="917575" y="618926"/>
                  <a:pt x="933450" y="634801"/>
                </a:cubicBezTo>
                <a:cubicBezTo>
                  <a:pt x="951943" y="677952"/>
                  <a:pt x="978244" y="729546"/>
                  <a:pt x="981075" y="777676"/>
                </a:cubicBezTo>
                <a:cubicBezTo>
                  <a:pt x="982763" y="806377"/>
                  <a:pt x="991880" y="843071"/>
                  <a:pt x="971550" y="863401"/>
                </a:cubicBezTo>
                <a:cubicBezTo>
                  <a:pt x="945952" y="888999"/>
                  <a:pt x="901700" y="882451"/>
                  <a:pt x="866775" y="891976"/>
                </a:cubicBezTo>
                <a:cubicBezTo>
                  <a:pt x="828675" y="888801"/>
                  <a:pt x="787827" y="897008"/>
                  <a:pt x="752475" y="882451"/>
                </a:cubicBezTo>
                <a:cubicBezTo>
                  <a:pt x="726167" y="871618"/>
                  <a:pt x="678233" y="778720"/>
                  <a:pt x="666750" y="758626"/>
                </a:cubicBezTo>
                <a:cubicBezTo>
                  <a:pt x="650988" y="671934"/>
                  <a:pt x="632507" y="620658"/>
                  <a:pt x="657225" y="530026"/>
                </a:cubicBezTo>
                <a:cubicBezTo>
                  <a:pt x="665826" y="498489"/>
                  <a:pt x="685955" y="470976"/>
                  <a:pt x="704850" y="444301"/>
                </a:cubicBezTo>
                <a:cubicBezTo>
                  <a:pt x="765357" y="358879"/>
                  <a:pt x="824320" y="280057"/>
                  <a:pt x="914400" y="225226"/>
                </a:cubicBezTo>
                <a:cubicBezTo>
                  <a:pt x="953231" y="201590"/>
                  <a:pt x="995213" y="182791"/>
                  <a:pt x="1038225" y="168076"/>
                </a:cubicBezTo>
                <a:cubicBezTo>
                  <a:pt x="1116215" y="141395"/>
                  <a:pt x="1194261" y="108864"/>
                  <a:pt x="1276350" y="101401"/>
                </a:cubicBezTo>
                <a:cubicBezTo>
                  <a:pt x="1346200" y="95051"/>
                  <a:pt x="1416254" y="90642"/>
                  <a:pt x="1485900" y="82351"/>
                </a:cubicBezTo>
                <a:cubicBezTo>
                  <a:pt x="1549660" y="74761"/>
                  <a:pt x="1676400" y="53776"/>
                  <a:pt x="1676400" y="53776"/>
                </a:cubicBezTo>
                <a:cubicBezTo>
                  <a:pt x="1657350" y="50601"/>
                  <a:pt x="1637572" y="50358"/>
                  <a:pt x="1619250" y="44251"/>
                </a:cubicBezTo>
                <a:cubicBezTo>
                  <a:pt x="1589585" y="34363"/>
                  <a:pt x="1553875" y="-17591"/>
                  <a:pt x="1533525" y="6151"/>
                </a:cubicBezTo>
                <a:cubicBezTo>
                  <a:pt x="1515536" y="27138"/>
                  <a:pt x="1576604" y="139933"/>
                  <a:pt x="1590675" y="168076"/>
                </a:cubicBezTo>
                <a:cubicBezTo>
                  <a:pt x="1627866" y="155679"/>
                  <a:pt x="1627217" y="160628"/>
                  <a:pt x="1657350" y="120451"/>
                </a:cubicBezTo>
                <a:cubicBezTo>
                  <a:pt x="1720524" y="36219"/>
                  <a:pt x="1653041" y="105710"/>
                  <a:pt x="1685925" y="72826"/>
                </a:cubicBezTo>
              </a:path>
            </a:pathLst>
          </a:cu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3C714A7-F38F-4876-A05F-2E16D7001193}"/>
              </a:ext>
            </a:extLst>
          </p:cNvPr>
          <p:cNvSpPr/>
          <p:nvPr/>
        </p:nvSpPr>
        <p:spPr>
          <a:xfrm>
            <a:off x="7120176" y="5092472"/>
            <a:ext cx="1596699" cy="870178"/>
          </a:xfrm>
          <a:custGeom>
            <a:avLst/>
            <a:gdLst>
              <a:gd name="connsiteX0" fmla="*/ 0 w 1685925"/>
              <a:gd name="connsiteY0" fmla="*/ 968176 h 968176"/>
              <a:gd name="connsiteX1" fmla="*/ 390525 w 1685925"/>
              <a:gd name="connsiteY1" fmla="*/ 577651 h 968176"/>
              <a:gd name="connsiteX2" fmla="*/ 581025 w 1685925"/>
              <a:gd name="connsiteY2" fmla="*/ 501451 h 968176"/>
              <a:gd name="connsiteX3" fmla="*/ 885825 w 1685925"/>
              <a:gd name="connsiteY3" fmla="*/ 587176 h 968176"/>
              <a:gd name="connsiteX4" fmla="*/ 933450 w 1685925"/>
              <a:gd name="connsiteY4" fmla="*/ 634801 h 968176"/>
              <a:gd name="connsiteX5" fmla="*/ 981075 w 1685925"/>
              <a:gd name="connsiteY5" fmla="*/ 777676 h 968176"/>
              <a:gd name="connsiteX6" fmla="*/ 971550 w 1685925"/>
              <a:gd name="connsiteY6" fmla="*/ 863401 h 968176"/>
              <a:gd name="connsiteX7" fmla="*/ 866775 w 1685925"/>
              <a:gd name="connsiteY7" fmla="*/ 891976 h 968176"/>
              <a:gd name="connsiteX8" fmla="*/ 752475 w 1685925"/>
              <a:gd name="connsiteY8" fmla="*/ 882451 h 968176"/>
              <a:gd name="connsiteX9" fmla="*/ 666750 w 1685925"/>
              <a:gd name="connsiteY9" fmla="*/ 758626 h 968176"/>
              <a:gd name="connsiteX10" fmla="*/ 657225 w 1685925"/>
              <a:gd name="connsiteY10" fmla="*/ 530026 h 968176"/>
              <a:gd name="connsiteX11" fmla="*/ 704850 w 1685925"/>
              <a:gd name="connsiteY11" fmla="*/ 444301 h 968176"/>
              <a:gd name="connsiteX12" fmla="*/ 914400 w 1685925"/>
              <a:gd name="connsiteY12" fmla="*/ 225226 h 968176"/>
              <a:gd name="connsiteX13" fmla="*/ 1038225 w 1685925"/>
              <a:gd name="connsiteY13" fmla="*/ 168076 h 968176"/>
              <a:gd name="connsiteX14" fmla="*/ 1276350 w 1685925"/>
              <a:gd name="connsiteY14" fmla="*/ 101401 h 968176"/>
              <a:gd name="connsiteX15" fmla="*/ 1485900 w 1685925"/>
              <a:gd name="connsiteY15" fmla="*/ 82351 h 968176"/>
              <a:gd name="connsiteX16" fmla="*/ 1676400 w 1685925"/>
              <a:gd name="connsiteY16" fmla="*/ 53776 h 968176"/>
              <a:gd name="connsiteX17" fmla="*/ 1619250 w 1685925"/>
              <a:gd name="connsiteY17" fmla="*/ 44251 h 968176"/>
              <a:gd name="connsiteX18" fmla="*/ 1533525 w 1685925"/>
              <a:gd name="connsiteY18" fmla="*/ 6151 h 968176"/>
              <a:gd name="connsiteX19" fmla="*/ 1590675 w 1685925"/>
              <a:gd name="connsiteY19" fmla="*/ 168076 h 968176"/>
              <a:gd name="connsiteX20" fmla="*/ 1657350 w 1685925"/>
              <a:gd name="connsiteY20" fmla="*/ 120451 h 968176"/>
              <a:gd name="connsiteX21" fmla="*/ 1685925 w 1685925"/>
              <a:gd name="connsiteY21" fmla="*/ 72826 h 96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85925" h="968176">
                <a:moveTo>
                  <a:pt x="0" y="968176"/>
                </a:moveTo>
                <a:cubicBezTo>
                  <a:pt x="42976" y="753297"/>
                  <a:pt x="-1898" y="928326"/>
                  <a:pt x="390525" y="577651"/>
                </a:cubicBezTo>
                <a:cubicBezTo>
                  <a:pt x="484056" y="494070"/>
                  <a:pt x="435189" y="523887"/>
                  <a:pt x="581025" y="501451"/>
                </a:cubicBezTo>
                <a:cubicBezTo>
                  <a:pt x="733242" y="520478"/>
                  <a:pt x="746313" y="507455"/>
                  <a:pt x="885825" y="587176"/>
                </a:cubicBezTo>
                <a:cubicBezTo>
                  <a:pt x="905318" y="598315"/>
                  <a:pt x="917575" y="618926"/>
                  <a:pt x="933450" y="634801"/>
                </a:cubicBezTo>
                <a:cubicBezTo>
                  <a:pt x="951943" y="677952"/>
                  <a:pt x="978244" y="729546"/>
                  <a:pt x="981075" y="777676"/>
                </a:cubicBezTo>
                <a:cubicBezTo>
                  <a:pt x="982763" y="806377"/>
                  <a:pt x="991880" y="843071"/>
                  <a:pt x="971550" y="863401"/>
                </a:cubicBezTo>
                <a:cubicBezTo>
                  <a:pt x="945952" y="888999"/>
                  <a:pt x="901700" y="882451"/>
                  <a:pt x="866775" y="891976"/>
                </a:cubicBezTo>
                <a:cubicBezTo>
                  <a:pt x="828675" y="888801"/>
                  <a:pt x="787827" y="897008"/>
                  <a:pt x="752475" y="882451"/>
                </a:cubicBezTo>
                <a:cubicBezTo>
                  <a:pt x="726167" y="871618"/>
                  <a:pt x="678233" y="778720"/>
                  <a:pt x="666750" y="758626"/>
                </a:cubicBezTo>
                <a:cubicBezTo>
                  <a:pt x="650988" y="671934"/>
                  <a:pt x="632507" y="620658"/>
                  <a:pt x="657225" y="530026"/>
                </a:cubicBezTo>
                <a:cubicBezTo>
                  <a:pt x="665826" y="498489"/>
                  <a:pt x="685955" y="470976"/>
                  <a:pt x="704850" y="444301"/>
                </a:cubicBezTo>
                <a:cubicBezTo>
                  <a:pt x="765357" y="358879"/>
                  <a:pt x="824320" y="280057"/>
                  <a:pt x="914400" y="225226"/>
                </a:cubicBezTo>
                <a:cubicBezTo>
                  <a:pt x="953231" y="201590"/>
                  <a:pt x="995213" y="182791"/>
                  <a:pt x="1038225" y="168076"/>
                </a:cubicBezTo>
                <a:cubicBezTo>
                  <a:pt x="1116215" y="141395"/>
                  <a:pt x="1194261" y="108864"/>
                  <a:pt x="1276350" y="101401"/>
                </a:cubicBezTo>
                <a:cubicBezTo>
                  <a:pt x="1346200" y="95051"/>
                  <a:pt x="1416254" y="90642"/>
                  <a:pt x="1485900" y="82351"/>
                </a:cubicBezTo>
                <a:cubicBezTo>
                  <a:pt x="1549660" y="74761"/>
                  <a:pt x="1676400" y="53776"/>
                  <a:pt x="1676400" y="53776"/>
                </a:cubicBezTo>
                <a:cubicBezTo>
                  <a:pt x="1657350" y="50601"/>
                  <a:pt x="1637572" y="50358"/>
                  <a:pt x="1619250" y="44251"/>
                </a:cubicBezTo>
                <a:cubicBezTo>
                  <a:pt x="1589585" y="34363"/>
                  <a:pt x="1553875" y="-17591"/>
                  <a:pt x="1533525" y="6151"/>
                </a:cubicBezTo>
                <a:cubicBezTo>
                  <a:pt x="1515536" y="27138"/>
                  <a:pt x="1576604" y="139933"/>
                  <a:pt x="1590675" y="168076"/>
                </a:cubicBezTo>
                <a:cubicBezTo>
                  <a:pt x="1627866" y="155679"/>
                  <a:pt x="1627217" y="160628"/>
                  <a:pt x="1657350" y="120451"/>
                </a:cubicBezTo>
                <a:cubicBezTo>
                  <a:pt x="1720524" y="36219"/>
                  <a:pt x="1653041" y="105710"/>
                  <a:pt x="1685925" y="72826"/>
                </a:cubicBezTo>
              </a:path>
            </a:pathLst>
          </a:cu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072DBE-1982-4949-957C-EE07B4757FD2}"/>
              </a:ext>
            </a:extLst>
          </p:cNvPr>
          <p:cNvSpPr txBox="1"/>
          <p:nvPr/>
        </p:nvSpPr>
        <p:spPr>
          <a:xfrm>
            <a:off x="8664038" y="4950700"/>
            <a:ext cx="25987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spc="-300" dirty="0">
                <a:solidFill>
                  <a:srgbClr val="0066FF"/>
                </a:solidFill>
                <a:highlight>
                  <a:srgbClr val="FFFF00"/>
                </a:highlight>
              </a:rPr>
              <a:t>패스 할인</a:t>
            </a:r>
            <a:r>
              <a:rPr lang="en-US" altLang="ko-KR" sz="1400" b="1" i="1" spc="-300" dirty="0">
                <a:solidFill>
                  <a:srgbClr val="0066FF"/>
                </a:solidFill>
                <a:highlight>
                  <a:srgbClr val="FFFF00"/>
                </a:highlight>
              </a:rPr>
              <a:t>+</a:t>
            </a:r>
            <a:r>
              <a:rPr lang="ko-KR" altLang="en-US" sz="1400" b="1" i="1" spc="-300" dirty="0">
                <a:solidFill>
                  <a:srgbClr val="0066FF"/>
                </a:solidFill>
                <a:highlight>
                  <a:srgbClr val="FFFF00"/>
                </a:highlight>
              </a:rPr>
              <a:t>배송비 쿠폰 </a:t>
            </a:r>
            <a:r>
              <a:rPr lang="ko-KR" altLang="en-US" sz="1400" i="1" spc="-300" dirty="0">
                <a:solidFill>
                  <a:srgbClr val="0066FF"/>
                </a:solidFill>
              </a:rPr>
              <a:t>받고</a:t>
            </a:r>
            <a:endParaRPr lang="en-US" altLang="ko-KR" sz="1400" i="1" spc="-300" dirty="0">
              <a:solidFill>
                <a:srgbClr val="0066FF"/>
              </a:solidFill>
            </a:endParaRPr>
          </a:p>
          <a:p>
            <a:pPr algn="ctr"/>
            <a:r>
              <a:rPr lang="ko-KR" altLang="en-US" sz="1400" i="1" spc="-300" dirty="0">
                <a:solidFill>
                  <a:srgbClr val="0066FF"/>
                </a:solidFill>
              </a:rPr>
              <a:t>나도 크루 모으면  문상 무제한 누적까지</a:t>
            </a:r>
            <a:r>
              <a:rPr lang="en-US" altLang="ko-KR" sz="1400" i="1" spc="-300" dirty="0">
                <a:solidFill>
                  <a:srgbClr val="0066FF"/>
                </a:solidFill>
              </a:rPr>
              <a:t>!</a:t>
            </a:r>
          </a:p>
          <a:p>
            <a:pPr algn="ctr"/>
            <a:r>
              <a:rPr lang="ko-KR" altLang="en-US" sz="1400" i="1" spc="-300" dirty="0">
                <a:solidFill>
                  <a:srgbClr val="0066FF"/>
                </a:solidFill>
              </a:rPr>
              <a:t>일석이조</a:t>
            </a:r>
            <a:r>
              <a:rPr lang="en-US" altLang="ko-KR" sz="1400" i="1" spc="-300" dirty="0">
                <a:solidFill>
                  <a:srgbClr val="0066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247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4C9873-34FE-4BC0-8526-38EE1DCD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662" y="16478"/>
            <a:ext cx="2451931" cy="201805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B94276A-9879-46B1-8CCC-69591B301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97536"/>
              </p:ext>
            </p:extLst>
          </p:nvPr>
        </p:nvGraphicFramePr>
        <p:xfrm>
          <a:off x="10368662" y="218284"/>
          <a:ext cx="2448272" cy="888213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93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9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kern="1200" dirty="0">
                        <a:solidFill>
                          <a:srgbClr val="FF0066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593861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2B8B16-812F-497C-823C-0879BD0A580D}"/>
              </a:ext>
            </a:extLst>
          </p:cNvPr>
          <p:cNvSpPr/>
          <p:nvPr/>
        </p:nvSpPr>
        <p:spPr>
          <a:xfrm>
            <a:off x="3146699" y="885033"/>
            <a:ext cx="4580100" cy="55138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005FE-610E-44DA-A8BE-CE3F07EB8C2C}"/>
              </a:ext>
            </a:extLst>
          </p:cNvPr>
          <p:cNvSpPr txBox="1"/>
          <p:nvPr/>
        </p:nvSpPr>
        <p:spPr>
          <a:xfrm>
            <a:off x="4223929" y="1007033"/>
            <a:ext cx="2425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rgbClr val="FFFF00"/>
                </a:solidFill>
              </a:rPr>
              <a:t>아직</a:t>
            </a:r>
            <a:r>
              <a:rPr lang="en-US" altLang="ko-KR" sz="1400" b="1" spc="-150" dirty="0">
                <a:solidFill>
                  <a:srgbClr val="FFFF00"/>
                </a:solidFill>
              </a:rPr>
              <a:t>, </a:t>
            </a:r>
            <a:r>
              <a:rPr lang="ko-KR" altLang="en-US" sz="1400" b="1" spc="-150" dirty="0" err="1">
                <a:solidFill>
                  <a:srgbClr val="FFFF00"/>
                </a:solidFill>
              </a:rPr>
              <a:t>대성올패스</a:t>
            </a:r>
            <a:r>
              <a:rPr lang="ko-KR" altLang="en-US" sz="1400" b="1" spc="-150" dirty="0">
                <a:solidFill>
                  <a:srgbClr val="FFFF00"/>
                </a:solidFill>
              </a:rPr>
              <a:t> 미구매자라면</a:t>
            </a:r>
            <a:r>
              <a:rPr lang="en-US" altLang="ko-KR" sz="1400" b="1" spc="-150" dirty="0">
                <a:solidFill>
                  <a:srgbClr val="FFFF00"/>
                </a:solidFill>
              </a:rPr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CE4657-B18B-4216-B515-FC8D2B5CA8A1}"/>
              </a:ext>
            </a:extLst>
          </p:cNvPr>
          <p:cNvSpPr/>
          <p:nvPr/>
        </p:nvSpPr>
        <p:spPr>
          <a:xfrm>
            <a:off x="1895475" y="2628900"/>
            <a:ext cx="3362325" cy="1466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3A307-113C-4DE8-91A6-12EB233DBA9F}"/>
              </a:ext>
            </a:extLst>
          </p:cNvPr>
          <p:cNvSpPr txBox="1"/>
          <p:nvPr/>
        </p:nvSpPr>
        <p:spPr>
          <a:xfrm>
            <a:off x="2038395" y="2685960"/>
            <a:ext cx="3076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300" dirty="0" err="1"/>
              <a:t>대성올패스</a:t>
            </a:r>
            <a:endParaRPr lang="en-US" altLang="ko-KR" sz="3600" b="1" spc="-300" dirty="0"/>
          </a:p>
          <a:p>
            <a:pPr algn="ctr"/>
            <a:r>
              <a:rPr lang="en-US" altLang="ko-KR" sz="3600" b="1" spc="-300" dirty="0"/>
              <a:t>4</a:t>
            </a:r>
            <a:r>
              <a:rPr lang="ko-KR" altLang="en-US" sz="3600" b="1" spc="-300" dirty="0"/>
              <a:t>만원 할인쿠폰</a:t>
            </a:r>
            <a:endParaRPr lang="en-US" altLang="ko-KR" sz="3600" b="1" spc="-3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7EFDF2-D21F-4B96-A709-070CCA66E26B}"/>
              </a:ext>
            </a:extLst>
          </p:cNvPr>
          <p:cNvSpPr/>
          <p:nvPr/>
        </p:nvSpPr>
        <p:spPr>
          <a:xfrm>
            <a:off x="5724525" y="2628900"/>
            <a:ext cx="3362325" cy="1466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F73C3C-5925-4986-9086-63D246660828}"/>
              </a:ext>
            </a:extLst>
          </p:cNvPr>
          <p:cNvSpPr txBox="1"/>
          <p:nvPr/>
        </p:nvSpPr>
        <p:spPr>
          <a:xfrm>
            <a:off x="5647034" y="3039158"/>
            <a:ext cx="3517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/>
              <a:t>배송비 무료 쿠폰</a:t>
            </a:r>
            <a:endParaRPr lang="en-US" altLang="ko-KR" sz="3600" b="1" spc="-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991CD-D9D3-489C-B7F4-4E893D365875}"/>
              </a:ext>
            </a:extLst>
          </p:cNvPr>
          <p:cNvSpPr txBox="1"/>
          <p:nvPr/>
        </p:nvSpPr>
        <p:spPr>
          <a:xfrm>
            <a:off x="5246509" y="3039158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300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F1677-2BFA-48CC-AEFD-41F0058A4A6B}"/>
              </a:ext>
            </a:extLst>
          </p:cNvPr>
          <p:cNvSpPr txBox="1"/>
          <p:nvPr/>
        </p:nvSpPr>
        <p:spPr>
          <a:xfrm>
            <a:off x="2038395" y="3835727"/>
            <a:ext cx="3175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기본수강형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[1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대성올패스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(32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만원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에만 적용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E98E67-80A9-4285-8035-E73D47AE72DE}"/>
              </a:ext>
            </a:extLst>
          </p:cNvPr>
          <p:cNvSpPr txBox="1"/>
          <p:nvPr/>
        </p:nvSpPr>
        <p:spPr>
          <a:xfrm>
            <a:off x="2708295" y="1569681"/>
            <a:ext cx="5708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0066FF"/>
                </a:solidFill>
              </a:rPr>
              <a:t>지금 개설된 방에 입장하고</a:t>
            </a:r>
            <a:endParaRPr lang="en-US" altLang="ko-KR" sz="2400" b="1" spc="-150" dirty="0">
              <a:solidFill>
                <a:srgbClr val="0066FF"/>
              </a:solidFill>
            </a:endParaRPr>
          </a:p>
          <a:p>
            <a:pPr algn="ctr"/>
            <a:r>
              <a:rPr lang="ko-KR" altLang="en-US" sz="2400" b="1" spc="-150" dirty="0" err="1">
                <a:solidFill>
                  <a:srgbClr val="0066FF"/>
                </a:solidFill>
              </a:rPr>
              <a:t>대성올패스</a:t>
            </a:r>
            <a:r>
              <a:rPr lang="ko-KR" altLang="en-US" sz="2400" b="1" spc="-150" dirty="0">
                <a:solidFill>
                  <a:srgbClr val="0066FF"/>
                </a:solidFill>
              </a:rPr>
              <a:t> 할인 받아 구매할 수 있는 기회</a:t>
            </a:r>
            <a:r>
              <a:rPr lang="en-US" altLang="ko-KR" sz="2400" b="1" spc="-150" dirty="0">
                <a:solidFill>
                  <a:srgbClr val="0066FF"/>
                </a:solidFill>
              </a:rPr>
              <a:t>!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3BD2F1-73EA-4F00-82C1-BB1202CBD367}"/>
              </a:ext>
            </a:extLst>
          </p:cNvPr>
          <p:cNvSpPr/>
          <p:nvPr/>
        </p:nvSpPr>
        <p:spPr>
          <a:xfrm>
            <a:off x="8820150" y="2305651"/>
            <a:ext cx="771525" cy="771525"/>
          </a:xfrm>
          <a:prstGeom prst="ellipse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4D9D4A-3263-4403-A5D6-64460906EAA4}"/>
              </a:ext>
            </a:extLst>
          </p:cNvPr>
          <p:cNvSpPr txBox="1"/>
          <p:nvPr/>
        </p:nvSpPr>
        <p:spPr>
          <a:xfrm>
            <a:off x="8796184" y="242771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선착순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spc="-150" dirty="0">
                <a:solidFill>
                  <a:schemeClr val="bg1"/>
                </a:solidFill>
              </a:rPr>
              <a:t>추가혜택</a:t>
            </a:r>
            <a:endParaRPr lang="en-US" altLang="ko-KR" sz="1100" b="1" spc="-150" dirty="0">
              <a:solidFill>
                <a:schemeClr val="bg1"/>
              </a:solidFill>
            </a:endParaRPr>
          </a:p>
        </p:txBody>
      </p:sp>
      <p:pic>
        <p:nvPicPr>
          <p:cNvPr id="78" name="Picture 4" descr="드래곤빌리지">
            <a:extLst>
              <a:ext uri="{FF2B5EF4-FFF2-40B4-BE49-F238E27FC236}">
                <a16:creationId xmlns:a16="http://schemas.microsoft.com/office/drawing/2014/main" id="{AAA11237-B9AB-42E0-BA56-B0F100BA4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119" y="3025143"/>
            <a:ext cx="1400820" cy="10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6AC3E579-AA7A-486C-A12E-7072D7F92933}"/>
              </a:ext>
            </a:extLst>
          </p:cNvPr>
          <p:cNvSpPr txBox="1"/>
          <p:nvPr/>
        </p:nvSpPr>
        <p:spPr>
          <a:xfrm>
            <a:off x="1591662" y="4296547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highlight>
                  <a:srgbClr val="F1DBA5"/>
                </a:highlight>
              </a:rPr>
              <a:t>방 입장 시 </a:t>
            </a:r>
            <a:r>
              <a:rPr lang="ko-KR" altLang="en-US" b="1" spc="-150" dirty="0" err="1">
                <a:highlight>
                  <a:srgbClr val="F1DBA5"/>
                </a:highlight>
              </a:rPr>
              <a:t>대성올패스</a:t>
            </a:r>
            <a:r>
              <a:rPr lang="ko-KR" altLang="en-US" b="1" spc="-150" dirty="0">
                <a:highlight>
                  <a:srgbClr val="F1DBA5"/>
                </a:highlight>
              </a:rPr>
              <a:t> </a:t>
            </a:r>
            <a:r>
              <a:rPr lang="en-US" altLang="ko-KR" b="1" spc="-150" dirty="0">
                <a:highlight>
                  <a:srgbClr val="F1DBA5"/>
                </a:highlight>
              </a:rPr>
              <a:t>4</a:t>
            </a:r>
            <a:r>
              <a:rPr lang="ko-KR" altLang="en-US" b="1" spc="-150" dirty="0">
                <a:highlight>
                  <a:srgbClr val="F1DBA5"/>
                </a:highlight>
              </a:rPr>
              <a:t>만원 할인쿠폰</a:t>
            </a:r>
            <a:r>
              <a:rPr lang="en-US" altLang="ko-KR" b="1" spc="-150" dirty="0">
                <a:highlight>
                  <a:srgbClr val="F1DBA5"/>
                </a:highlight>
              </a:rPr>
              <a:t>+</a:t>
            </a:r>
            <a:r>
              <a:rPr lang="ko-KR" altLang="en-US" b="1" spc="-150" dirty="0">
                <a:highlight>
                  <a:srgbClr val="F1DBA5"/>
                </a:highlight>
              </a:rPr>
              <a:t>배송비 무료 쿠폰</a:t>
            </a:r>
            <a:r>
              <a:rPr lang="en-US" altLang="ko-KR" b="1" spc="-150" dirty="0">
                <a:highlight>
                  <a:srgbClr val="F1DBA5"/>
                </a:highlight>
              </a:rPr>
              <a:t>(1</a:t>
            </a:r>
            <a:r>
              <a:rPr lang="ko-KR" altLang="en-US" b="1" spc="-150" dirty="0">
                <a:highlight>
                  <a:srgbClr val="F1DBA5"/>
                </a:highlight>
              </a:rPr>
              <a:t>매</a:t>
            </a:r>
            <a:r>
              <a:rPr lang="en-US" altLang="ko-KR" b="1" spc="-150" dirty="0">
                <a:highlight>
                  <a:srgbClr val="F1DBA5"/>
                </a:highlight>
              </a:rPr>
              <a:t>)</a:t>
            </a:r>
            <a:r>
              <a:rPr lang="ko-KR" altLang="en-US" b="1" spc="-150" dirty="0">
                <a:highlight>
                  <a:srgbClr val="F1DBA5"/>
                </a:highlight>
              </a:rPr>
              <a:t>이 즉시 지급됩니다</a:t>
            </a:r>
            <a:r>
              <a:rPr lang="en-US" altLang="ko-KR" b="1" spc="-150" dirty="0">
                <a:highlight>
                  <a:srgbClr val="F1DBA5"/>
                </a:highlight>
              </a:rPr>
              <a:t>.</a:t>
            </a:r>
          </a:p>
        </p:txBody>
      </p:sp>
      <p:sp>
        <p:nvSpPr>
          <p:cNvPr id="131" name="말풍선: 모서리가 둥근 사각형 130">
            <a:extLst>
              <a:ext uri="{FF2B5EF4-FFF2-40B4-BE49-F238E27FC236}">
                <a16:creationId xmlns:a16="http://schemas.microsoft.com/office/drawing/2014/main" id="{6BC0F0FE-F2EA-454C-873C-A8712509E334}"/>
              </a:ext>
            </a:extLst>
          </p:cNvPr>
          <p:cNvSpPr/>
          <p:nvPr/>
        </p:nvSpPr>
        <p:spPr>
          <a:xfrm>
            <a:off x="43627" y="2016475"/>
            <a:ext cx="2447834" cy="790343"/>
          </a:xfrm>
          <a:prstGeom prst="wedgeRoundRectCallout">
            <a:avLst>
              <a:gd name="adj1" fmla="val 1374"/>
              <a:gd name="adj2" fmla="val 7901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2" name="Picture 4" descr="드래곤빌리지">
            <a:extLst>
              <a:ext uri="{FF2B5EF4-FFF2-40B4-BE49-F238E27FC236}">
                <a16:creationId xmlns:a16="http://schemas.microsoft.com/office/drawing/2014/main" id="{0D3533EC-AC8B-4608-9D5C-FBC10BA82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55" y="3580207"/>
            <a:ext cx="682356" cy="52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AB648BA8-0719-4A5E-A0F8-5A56F0B41218}"/>
              </a:ext>
            </a:extLst>
          </p:cNvPr>
          <p:cNvSpPr txBox="1"/>
          <p:nvPr/>
        </p:nvSpPr>
        <p:spPr>
          <a:xfrm>
            <a:off x="0" y="2081694"/>
            <a:ext cx="25434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/>
              <a:t>안녕하세요 크루입니다</a:t>
            </a:r>
            <a:r>
              <a:rPr lang="en-US" altLang="ko-KR" sz="1600" b="1" spc="-150" dirty="0"/>
              <a:t>!</a:t>
            </a:r>
          </a:p>
          <a:p>
            <a:pPr algn="ctr"/>
            <a:r>
              <a:rPr lang="ko-KR" altLang="en-US" sz="1100" b="1" spc="-150" dirty="0">
                <a:solidFill>
                  <a:srgbClr val="0066FF"/>
                </a:solidFill>
              </a:rPr>
              <a:t>★패스 할인 절호의 기회</a:t>
            </a:r>
            <a:endParaRPr lang="en-US" altLang="ko-KR" sz="1100" b="1" spc="-150" dirty="0">
              <a:solidFill>
                <a:srgbClr val="0066FF"/>
              </a:solidFill>
            </a:endParaRPr>
          </a:p>
          <a:p>
            <a:pPr algn="ctr"/>
            <a:r>
              <a:rPr lang="ko-KR" altLang="en-US" sz="1100" b="1" spc="-150" dirty="0">
                <a:solidFill>
                  <a:srgbClr val="0066FF"/>
                </a:solidFill>
              </a:rPr>
              <a:t>★</a:t>
            </a:r>
            <a:r>
              <a:rPr lang="ko-KR" altLang="en-US" sz="1100" b="1" spc="-150" dirty="0" err="1">
                <a:solidFill>
                  <a:srgbClr val="0066FF"/>
                </a:solidFill>
              </a:rPr>
              <a:t>대성올패스</a:t>
            </a:r>
            <a:r>
              <a:rPr lang="ko-KR" altLang="en-US" sz="1100" b="1" spc="-150" dirty="0">
                <a:solidFill>
                  <a:srgbClr val="0066FF"/>
                </a:solidFill>
              </a:rPr>
              <a:t> 구매 시 방장 될 수 있음</a:t>
            </a:r>
            <a:endParaRPr lang="en-US" altLang="ko-KR" sz="1100" b="1" spc="-15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5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C4C9873-34FE-4BC0-8526-38EE1DCD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662" y="16478"/>
            <a:ext cx="2451931" cy="201805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B94276A-9879-46B1-8CCC-69591B3014F7}"/>
              </a:ext>
            </a:extLst>
          </p:cNvPr>
          <p:cNvGraphicFramePr>
            <a:graphicFrameLocks noGrp="1"/>
          </p:cNvGraphicFramePr>
          <p:nvPr/>
        </p:nvGraphicFramePr>
        <p:xfrm>
          <a:off x="10368662" y="218284"/>
          <a:ext cx="2448272" cy="888213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93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9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kern="1200" dirty="0">
                        <a:solidFill>
                          <a:srgbClr val="FF0066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593861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2B8B16-812F-497C-823C-0879BD0A580D}"/>
              </a:ext>
            </a:extLst>
          </p:cNvPr>
          <p:cNvSpPr/>
          <p:nvPr/>
        </p:nvSpPr>
        <p:spPr>
          <a:xfrm>
            <a:off x="2899049" y="333183"/>
            <a:ext cx="4580100" cy="55138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005FE-610E-44DA-A8BE-CE3F07EB8C2C}"/>
              </a:ext>
            </a:extLst>
          </p:cNvPr>
          <p:cNvSpPr txBox="1"/>
          <p:nvPr/>
        </p:nvSpPr>
        <p:spPr>
          <a:xfrm>
            <a:off x="3976281" y="455183"/>
            <a:ext cx="2425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rgbClr val="FFFF00"/>
                </a:solidFill>
              </a:rPr>
              <a:t>이미</a:t>
            </a:r>
            <a:r>
              <a:rPr lang="en-US" altLang="ko-KR" sz="1400" b="1" spc="-150" dirty="0">
                <a:solidFill>
                  <a:srgbClr val="FFFF00"/>
                </a:solidFill>
              </a:rPr>
              <a:t>, </a:t>
            </a:r>
            <a:r>
              <a:rPr lang="ko-KR" altLang="en-US" sz="1400" b="1" spc="-150" dirty="0" err="1">
                <a:solidFill>
                  <a:srgbClr val="FFFF00"/>
                </a:solidFill>
              </a:rPr>
              <a:t>대성올패스를</a:t>
            </a:r>
            <a:r>
              <a:rPr lang="ko-KR" altLang="en-US" sz="1400" b="1" spc="-150" dirty="0">
                <a:solidFill>
                  <a:srgbClr val="FFFF00"/>
                </a:solidFill>
              </a:rPr>
              <a:t> 구매했다면</a:t>
            </a:r>
            <a:r>
              <a:rPr lang="en-US" altLang="ko-KR" sz="1400" b="1" spc="-150" dirty="0">
                <a:solidFill>
                  <a:srgbClr val="FFFF00"/>
                </a:solidFill>
              </a:rPr>
              <a:t>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E98E67-80A9-4285-8035-E73D47AE72DE}"/>
              </a:ext>
            </a:extLst>
          </p:cNvPr>
          <p:cNvSpPr txBox="1"/>
          <p:nvPr/>
        </p:nvSpPr>
        <p:spPr>
          <a:xfrm>
            <a:off x="1833882" y="1017831"/>
            <a:ext cx="6962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0066FF"/>
                </a:solidFill>
              </a:rPr>
              <a:t>지금 방 개설하고</a:t>
            </a:r>
            <a:r>
              <a:rPr lang="en-US" altLang="ko-KR" sz="2400" b="1" spc="-150" dirty="0">
                <a:solidFill>
                  <a:srgbClr val="0066FF"/>
                </a:solidFill>
              </a:rPr>
              <a:t>,</a:t>
            </a:r>
            <a:r>
              <a:rPr lang="ko-KR" altLang="en-US" sz="2400" b="1" spc="-150" dirty="0">
                <a:solidFill>
                  <a:srgbClr val="0066FF"/>
                </a:solidFill>
              </a:rPr>
              <a:t> 크루를 모아보세요</a:t>
            </a:r>
            <a:r>
              <a:rPr lang="en-US" altLang="ko-KR" sz="2400" b="1" spc="-150" dirty="0">
                <a:solidFill>
                  <a:srgbClr val="0066FF"/>
                </a:solidFill>
              </a:rPr>
              <a:t>.</a:t>
            </a:r>
          </a:p>
          <a:p>
            <a:pPr algn="ctr"/>
            <a:r>
              <a:rPr lang="ko-KR" altLang="en-US" sz="2400" b="1" spc="-150" dirty="0">
                <a:solidFill>
                  <a:srgbClr val="0066FF"/>
                </a:solidFill>
              </a:rPr>
              <a:t>내 방 크루가 </a:t>
            </a:r>
            <a:r>
              <a:rPr lang="ko-KR" altLang="en-US" sz="2400" b="1" spc="-150" dirty="0" err="1">
                <a:solidFill>
                  <a:srgbClr val="0066FF"/>
                </a:solidFill>
              </a:rPr>
              <a:t>대성올패스</a:t>
            </a:r>
            <a:r>
              <a:rPr lang="ko-KR" altLang="en-US" sz="2400" b="1" spc="-150" dirty="0">
                <a:solidFill>
                  <a:srgbClr val="0066FF"/>
                </a:solidFill>
              </a:rPr>
              <a:t> 구매한 숫자만큼 문상 누적</a:t>
            </a:r>
            <a:r>
              <a:rPr lang="en-US" altLang="ko-KR" sz="2400" b="1" spc="-150" dirty="0">
                <a:solidFill>
                  <a:srgbClr val="0066FF"/>
                </a:solidFill>
              </a:rPr>
              <a:t>!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CD09480-A74E-4A04-B9C0-790175950D57}"/>
              </a:ext>
            </a:extLst>
          </p:cNvPr>
          <p:cNvSpPr/>
          <p:nvPr/>
        </p:nvSpPr>
        <p:spPr>
          <a:xfrm>
            <a:off x="488083" y="1982088"/>
            <a:ext cx="2981326" cy="29813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BB10B4-F6C1-4426-B2CE-45F28D95DDC3}"/>
              </a:ext>
            </a:extLst>
          </p:cNvPr>
          <p:cNvSpPr txBox="1"/>
          <p:nvPr/>
        </p:nvSpPr>
        <p:spPr>
          <a:xfrm>
            <a:off x="440503" y="2844783"/>
            <a:ext cx="3076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300" dirty="0"/>
              <a:t>크루 </a:t>
            </a:r>
            <a:r>
              <a:rPr lang="en-US" altLang="ko-KR" sz="3600" b="1" spc="-300" dirty="0">
                <a:solidFill>
                  <a:srgbClr val="0066FF"/>
                </a:solidFill>
              </a:rPr>
              <a:t>5</a:t>
            </a:r>
            <a:r>
              <a:rPr lang="ko-KR" altLang="en-US" sz="3600" b="1" spc="-300" dirty="0">
                <a:solidFill>
                  <a:srgbClr val="0066FF"/>
                </a:solidFill>
              </a:rPr>
              <a:t>명</a:t>
            </a:r>
            <a:r>
              <a:rPr lang="ko-KR" altLang="en-US" sz="3600" b="1" spc="-300" dirty="0"/>
              <a:t> 이상</a:t>
            </a:r>
            <a:endParaRPr lang="en-US" altLang="ko-KR" sz="3600" b="1" spc="-300" dirty="0"/>
          </a:p>
          <a:p>
            <a:pPr algn="ctr"/>
            <a:r>
              <a:rPr lang="ko-KR" altLang="en-US" sz="2400" b="1" spc="-300" dirty="0" err="1"/>
              <a:t>대성올패스</a:t>
            </a:r>
            <a:r>
              <a:rPr lang="ko-KR" altLang="en-US" sz="2400" b="1" spc="-300" dirty="0"/>
              <a:t> 구매 시</a:t>
            </a:r>
            <a:endParaRPr lang="en-US" altLang="ko-KR" sz="2400" b="1" spc="-3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68C28FD-1728-460B-9683-12E673ADE457}"/>
              </a:ext>
            </a:extLst>
          </p:cNvPr>
          <p:cNvSpPr/>
          <p:nvPr/>
        </p:nvSpPr>
        <p:spPr>
          <a:xfrm>
            <a:off x="1273894" y="3944120"/>
            <a:ext cx="1409700" cy="420173"/>
          </a:xfrm>
          <a:prstGeom prst="roundRect">
            <a:avLst>
              <a:gd name="adj" fmla="val 50000"/>
            </a:avLst>
          </a:prstGeom>
          <a:solidFill>
            <a:srgbClr val="F60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95C70-4CDC-45A9-8CE8-42CA6D97EB15}"/>
              </a:ext>
            </a:extLst>
          </p:cNvPr>
          <p:cNvSpPr txBox="1"/>
          <p:nvPr/>
        </p:nvSpPr>
        <p:spPr>
          <a:xfrm>
            <a:off x="1278656" y="3964243"/>
            <a:ext cx="14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solidFill>
                  <a:schemeClr val="bg1"/>
                </a:solidFill>
              </a:rPr>
              <a:t>X 1</a:t>
            </a:r>
            <a:r>
              <a:rPr lang="ko-KR" altLang="en-US" sz="2000" b="1" spc="-300" dirty="0" err="1">
                <a:solidFill>
                  <a:schemeClr val="bg1"/>
                </a:solidFill>
              </a:rPr>
              <a:t>만원씩</a:t>
            </a:r>
            <a:endParaRPr lang="en-US" altLang="ko-KR" sz="1400" b="1" spc="-300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37D3AF9-D7E5-4440-84D8-4720669343CB}"/>
              </a:ext>
            </a:extLst>
          </p:cNvPr>
          <p:cNvSpPr/>
          <p:nvPr/>
        </p:nvSpPr>
        <p:spPr>
          <a:xfrm>
            <a:off x="3762375" y="1982088"/>
            <a:ext cx="2981326" cy="29813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634527-A044-4FFC-B5EB-17A43E14C12E}"/>
              </a:ext>
            </a:extLst>
          </p:cNvPr>
          <p:cNvSpPr txBox="1"/>
          <p:nvPr/>
        </p:nvSpPr>
        <p:spPr>
          <a:xfrm>
            <a:off x="3714795" y="2844783"/>
            <a:ext cx="3076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300" dirty="0"/>
              <a:t>크루 </a:t>
            </a:r>
            <a:r>
              <a:rPr lang="en-US" altLang="ko-KR" sz="3600" b="1" spc="-300" dirty="0">
                <a:solidFill>
                  <a:srgbClr val="0066FF"/>
                </a:solidFill>
              </a:rPr>
              <a:t>7</a:t>
            </a:r>
            <a:r>
              <a:rPr lang="ko-KR" altLang="en-US" sz="3600" b="1" spc="-300" dirty="0">
                <a:solidFill>
                  <a:srgbClr val="0066FF"/>
                </a:solidFill>
              </a:rPr>
              <a:t>명</a:t>
            </a:r>
            <a:r>
              <a:rPr lang="ko-KR" altLang="en-US" sz="3600" b="1" spc="-300" dirty="0"/>
              <a:t> 이상</a:t>
            </a:r>
            <a:endParaRPr lang="en-US" altLang="ko-KR" sz="3600" b="1" spc="-300" dirty="0"/>
          </a:p>
          <a:p>
            <a:pPr algn="ctr"/>
            <a:r>
              <a:rPr lang="ko-KR" altLang="en-US" sz="2400" b="1" spc="-300" dirty="0" err="1"/>
              <a:t>대성올패스</a:t>
            </a:r>
            <a:r>
              <a:rPr lang="ko-KR" altLang="en-US" sz="2400" b="1" spc="-300" dirty="0"/>
              <a:t> 구매 시</a:t>
            </a:r>
            <a:endParaRPr lang="en-US" altLang="ko-KR" sz="2400" b="1" spc="-3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6DFD32E-014C-4F79-9BF2-E93B4F7B74F0}"/>
              </a:ext>
            </a:extLst>
          </p:cNvPr>
          <p:cNvSpPr/>
          <p:nvPr/>
        </p:nvSpPr>
        <p:spPr>
          <a:xfrm>
            <a:off x="4548186" y="3944120"/>
            <a:ext cx="1409700" cy="420173"/>
          </a:xfrm>
          <a:prstGeom prst="roundRect">
            <a:avLst>
              <a:gd name="adj" fmla="val 50000"/>
            </a:avLst>
          </a:prstGeom>
          <a:solidFill>
            <a:srgbClr val="F60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E63FB1-0B88-4A45-963E-EDBBFFC54777}"/>
              </a:ext>
            </a:extLst>
          </p:cNvPr>
          <p:cNvSpPr txBox="1"/>
          <p:nvPr/>
        </p:nvSpPr>
        <p:spPr>
          <a:xfrm>
            <a:off x="4552948" y="3964243"/>
            <a:ext cx="14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solidFill>
                  <a:schemeClr val="bg1"/>
                </a:solidFill>
              </a:rPr>
              <a:t>X 2</a:t>
            </a:r>
            <a:r>
              <a:rPr lang="ko-KR" altLang="en-US" sz="2000" b="1" spc="-300" dirty="0" err="1">
                <a:solidFill>
                  <a:schemeClr val="bg1"/>
                </a:solidFill>
              </a:rPr>
              <a:t>만원씩</a:t>
            </a:r>
            <a:endParaRPr lang="en-US" altLang="ko-KR" sz="1400" b="1" spc="-300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C00E6C8-E159-48F9-BC8C-09519E9F621F}"/>
              </a:ext>
            </a:extLst>
          </p:cNvPr>
          <p:cNvSpPr/>
          <p:nvPr/>
        </p:nvSpPr>
        <p:spPr>
          <a:xfrm>
            <a:off x="7034762" y="1982088"/>
            <a:ext cx="2981326" cy="29813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49CBCC-6ACD-4397-BD7C-AC36C6876B9D}"/>
              </a:ext>
            </a:extLst>
          </p:cNvPr>
          <p:cNvSpPr txBox="1"/>
          <p:nvPr/>
        </p:nvSpPr>
        <p:spPr>
          <a:xfrm>
            <a:off x="6987182" y="2844783"/>
            <a:ext cx="3076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300" dirty="0"/>
              <a:t>크루 </a:t>
            </a:r>
            <a:r>
              <a:rPr lang="en-US" altLang="ko-KR" sz="3600" b="1" spc="-300" dirty="0">
                <a:solidFill>
                  <a:srgbClr val="0066FF"/>
                </a:solidFill>
              </a:rPr>
              <a:t>10</a:t>
            </a:r>
            <a:r>
              <a:rPr lang="ko-KR" altLang="en-US" sz="3600" b="1" spc="-300" dirty="0">
                <a:solidFill>
                  <a:srgbClr val="0066FF"/>
                </a:solidFill>
              </a:rPr>
              <a:t>명</a:t>
            </a:r>
            <a:r>
              <a:rPr lang="ko-KR" altLang="en-US" sz="3600" b="1" spc="-300" dirty="0"/>
              <a:t> 이상</a:t>
            </a:r>
            <a:endParaRPr lang="en-US" altLang="ko-KR" sz="3600" b="1" spc="-300" dirty="0"/>
          </a:p>
          <a:p>
            <a:pPr algn="ctr"/>
            <a:r>
              <a:rPr lang="ko-KR" altLang="en-US" sz="2400" b="1" spc="-300" dirty="0" err="1"/>
              <a:t>대성올패스</a:t>
            </a:r>
            <a:r>
              <a:rPr lang="ko-KR" altLang="en-US" sz="2400" b="1" spc="-300" dirty="0"/>
              <a:t> 구매 시</a:t>
            </a:r>
            <a:endParaRPr lang="en-US" altLang="ko-KR" sz="2400" b="1" spc="-3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7742222-ED1D-4ADC-95EC-1248F6588406}"/>
              </a:ext>
            </a:extLst>
          </p:cNvPr>
          <p:cNvSpPr/>
          <p:nvPr/>
        </p:nvSpPr>
        <p:spPr>
          <a:xfrm>
            <a:off x="7820573" y="3944120"/>
            <a:ext cx="1409700" cy="420173"/>
          </a:xfrm>
          <a:prstGeom prst="roundRect">
            <a:avLst>
              <a:gd name="adj" fmla="val 50000"/>
            </a:avLst>
          </a:prstGeom>
          <a:solidFill>
            <a:srgbClr val="F60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CDC96F-33CB-482D-8A20-F7746FC91AF3}"/>
              </a:ext>
            </a:extLst>
          </p:cNvPr>
          <p:cNvSpPr txBox="1"/>
          <p:nvPr/>
        </p:nvSpPr>
        <p:spPr>
          <a:xfrm>
            <a:off x="7825335" y="3964243"/>
            <a:ext cx="14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solidFill>
                  <a:schemeClr val="bg1"/>
                </a:solidFill>
              </a:rPr>
              <a:t>X 3</a:t>
            </a:r>
            <a:r>
              <a:rPr lang="ko-KR" altLang="en-US" sz="2000" b="1" spc="-300" dirty="0" err="1">
                <a:solidFill>
                  <a:schemeClr val="bg1"/>
                </a:solidFill>
              </a:rPr>
              <a:t>만원씩</a:t>
            </a:r>
            <a:endParaRPr lang="en-US" altLang="ko-KR" sz="1400" b="1" spc="-3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1FE88-0F9D-4495-8D42-59BD214C48B7}"/>
              </a:ext>
            </a:extLst>
          </p:cNvPr>
          <p:cNvSpPr txBox="1"/>
          <p:nvPr/>
        </p:nvSpPr>
        <p:spPr>
          <a:xfrm>
            <a:off x="507134" y="4883112"/>
            <a:ext cx="307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F60896"/>
                </a:solidFill>
              </a:rPr>
              <a:t>=50,000</a:t>
            </a:r>
            <a:r>
              <a:rPr lang="ko-KR" altLang="en-US" sz="3600" b="1" spc="-300" dirty="0">
                <a:solidFill>
                  <a:srgbClr val="F60896"/>
                </a:solidFill>
              </a:rPr>
              <a:t>원 </a:t>
            </a:r>
            <a:r>
              <a:rPr lang="ko-KR" altLang="en-US" sz="1600" b="1" spc="-300" dirty="0">
                <a:solidFill>
                  <a:srgbClr val="F60896"/>
                </a:solidFill>
              </a:rPr>
              <a:t>이상</a:t>
            </a:r>
            <a:endParaRPr lang="en-US" altLang="ko-KR" sz="2400" b="1" spc="-300" dirty="0">
              <a:solidFill>
                <a:srgbClr val="F6089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4EF748-9F41-406A-9E31-C6FD0D0A55F4}"/>
              </a:ext>
            </a:extLst>
          </p:cNvPr>
          <p:cNvSpPr txBox="1"/>
          <p:nvPr/>
        </p:nvSpPr>
        <p:spPr>
          <a:xfrm>
            <a:off x="986324" y="4701802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방장이 받아갈 수 있는 문상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EC8C70-6C14-43F8-BBEF-CBD2C151C3AC}"/>
              </a:ext>
            </a:extLst>
          </p:cNvPr>
          <p:cNvSpPr txBox="1"/>
          <p:nvPr/>
        </p:nvSpPr>
        <p:spPr>
          <a:xfrm>
            <a:off x="3784922" y="4883112"/>
            <a:ext cx="307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F60896"/>
                </a:solidFill>
              </a:rPr>
              <a:t>=140,000</a:t>
            </a:r>
            <a:r>
              <a:rPr lang="ko-KR" altLang="en-US" sz="3600" b="1" spc="-300" dirty="0">
                <a:solidFill>
                  <a:srgbClr val="F60896"/>
                </a:solidFill>
              </a:rPr>
              <a:t>원 </a:t>
            </a:r>
            <a:r>
              <a:rPr lang="ko-KR" altLang="en-US" sz="1600" b="1" spc="-300" dirty="0">
                <a:solidFill>
                  <a:srgbClr val="F60896"/>
                </a:solidFill>
              </a:rPr>
              <a:t>이상</a:t>
            </a:r>
            <a:endParaRPr lang="en-US" altLang="ko-KR" sz="2400" b="1" spc="-300" dirty="0">
              <a:solidFill>
                <a:srgbClr val="F6089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CC5797-3C9A-476B-B05B-2682D35AA068}"/>
              </a:ext>
            </a:extLst>
          </p:cNvPr>
          <p:cNvSpPr txBox="1"/>
          <p:nvPr/>
        </p:nvSpPr>
        <p:spPr>
          <a:xfrm>
            <a:off x="4264112" y="4701802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방장이 받아갈 수 있는 문상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B62123-52BE-4D94-A5BF-340059BAE289}"/>
              </a:ext>
            </a:extLst>
          </p:cNvPr>
          <p:cNvSpPr txBox="1"/>
          <p:nvPr/>
        </p:nvSpPr>
        <p:spPr>
          <a:xfrm>
            <a:off x="7076359" y="4883112"/>
            <a:ext cx="307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rgbClr val="F60896"/>
                </a:solidFill>
              </a:rPr>
              <a:t>=300,000</a:t>
            </a:r>
            <a:r>
              <a:rPr lang="ko-KR" altLang="en-US" sz="3600" b="1" spc="-300" dirty="0">
                <a:solidFill>
                  <a:srgbClr val="F60896"/>
                </a:solidFill>
              </a:rPr>
              <a:t>원 </a:t>
            </a:r>
            <a:r>
              <a:rPr lang="ko-KR" altLang="en-US" sz="1600" b="1" spc="-300" dirty="0">
                <a:solidFill>
                  <a:srgbClr val="F60896"/>
                </a:solidFill>
              </a:rPr>
              <a:t>이상</a:t>
            </a:r>
            <a:endParaRPr lang="en-US" altLang="ko-KR" sz="2400" b="1" spc="-300" dirty="0">
              <a:solidFill>
                <a:srgbClr val="F6089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F54167-8C56-493E-97D2-31E21DD0E640}"/>
              </a:ext>
            </a:extLst>
          </p:cNvPr>
          <p:cNvSpPr txBox="1"/>
          <p:nvPr/>
        </p:nvSpPr>
        <p:spPr>
          <a:xfrm>
            <a:off x="7555549" y="4701802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방장이 받아갈 수 있는 문상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2E8575-42E1-4985-81F1-20E7D2CA242E}"/>
              </a:ext>
            </a:extLst>
          </p:cNvPr>
          <p:cNvSpPr txBox="1"/>
          <p:nvPr/>
        </p:nvSpPr>
        <p:spPr>
          <a:xfrm>
            <a:off x="9890480" y="4206935"/>
            <a:ext cx="24005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/>
              <a:t>안녕하세요 방장입니다</a:t>
            </a:r>
            <a:r>
              <a:rPr lang="en-US" altLang="ko-KR" sz="1600" b="1" spc="-150" dirty="0"/>
              <a:t>!</a:t>
            </a:r>
          </a:p>
          <a:p>
            <a:pPr algn="ctr"/>
            <a:r>
              <a:rPr lang="ko-KR" altLang="en-US" sz="1100" b="1" spc="-150" dirty="0">
                <a:solidFill>
                  <a:srgbClr val="0066FF"/>
                </a:solidFill>
              </a:rPr>
              <a:t>★방장은 패스 구매자만 가능</a:t>
            </a:r>
            <a:endParaRPr lang="en-US" altLang="ko-KR" sz="1100" b="1" spc="-150" dirty="0">
              <a:solidFill>
                <a:srgbClr val="0066FF"/>
              </a:solidFill>
            </a:endParaRPr>
          </a:p>
          <a:p>
            <a:pPr algn="ctr"/>
            <a:r>
              <a:rPr lang="ko-KR" altLang="en-US" sz="1100" b="1" spc="-150" dirty="0">
                <a:solidFill>
                  <a:srgbClr val="0066FF"/>
                </a:solidFill>
              </a:rPr>
              <a:t>★문상 무제한 받아갈 수 있음</a:t>
            </a:r>
            <a:endParaRPr lang="en-US" altLang="ko-KR" sz="1100" b="1" spc="-150" dirty="0">
              <a:solidFill>
                <a:srgbClr val="0066FF"/>
              </a:solidFill>
            </a:endParaRPr>
          </a:p>
        </p:txBody>
      </p:sp>
      <p:pic>
        <p:nvPicPr>
          <p:cNvPr id="42" name="Picture 2" descr="파란 왕관을 쓴 방장티콘">
            <a:extLst>
              <a:ext uri="{FF2B5EF4-FFF2-40B4-BE49-F238E27FC236}">
                <a16:creationId xmlns:a16="http://schemas.microsoft.com/office/drawing/2014/main" id="{3218B90A-2569-4A12-B582-AC0E01682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/>
          <a:stretch/>
        </p:blipFill>
        <p:spPr bwMode="auto">
          <a:xfrm>
            <a:off x="10016084" y="4924193"/>
            <a:ext cx="2215534" cy="19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646E0061-E7E3-4DD9-AE3D-97EAA59F19B8}"/>
              </a:ext>
            </a:extLst>
          </p:cNvPr>
          <p:cNvSpPr/>
          <p:nvPr/>
        </p:nvSpPr>
        <p:spPr>
          <a:xfrm>
            <a:off x="10016084" y="4133849"/>
            <a:ext cx="2137816" cy="790343"/>
          </a:xfrm>
          <a:prstGeom prst="wedgeRoundRectCallout">
            <a:avLst>
              <a:gd name="adj1" fmla="val -6646"/>
              <a:gd name="adj2" fmla="val 5853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299C23-0A2C-4C7C-B6BE-1E6EC8ECC42F}"/>
              </a:ext>
            </a:extLst>
          </p:cNvPr>
          <p:cNvSpPr txBox="1"/>
          <p:nvPr/>
        </p:nvSpPr>
        <p:spPr>
          <a:xfrm>
            <a:off x="7555549" y="5386959"/>
            <a:ext cx="2268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pc="-150" dirty="0">
                <a:solidFill>
                  <a:schemeClr val="bg1">
                    <a:lumMod val="75000"/>
                  </a:schemeClr>
                </a:solidFill>
              </a:rPr>
              <a:t>*방장이 최대 문상 받아갈 수 있는 금액 </a:t>
            </a:r>
            <a:r>
              <a:rPr lang="en-US" altLang="ko-KR" sz="900" spc="-150" dirty="0">
                <a:solidFill>
                  <a:schemeClr val="bg1">
                    <a:lumMod val="75000"/>
                  </a:schemeClr>
                </a:solidFill>
              </a:rPr>
              <a:t>50</a:t>
            </a:r>
            <a:r>
              <a:rPr lang="ko-KR" altLang="en-US" sz="900" spc="-150" dirty="0">
                <a:solidFill>
                  <a:schemeClr val="bg1">
                    <a:lumMod val="75000"/>
                  </a:schemeClr>
                </a:solidFill>
              </a:rPr>
              <a:t>만원</a:t>
            </a:r>
            <a:endParaRPr lang="en-US" altLang="ko-KR" sz="9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39E58B-58AF-4498-956B-DBFA72CE4450}"/>
              </a:ext>
            </a:extLst>
          </p:cNvPr>
          <p:cNvSpPr txBox="1"/>
          <p:nvPr/>
        </p:nvSpPr>
        <p:spPr>
          <a:xfrm>
            <a:off x="1083465" y="5866763"/>
            <a:ext cx="833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err="1">
                <a:highlight>
                  <a:srgbClr val="F1DBA5"/>
                </a:highlight>
              </a:rPr>
              <a:t>대성올패스를</a:t>
            </a:r>
            <a:r>
              <a:rPr lang="ko-KR" altLang="en-US" b="1" spc="-150" dirty="0">
                <a:highlight>
                  <a:srgbClr val="F1DBA5"/>
                </a:highlight>
              </a:rPr>
              <a:t> 구매한 크루가 많을수록</a:t>
            </a:r>
            <a:r>
              <a:rPr lang="en-US" altLang="ko-KR" b="1" spc="-150" dirty="0">
                <a:highlight>
                  <a:srgbClr val="F1DBA5"/>
                </a:highlight>
              </a:rPr>
              <a:t>, 1</a:t>
            </a:r>
            <a:r>
              <a:rPr lang="ko-KR" altLang="en-US" b="1" spc="-150" dirty="0">
                <a:highlight>
                  <a:srgbClr val="F1DBA5"/>
                </a:highlight>
              </a:rPr>
              <a:t>인당 쌓이는 금액과 총 누적 금액이 무제한 </a:t>
            </a:r>
            <a:r>
              <a:rPr lang="en-US" altLang="ko-KR" b="1" spc="-150" dirty="0">
                <a:highlight>
                  <a:srgbClr val="F1DBA5"/>
                </a:highlight>
              </a:rPr>
              <a:t>UP!</a:t>
            </a:r>
          </a:p>
        </p:txBody>
      </p:sp>
    </p:spTree>
    <p:extLst>
      <p:ext uri="{BB962C8B-B14F-4D97-AF65-F5344CB8AC3E}">
        <p14:creationId xmlns:p14="http://schemas.microsoft.com/office/powerpoint/2010/main" val="283552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F7C40B1-BCBD-4DCF-B534-28DF183FB442}"/>
              </a:ext>
            </a:extLst>
          </p:cNvPr>
          <p:cNvSpPr/>
          <p:nvPr/>
        </p:nvSpPr>
        <p:spPr>
          <a:xfrm>
            <a:off x="0" y="0"/>
            <a:ext cx="11344275" cy="2147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5A38FFC-853D-4940-AD68-130CCA6FEEA9}"/>
              </a:ext>
            </a:extLst>
          </p:cNvPr>
          <p:cNvSpPr/>
          <p:nvPr/>
        </p:nvSpPr>
        <p:spPr>
          <a:xfrm>
            <a:off x="3456278" y="1387497"/>
            <a:ext cx="3905252" cy="55138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45E71-CC31-4579-9443-A9042C7B3E71}"/>
              </a:ext>
            </a:extLst>
          </p:cNvPr>
          <p:cNvSpPr txBox="1"/>
          <p:nvPr/>
        </p:nvSpPr>
        <p:spPr>
          <a:xfrm>
            <a:off x="4608043" y="143235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rgbClr val="FFFF00"/>
                </a:solidFill>
              </a:rPr>
              <a:t>방 개설하기</a:t>
            </a:r>
            <a:endParaRPr lang="en-US" altLang="ko-KR" sz="2400" b="1" spc="-3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A20C2-DCC5-4788-B2B8-4E8375D6B944}"/>
              </a:ext>
            </a:extLst>
          </p:cNvPr>
          <p:cNvSpPr txBox="1"/>
          <p:nvPr/>
        </p:nvSpPr>
        <p:spPr>
          <a:xfrm>
            <a:off x="2960892" y="34297"/>
            <a:ext cx="5012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/>
              <a:t>지금부터 시작</a:t>
            </a:r>
            <a:r>
              <a:rPr lang="en-US" altLang="ko-KR" sz="6000" b="1" spc="-300" dirty="0"/>
              <a:t>!</a:t>
            </a:r>
            <a:endParaRPr lang="en-US" altLang="ko-KR" sz="6000" b="1" spc="-300" dirty="0">
              <a:solidFill>
                <a:srgbClr val="0066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84282-32FB-4ECE-91C5-D3CAE01EDB68}"/>
              </a:ext>
            </a:extLst>
          </p:cNvPr>
          <p:cNvSpPr txBox="1"/>
          <p:nvPr/>
        </p:nvSpPr>
        <p:spPr>
          <a:xfrm>
            <a:off x="3148455" y="956311"/>
            <a:ext cx="46378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50" dirty="0"/>
              <a:t>*방장은 방 개설 후 방 번호를 잘 기억하고 크루를 모아주세요</a:t>
            </a:r>
            <a:endParaRPr lang="en-US" altLang="ko-KR" sz="1050" spc="-150" dirty="0"/>
          </a:p>
          <a:p>
            <a:pPr algn="ctr"/>
            <a:r>
              <a:rPr lang="ko-KR" altLang="en-US" sz="1050" spc="-150" dirty="0"/>
              <a:t>*크루로 이미 참여했지만 </a:t>
            </a:r>
            <a:r>
              <a:rPr lang="en-US" altLang="ko-KR" sz="1050" spc="-150" dirty="0"/>
              <a:t> </a:t>
            </a:r>
            <a:r>
              <a:rPr lang="ko-KR" altLang="en-US" sz="1050" spc="-150" dirty="0" err="1"/>
              <a:t>대성올패스를</a:t>
            </a:r>
            <a:r>
              <a:rPr lang="ko-KR" altLang="en-US" sz="1050" spc="-150" dirty="0"/>
              <a:t> 구매했다면 방장으로서 중복 참여 가능합니다</a:t>
            </a:r>
            <a:endParaRPr lang="en-US" altLang="ko-KR" sz="1050" spc="-15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639C62F-7925-4A28-A3BD-9F9FDCDCAFB9}"/>
              </a:ext>
            </a:extLst>
          </p:cNvPr>
          <p:cNvSpPr/>
          <p:nvPr/>
        </p:nvSpPr>
        <p:spPr>
          <a:xfrm>
            <a:off x="276225" y="4427822"/>
            <a:ext cx="2581275" cy="1768815"/>
          </a:xfrm>
          <a:prstGeom prst="roundRect">
            <a:avLst>
              <a:gd name="adj" fmla="val 129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83BE45-A413-47F1-82FD-F419A748E2C0}"/>
              </a:ext>
            </a:extLst>
          </p:cNvPr>
          <p:cNvSpPr txBox="1"/>
          <p:nvPr/>
        </p:nvSpPr>
        <p:spPr>
          <a:xfrm>
            <a:off x="921362" y="4606443"/>
            <a:ext cx="1348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방장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] min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***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c0123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8C01324-EA86-4CDE-94E4-A4E700D9CEDD}"/>
              </a:ext>
            </a:extLst>
          </p:cNvPr>
          <p:cNvSpPr/>
          <p:nvPr/>
        </p:nvSpPr>
        <p:spPr>
          <a:xfrm>
            <a:off x="362641" y="5741191"/>
            <a:ext cx="2408442" cy="35173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7DC5F6-C160-4469-9AE4-E9C0D05A91F0}"/>
              </a:ext>
            </a:extLst>
          </p:cNvPr>
          <p:cNvSpPr txBox="1"/>
          <p:nvPr/>
        </p:nvSpPr>
        <p:spPr>
          <a:xfrm>
            <a:off x="1141104" y="5748404"/>
            <a:ext cx="851515" cy="283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300" dirty="0">
                <a:solidFill>
                  <a:srgbClr val="FFFF00"/>
                </a:solidFill>
              </a:rPr>
              <a:t>입장하기</a:t>
            </a:r>
            <a:endParaRPr lang="en-US" altLang="ko-KR" sz="1600" b="1" spc="-300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0A9F6-998B-4080-AA42-5EB25F60AE2B}"/>
              </a:ext>
            </a:extLst>
          </p:cNvPr>
          <p:cNvSpPr txBox="1"/>
          <p:nvPr/>
        </p:nvSpPr>
        <p:spPr>
          <a:xfrm>
            <a:off x="872442" y="4703043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rgbClr val="0066FF"/>
                </a:solidFill>
              </a:rPr>
              <a:t>5</a:t>
            </a:r>
            <a:r>
              <a:rPr lang="en-US" altLang="ko-KR" sz="4800" b="1" spc="-300" dirty="0"/>
              <a:t>/11</a:t>
            </a:r>
            <a:endParaRPr lang="en-US" altLang="ko-KR" sz="4800" b="1" spc="-300" dirty="0">
              <a:solidFill>
                <a:srgbClr val="0066FF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7618E60-5595-4048-ACFE-F009126DE20F}"/>
              </a:ext>
            </a:extLst>
          </p:cNvPr>
          <p:cNvSpPr/>
          <p:nvPr/>
        </p:nvSpPr>
        <p:spPr>
          <a:xfrm>
            <a:off x="3019425" y="4427822"/>
            <a:ext cx="2581275" cy="1768815"/>
          </a:xfrm>
          <a:prstGeom prst="roundRect">
            <a:avLst>
              <a:gd name="adj" fmla="val 129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73869-A1B9-44D1-A129-F81C3238145D}"/>
              </a:ext>
            </a:extLst>
          </p:cNvPr>
          <p:cNvSpPr txBox="1"/>
          <p:nvPr/>
        </p:nvSpPr>
        <p:spPr>
          <a:xfrm>
            <a:off x="3741506" y="4606443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방장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] ab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***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c777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6DEBF67-2E14-451B-9F98-95D104775AE8}"/>
              </a:ext>
            </a:extLst>
          </p:cNvPr>
          <p:cNvSpPr/>
          <p:nvPr/>
        </p:nvSpPr>
        <p:spPr>
          <a:xfrm>
            <a:off x="3105841" y="5741191"/>
            <a:ext cx="2408442" cy="35173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97A789-0693-4A13-8B4C-C51ADAAA2559}"/>
              </a:ext>
            </a:extLst>
          </p:cNvPr>
          <p:cNvSpPr txBox="1"/>
          <p:nvPr/>
        </p:nvSpPr>
        <p:spPr>
          <a:xfrm>
            <a:off x="3884304" y="5748404"/>
            <a:ext cx="851515" cy="283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300" dirty="0">
                <a:solidFill>
                  <a:srgbClr val="FFFF00"/>
                </a:solidFill>
              </a:rPr>
              <a:t>입장하기</a:t>
            </a:r>
            <a:endParaRPr lang="en-US" altLang="ko-KR" sz="1600" b="1" spc="-300" dirty="0">
              <a:solidFill>
                <a:srgbClr val="FFFF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910104-7B90-4D17-89F6-A4ACE8898528}"/>
              </a:ext>
            </a:extLst>
          </p:cNvPr>
          <p:cNvSpPr txBox="1"/>
          <p:nvPr/>
        </p:nvSpPr>
        <p:spPr>
          <a:xfrm>
            <a:off x="3775141" y="4703043"/>
            <a:ext cx="1055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rgbClr val="0066FF"/>
                </a:solidFill>
              </a:rPr>
              <a:t>2</a:t>
            </a:r>
            <a:r>
              <a:rPr lang="en-US" altLang="ko-KR" sz="4800" b="1" spc="-300" dirty="0"/>
              <a:t>/3</a:t>
            </a:r>
            <a:endParaRPr lang="en-US" altLang="ko-KR" sz="4800" b="1" spc="-300" dirty="0">
              <a:solidFill>
                <a:srgbClr val="0066FF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918676D-2844-4DA4-9913-32C217EFE63D}"/>
              </a:ext>
            </a:extLst>
          </p:cNvPr>
          <p:cNvSpPr/>
          <p:nvPr/>
        </p:nvSpPr>
        <p:spPr>
          <a:xfrm>
            <a:off x="5762625" y="4427822"/>
            <a:ext cx="2581275" cy="1768815"/>
          </a:xfrm>
          <a:prstGeom prst="roundRect">
            <a:avLst>
              <a:gd name="adj" fmla="val 129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8908D-B7F5-44DF-9411-86AFAF56F4DA}"/>
              </a:ext>
            </a:extLst>
          </p:cNvPr>
          <p:cNvSpPr txBox="1"/>
          <p:nvPr/>
        </p:nvSpPr>
        <p:spPr>
          <a:xfrm>
            <a:off x="6506346" y="4606443"/>
            <a:ext cx="11512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방장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] gg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***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g88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9B0594C-40A3-440E-90DF-0A435A70B37A}"/>
              </a:ext>
            </a:extLst>
          </p:cNvPr>
          <p:cNvSpPr/>
          <p:nvPr/>
        </p:nvSpPr>
        <p:spPr>
          <a:xfrm>
            <a:off x="5849041" y="5741191"/>
            <a:ext cx="2408442" cy="35173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F66999-F312-4333-9FD2-F880E20B6A60}"/>
              </a:ext>
            </a:extLst>
          </p:cNvPr>
          <p:cNvSpPr txBox="1"/>
          <p:nvPr/>
        </p:nvSpPr>
        <p:spPr>
          <a:xfrm>
            <a:off x="6627504" y="5748404"/>
            <a:ext cx="851515" cy="283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300" dirty="0">
                <a:solidFill>
                  <a:srgbClr val="FFFF00"/>
                </a:solidFill>
              </a:rPr>
              <a:t>입장하기</a:t>
            </a:r>
            <a:endParaRPr lang="en-US" altLang="ko-KR" sz="1600" b="1" spc="-300" dirty="0">
              <a:solidFill>
                <a:srgbClr val="FFFF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BE33C8-3622-4F24-82AD-72C7B3212EAD}"/>
              </a:ext>
            </a:extLst>
          </p:cNvPr>
          <p:cNvSpPr txBox="1"/>
          <p:nvPr/>
        </p:nvSpPr>
        <p:spPr>
          <a:xfrm>
            <a:off x="6518340" y="4703043"/>
            <a:ext cx="1055096" cy="697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rgbClr val="0066FF"/>
                </a:solidFill>
              </a:rPr>
              <a:t>7</a:t>
            </a:r>
            <a:r>
              <a:rPr lang="en-US" altLang="ko-KR" sz="4800" b="1" spc="-300" dirty="0"/>
              <a:t>/8</a:t>
            </a:r>
            <a:endParaRPr lang="en-US" altLang="ko-KR" sz="4800" b="1" spc="-300" dirty="0">
              <a:solidFill>
                <a:srgbClr val="0066FF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9010C73-2743-4D0C-BB53-6AA9253B22DC}"/>
              </a:ext>
            </a:extLst>
          </p:cNvPr>
          <p:cNvSpPr/>
          <p:nvPr/>
        </p:nvSpPr>
        <p:spPr>
          <a:xfrm>
            <a:off x="8500587" y="4427822"/>
            <a:ext cx="2581275" cy="1768815"/>
          </a:xfrm>
          <a:prstGeom prst="roundRect">
            <a:avLst>
              <a:gd name="adj" fmla="val 129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852E02-BD5B-4585-A314-A08D1C6EE22E}"/>
              </a:ext>
            </a:extLst>
          </p:cNvPr>
          <p:cNvSpPr txBox="1"/>
          <p:nvPr/>
        </p:nvSpPr>
        <p:spPr>
          <a:xfrm>
            <a:off x="9145724" y="4606443"/>
            <a:ext cx="1348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방장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]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</a:rPr>
              <a:t>zz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***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zz66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F73845B-3B61-4E6B-B36A-1139F6466088}"/>
              </a:ext>
            </a:extLst>
          </p:cNvPr>
          <p:cNvSpPr/>
          <p:nvPr/>
        </p:nvSpPr>
        <p:spPr>
          <a:xfrm>
            <a:off x="8587003" y="5741191"/>
            <a:ext cx="2408442" cy="35173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535C76-B05A-4761-A32C-ADB26FE57EA1}"/>
              </a:ext>
            </a:extLst>
          </p:cNvPr>
          <p:cNvSpPr txBox="1"/>
          <p:nvPr/>
        </p:nvSpPr>
        <p:spPr>
          <a:xfrm>
            <a:off x="9365466" y="5748404"/>
            <a:ext cx="851515" cy="28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300" dirty="0">
                <a:solidFill>
                  <a:srgbClr val="FFFF00"/>
                </a:solidFill>
              </a:rPr>
              <a:t>입장하기</a:t>
            </a:r>
            <a:endParaRPr lang="en-US" altLang="ko-KR" sz="1600" b="1" spc="-300" dirty="0">
              <a:solidFill>
                <a:srgbClr val="FFFF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25CBB8-4BE8-425A-8B83-9A6489ACD263}"/>
              </a:ext>
            </a:extLst>
          </p:cNvPr>
          <p:cNvSpPr txBox="1"/>
          <p:nvPr/>
        </p:nvSpPr>
        <p:spPr>
          <a:xfrm>
            <a:off x="8699678" y="4703043"/>
            <a:ext cx="2168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rgbClr val="0066FF"/>
                </a:solidFill>
              </a:rPr>
              <a:t>11</a:t>
            </a:r>
            <a:r>
              <a:rPr lang="en-US" altLang="ko-KR" sz="4800" b="1" spc="-300" dirty="0"/>
              <a:t>/20</a:t>
            </a:r>
            <a:endParaRPr lang="en-US" altLang="ko-KR" sz="4800" b="1" spc="-300" dirty="0">
              <a:solidFill>
                <a:srgbClr val="0066FF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4A9C094-6222-4CDD-A997-BC2111F382AE}"/>
              </a:ext>
            </a:extLst>
          </p:cNvPr>
          <p:cNvSpPr/>
          <p:nvPr/>
        </p:nvSpPr>
        <p:spPr>
          <a:xfrm>
            <a:off x="401428" y="4264685"/>
            <a:ext cx="428625" cy="3110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19923B-C732-43CA-8FAF-7BE7DD913525}"/>
              </a:ext>
            </a:extLst>
          </p:cNvPr>
          <p:cNvSpPr txBox="1"/>
          <p:nvPr/>
        </p:nvSpPr>
        <p:spPr>
          <a:xfrm>
            <a:off x="374013" y="4233956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300" dirty="0"/>
              <a:t>77</a:t>
            </a:r>
            <a:r>
              <a:rPr lang="ko-KR" altLang="en-US" sz="2000" b="1" spc="-300" dirty="0"/>
              <a:t>번 방</a:t>
            </a:r>
            <a:endParaRPr lang="en-US" altLang="ko-KR" sz="2000" b="1" spc="-3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1A169DD-185E-4EDA-8CC3-2950535A1F65}"/>
              </a:ext>
            </a:extLst>
          </p:cNvPr>
          <p:cNvSpPr/>
          <p:nvPr/>
        </p:nvSpPr>
        <p:spPr>
          <a:xfrm>
            <a:off x="3182728" y="4264685"/>
            <a:ext cx="428625" cy="3110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6DEE60-79E0-4EE8-BBAC-65D2AD5C47B1}"/>
              </a:ext>
            </a:extLst>
          </p:cNvPr>
          <p:cNvSpPr txBox="1"/>
          <p:nvPr/>
        </p:nvSpPr>
        <p:spPr>
          <a:xfrm>
            <a:off x="3155313" y="4233956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300" dirty="0"/>
              <a:t>76</a:t>
            </a:r>
            <a:r>
              <a:rPr lang="ko-KR" altLang="en-US" sz="2000" b="1" spc="-300" dirty="0"/>
              <a:t>번 방</a:t>
            </a:r>
            <a:endParaRPr lang="en-US" altLang="ko-KR" sz="2000" b="1" spc="-3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73F9017-60B6-4356-AE75-1AB9C8015DE3}"/>
              </a:ext>
            </a:extLst>
          </p:cNvPr>
          <p:cNvSpPr/>
          <p:nvPr/>
        </p:nvSpPr>
        <p:spPr>
          <a:xfrm>
            <a:off x="5916403" y="4264685"/>
            <a:ext cx="428625" cy="3110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797514-CFFA-45AB-8931-C6E5D0E852C6}"/>
              </a:ext>
            </a:extLst>
          </p:cNvPr>
          <p:cNvSpPr txBox="1"/>
          <p:nvPr/>
        </p:nvSpPr>
        <p:spPr>
          <a:xfrm>
            <a:off x="5888988" y="4233956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300" dirty="0"/>
              <a:t>75</a:t>
            </a:r>
            <a:r>
              <a:rPr lang="ko-KR" altLang="en-US" sz="2000" b="1" spc="-300" dirty="0"/>
              <a:t>번 방</a:t>
            </a:r>
            <a:endParaRPr lang="en-US" altLang="ko-KR" sz="2000" b="1" spc="-3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03DD88E-D495-4C3B-979F-C8FCC923908C}"/>
              </a:ext>
            </a:extLst>
          </p:cNvPr>
          <p:cNvSpPr/>
          <p:nvPr/>
        </p:nvSpPr>
        <p:spPr>
          <a:xfrm>
            <a:off x="8707228" y="4264685"/>
            <a:ext cx="428625" cy="3110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AB68CF-2062-4B91-BA47-DE765F981A17}"/>
              </a:ext>
            </a:extLst>
          </p:cNvPr>
          <p:cNvSpPr txBox="1"/>
          <p:nvPr/>
        </p:nvSpPr>
        <p:spPr>
          <a:xfrm>
            <a:off x="8679813" y="4233956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300" dirty="0"/>
              <a:t>74</a:t>
            </a:r>
            <a:r>
              <a:rPr lang="ko-KR" altLang="en-US" sz="2000" b="1" spc="-300" dirty="0"/>
              <a:t>번 방</a:t>
            </a:r>
            <a:endParaRPr lang="en-US" altLang="ko-KR" sz="2000" b="1" spc="-300" dirty="0"/>
          </a:p>
        </p:txBody>
      </p:sp>
      <p:sp>
        <p:nvSpPr>
          <p:cNvPr id="103" name="두루마리 모양: 가로로 말림 102">
            <a:extLst>
              <a:ext uri="{FF2B5EF4-FFF2-40B4-BE49-F238E27FC236}">
                <a16:creationId xmlns:a16="http://schemas.microsoft.com/office/drawing/2014/main" id="{5B99C667-71AE-452A-BFD7-281287D7506A}"/>
              </a:ext>
            </a:extLst>
          </p:cNvPr>
          <p:cNvSpPr/>
          <p:nvPr/>
        </p:nvSpPr>
        <p:spPr>
          <a:xfrm>
            <a:off x="3772177" y="2913510"/>
            <a:ext cx="3085824" cy="1144024"/>
          </a:xfrm>
          <a:prstGeom prst="horizontalScroll">
            <a:avLst/>
          </a:prstGeom>
          <a:solidFill>
            <a:srgbClr val="FFFFCC"/>
          </a:solidFill>
          <a:ln>
            <a:solidFill>
              <a:srgbClr val="F1D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5947B22-C993-4621-884D-DB19EA4F386E}"/>
              </a:ext>
            </a:extLst>
          </p:cNvPr>
          <p:cNvSpPr txBox="1"/>
          <p:nvPr/>
        </p:nvSpPr>
        <p:spPr>
          <a:xfrm>
            <a:off x="3829869" y="3059911"/>
            <a:ext cx="2103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150" dirty="0"/>
              <a:t>Tip)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8A60D71-37D0-49ED-8CF4-87C1E5C40A17}"/>
              </a:ext>
            </a:extLst>
          </p:cNvPr>
          <p:cNvSpPr txBox="1"/>
          <p:nvPr/>
        </p:nvSpPr>
        <p:spPr>
          <a:xfrm>
            <a:off x="4675626" y="2976494"/>
            <a:ext cx="1260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rgbClr val="0066FF"/>
                </a:solidFill>
              </a:rPr>
              <a:t>7</a:t>
            </a:r>
            <a:r>
              <a:rPr lang="en-US" altLang="ko-KR" sz="4400" b="1" spc="-300" dirty="0"/>
              <a:t>/10</a:t>
            </a:r>
            <a:endParaRPr lang="en-US" altLang="ko-KR" sz="4400" b="1" spc="-300" dirty="0">
              <a:solidFill>
                <a:srgbClr val="0066FF"/>
              </a:solidFill>
            </a:endParaRPr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30B7E91B-AA9D-4D6B-B05C-A3E7A57D74C0}"/>
              </a:ext>
            </a:extLst>
          </p:cNvPr>
          <p:cNvSpPr/>
          <p:nvPr/>
        </p:nvSpPr>
        <p:spPr>
          <a:xfrm>
            <a:off x="5897613" y="3492862"/>
            <a:ext cx="203404" cy="84135"/>
          </a:xfrm>
          <a:custGeom>
            <a:avLst/>
            <a:gdLst>
              <a:gd name="connsiteX0" fmla="*/ 0 w 203404"/>
              <a:gd name="connsiteY0" fmla="*/ 64981 h 84135"/>
              <a:gd name="connsiteX1" fmla="*/ 31750 w 203404"/>
              <a:gd name="connsiteY1" fmla="*/ 71331 h 84135"/>
              <a:gd name="connsiteX2" fmla="*/ 76200 w 203404"/>
              <a:gd name="connsiteY2" fmla="*/ 84031 h 84135"/>
              <a:gd name="connsiteX3" fmla="*/ 107950 w 203404"/>
              <a:gd name="connsiteY3" fmla="*/ 77681 h 84135"/>
              <a:gd name="connsiteX4" fmla="*/ 152400 w 203404"/>
              <a:gd name="connsiteY4" fmla="*/ 45931 h 84135"/>
              <a:gd name="connsiteX5" fmla="*/ 171450 w 203404"/>
              <a:gd name="connsiteY5" fmla="*/ 20531 h 84135"/>
              <a:gd name="connsiteX6" fmla="*/ 120650 w 203404"/>
              <a:gd name="connsiteY6" fmla="*/ 7831 h 84135"/>
              <a:gd name="connsiteX7" fmla="*/ 177800 w 203404"/>
              <a:gd name="connsiteY7" fmla="*/ 1481 h 84135"/>
              <a:gd name="connsiteX8" fmla="*/ 190500 w 203404"/>
              <a:gd name="connsiteY8" fmla="*/ 26881 h 84135"/>
              <a:gd name="connsiteX9" fmla="*/ 203200 w 203404"/>
              <a:gd name="connsiteY9" fmla="*/ 77681 h 84135"/>
              <a:gd name="connsiteX10" fmla="*/ 203200 w 203404"/>
              <a:gd name="connsiteY10" fmla="*/ 84031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3404" h="84135">
                <a:moveTo>
                  <a:pt x="0" y="64981"/>
                </a:moveTo>
                <a:cubicBezTo>
                  <a:pt x="10583" y="67098"/>
                  <a:pt x="21279" y="68713"/>
                  <a:pt x="31750" y="71331"/>
                </a:cubicBezTo>
                <a:cubicBezTo>
                  <a:pt x="46699" y="75068"/>
                  <a:pt x="60844" y="82751"/>
                  <a:pt x="76200" y="84031"/>
                </a:cubicBezTo>
                <a:cubicBezTo>
                  <a:pt x="86956" y="84927"/>
                  <a:pt x="97367" y="79798"/>
                  <a:pt x="107950" y="77681"/>
                </a:cubicBezTo>
                <a:cubicBezTo>
                  <a:pt x="122767" y="67098"/>
                  <a:pt x="138866" y="58112"/>
                  <a:pt x="152400" y="45931"/>
                </a:cubicBezTo>
                <a:cubicBezTo>
                  <a:pt x="160267" y="38851"/>
                  <a:pt x="178225" y="28661"/>
                  <a:pt x="171450" y="20531"/>
                </a:cubicBezTo>
                <a:cubicBezTo>
                  <a:pt x="160276" y="7122"/>
                  <a:pt x="137583" y="12064"/>
                  <a:pt x="120650" y="7831"/>
                </a:cubicBezTo>
                <a:cubicBezTo>
                  <a:pt x="139700" y="5714"/>
                  <a:pt x="159308" y="-3562"/>
                  <a:pt x="177800" y="1481"/>
                </a:cubicBezTo>
                <a:cubicBezTo>
                  <a:pt x="186932" y="3972"/>
                  <a:pt x="187507" y="17901"/>
                  <a:pt x="190500" y="26881"/>
                </a:cubicBezTo>
                <a:cubicBezTo>
                  <a:pt x="196020" y="43440"/>
                  <a:pt x="199414" y="60642"/>
                  <a:pt x="203200" y="77681"/>
                </a:cubicBezTo>
                <a:cubicBezTo>
                  <a:pt x="203659" y="79747"/>
                  <a:pt x="203200" y="81914"/>
                  <a:pt x="203200" y="840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83C25E-C117-422C-83AE-DC5111B0A69E}"/>
              </a:ext>
            </a:extLst>
          </p:cNvPr>
          <p:cNvSpPr txBox="1"/>
          <p:nvPr/>
        </p:nvSpPr>
        <p:spPr>
          <a:xfrm>
            <a:off x="5888153" y="312873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i="1" dirty="0"/>
              <a:t>현재 이 방에</a:t>
            </a:r>
            <a:endParaRPr lang="en-US" altLang="ko-KR" sz="800" i="1" dirty="0"/>
          </a:p>
          <a:p>
            <a:pPr algn="ctr"/>
            <a:r>
              <a:rPr lang="ko-KR" altLang="en-US" sz="800" i="1" dirty="0"/>
              <a:t>참여한 크루 수</a:t>
            </a:r>
            <a:endParaRPr lang="en-US" altLang="ko-KR" sz="800" i="1" dirty="0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BE5E867B-3C9D-4E22-8F5B-F783F3F8014A}"/>
              </a:ext>
            </a:extLst>
          </p:cNvPr>
          <p:cNvSpPr/>
          <p:nvPr/>
        </p:nvSpPr>
        <p:spPr>
          <a:xfrm>
            <a:off x="4545063" y="3208593"/>
            <a:ext cx="184150" cy="140052"/>
          </a:xfrm>
          <a:custGeom>
            <a:avLst/>
            <a:gdLst>
              <a:gd name="connsiteX0" fmla="*/ 184150 w 184150"/>
              <a:gd name="connsiteY0" fmla="*/ 0 h 140052"/>
              <a:gd name="connsiteX1" fmla="*/ 95250 w 184150"/>
              <a:gd name="connsiteY1" fmla="*/ 6350 h 140052"/>
              <a:gd name="connsiteX2" fmla="*/ 76200 w 184150"/>
              <a:gd name="connsiteY2" fmla="*/ 25400 h 140052"/>
              <a:gd name="connsiteX3" fmla="*/ 50800 w 184150"/>
              <a:gd name="connsiteY3" fmla="*/ 76200 h 140052"/>
              <a:gd name="connsiteX4" fmla="*/ 19050 w 184150"/>
              <a:gd name="connsiteY4" fmla="*/ 127000 h 140052"/>
              <a:gd name="connsiteX5" fmla="*/ 0 w 184150"/>
              <a:gd name="connsiteY5" fmla="*/ 50800 h 140052"/>
              <a:gd name="connsiteX6" fmla="*/ 12700 w 184150"/>
              <a:gd name="connsiteY6" fmla="*/ 127000 h 140052"/>
              <a:gd name="connsiteX7" fmla="*/ 120650 w 184150"/>
              <a:gd name="connsiteY7" fmla="*/ 139700 h 14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50" h="140052">
                <a:moveTo>
                  <a:pt x="184150" y="0"/>
                </a:moveTo>
                <a:cubicBezTo>
                  <a:pt x="154517" y="2117"/>
                  <a:pt x="124169" y="-454"/>
                  <a:pt x="95250" y="6350"/>
                </a:cubicBezTo>
                <a:cubicBezTo>
                  <a:pt x="86508" y="8407"/>
                  <a:pt x="81949" y="18501"/>
                  <a:pt x="76200" y="25400"/>
                </a:cubicBezTo>
                <a:cubicBezTo>
                  <a:pt x="55687" y="50016"/>
                  <a:pt x="68560" y="43217"/>
                  <a:pt x="50800" y="76200"/>
                </a:cubicBezTo>
                <a:cubicBezTo>
                  <a:pt x="41333" y="93782"/>
                  <a:pt x="29633" y="110067"/>
                  <a:pt x="19050" y="127000"/>
                </a:cubicBezTo>
                <a:cubicBezTo>
                  <a:pt x="2892" y="94684"/>
                  <a:pt x="0" y="95945"/>
                  <a:pt x="0" y="50800"/>
                </a:cubicBezTo>
                <a:cubicBezTo>
                  <a:pt x="0" y="45053"/>
                  <a:pt x="9094" y="124476"/>
                  <a:pt x="12700" y="127000"/>
                </a:cubicBezTo>
                <a:cubicBezTo>
                  <a:pt x="36091" y="143373"/>
                  <a:pt x="93973" y="139700"/>
                  <a:pt x="120650" y="139700"/>
                </a:cubicBezTo>
              </a:path>
            </a:pathLst>
          </a:cu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7A13D3-49CB-4E65-A804-4D9F22EBD34B}"/>
              </a:ext>
            </a:extLst>
          </p:cNvPr>
          <p:cNvSpPr txBox="1"/>
          <p:nvPr/>
        </p:nvSpPr>
        <p:spPr>
          <a:xfrm>
            <a:off x="3905792" y="3347661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i="1" dirty="0" err="1">
                <a:solidFill>
                  <a:srgbClr val="0066FF"/>
                </a:solidFill>
              </a:rPr>
              <a:t>대성올패스를</a:t>
            </a:r>
            <a:endParaRPr lang="en-US" altLang="ko-KR" sz="800" i="1" dirty="0">
              <a:solidFill>
                <a:srgbClr val="0066FF"/>
              </a:solidFill>
            </a:endParaRPr>
          </a:p>
          <a:p>
            <a:pPr algn="ctr"/>
            <a:r>
              <a:rPr lang="ko-KR" altLang="en-US" sz="800" i="1" dirty="0">
                <a:solidFill>
                  <a:srgbClr val="0066FF"/>
                </a:solidFill>
              </a:rPr>
              <a:t>구매한 크루 수</a:t>
            </a:r>
            <a:endParaRPr lang="en-US" altLang="ko-KR" sz="800" i="1" dirty="0">
              <a:solidFill>
                <a:srgbClr val="0066FF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F658AED-0809-409C-A871-B9D756494868}"/>
              </a:ext>
            </a:extLst>
          </p:cNvPr>
          <p:cNvSpPr txBox="1"/>
          <p:nvPr/>
        </p:nvSpPr>
        <p:spPr>
          <a:xfrm>
            <a:off x="2702007" y="2277460"/>
            <a:ext cx="55306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66FF"/>
                </a:solidFill>
              </a:rPr>
              <a:t>방장은 크루들이 모두 구매를 할 수 있도록 격려해주세요</a:t>
            </a:r>
            <a:r>
              <a:rPr lang="en-US" altLang="ko-KR" b="1" spc="-150" dirty="0">
                <a:solidFill>
                  <a:srgbClr val="0066FF"/>
                </a:solidFill>
              </a:rPr>
              <a:t>.</a:t>
            </a:r>
          </a:p>
          <a:p>
            <a:pPr algn="ctr"/>
            <a:r>
              <a:rPr lang="ko-KR" altLang="en-US" sz="2000" b="1" spc="-150" dirty="0">
                <a:solidFill>
                  <a:srgbClr val="0066FF"/>
                </a:solidFill>
              </a:rPr>
              <a:t>크루가 구매한 숫자만큼 문상이 누적됩니다</a:t>
            </a:r>
            <a:r>
              <a:rPr lang="en-US" altLang="ko-KR" sz="2000" b="1" spc="-150" dirty="0">
                <a:solidFill>
                  <a:srgbClr val="0066FF"/>
                </a:solidFill>
              </a:rPr>
              <a:t>!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F04D9BF-F745-4B31-ABBA-C8A630924F0F}"/>
              </a:ext>
            </a:extLst>
          </p:cNvPr>
          <p:cNvSpPr txBox="1"/>
          <p:nvPr/>
        </p:nvSpPr>
        <p:spPr>
          <a:xfrm>
            <a:off x="441252" y="5491391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300" dirty="0"/>
              <a:t>현재 문상 누적 금액 </a:t>
            </a:r>
            <a:r>
              <a:rPr lang="en-US" altLang="ko-KR" sz="1200" b="1" spc="-300" dirty="0"/>
              <a:t>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2E6CAD0-4B19-4866-9961-B078F02CED52}"/>
              </a:ext>
            </a:extLst>
          </p:cNvPr>
          <p:cNvSpPr txBox="1"/>
          <p:nvPr/>
        </p:nvSpPr>
        <p:spPr>
          <a:xfrm>
            <a:off x="1802724" y="5491391"/>
            <a:ext cx="827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66FF"/>
                </a:solidFill>
              </a:rPr>
              <a:t>50,000</a:t>
            </a:r>
            <a:r>
              <a:rPr lang="ko-KR" altLang="en-US" sz="1200" b="1" dirty="0"/>
              <a:t>원</a:t>
            </a:r>
            <a:endParaRPr lang="en-US" altLang="ko-KR" sz="12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ADDB04-CEE9-49F2-8E6B-416997A76E5B}"/>
              </a:ext>
            </a:extLst>
          </p:cNvPr>
          <p:cNvSpPr txBox="1"/>
          <p:nvPr/>
        </p:nvSpPr>
        <p:spPr>
          <a:xfrm>
            <a:off x="3232077" y="5491391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300" dirty="0"/>
              <a:t>현재 문상 누적 금액 </a:t>
            </a:r>
            <a:r>
              <a:rPr lang="en-US" altLang="ko-KR" sz="1200" b="1" spc="-300" dirty="0"/>
              <a:t>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D4B8BCD-3460-4438-B5E5-58360252B0A2}"/>
              </a:ext>
            </a:extLst>
          </p:cNvPr>
          <p:cNvSpPr txBox="1"/>
          <p:nvPr/>
        </p:nvSpPr>
        <p:spPr>
          <a:xfrm>
            <a:off x="4992697" y="549139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66FF"/>
                </a:solidFill>
              </a:rPr>
              <a:t>0</a:t>
            </a:r>
            <a:r>
              <a:rPr lang="ko-KR" altLang="en-US" sz="1200" b="1" dirty="0"/>
              <a:t>원</a:t>
            </a:r>
            <a:endParaRPr lang="en-US" altLang="ko-KR" sz="120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D39FA4C-4444-4E3B-9CB1-1BA95E06132D}"/>
              </a:ext>
            </a:extLst>
          </p:cNvPr>
          <p:cNvSpPr txBox="1"/>
          <p:nvPr/>
        </p:nvSpPr>
        <p:spPr>
          <a:xfrm>
            <a:off x="5927652" y="5491391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300" dirty="0"/>
              <a:t>현재 문상 누적 금액 </a:t>
            </a:r>
            <a:r>
              <a:rPr lang="en-US" altLang="ko-KR" sz="1200" b="1" spc="-300" dirty="0"/>
              <a:t>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67C6A87-2067-40C0-A933-796ADB4B28C8}"/>
              </a:ext>
            </a:extLst>
          </p:cNvPr>
          <p:cNvSpPr txBox="1"/>
          <p:nvPr/>
        </p:nvSpPr>
        <p:spPr>
          <a:xfrm>
            <a:off x="7199355" y="5491391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66FF"/>
                </a:solidFill>
              </a:rPr>
              <a:t>140,000</a:t>
            </a:r>
            <a:r>
              <a:rPr lang="ko-KR" altLang="en-US" sz="1200" b="1" dirty="0"/>
              <a:t>원</a:t>
            </a:r>
            <a:endParaRPr lang="en-US" altLang="ko-KR" sz="1200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9AC8B5F-CBBF-4244-A9C0-53F74E909F36}"/>
              </a:ext>
            </a:extLst>
          </p:cNvPr>
          <p:cNvSpPr txBox="1"/>
          <p:nvPr/>
        </p:nvSpPr>
        <p:spPr>
          <a:xfrm>
            <a:off x="8658953" y="5491391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300" dirty="0"/>
              <a:t>현재 문상 누적 금액 </a:t>
            </a:r>
            <a:r>
              <a:rPr lang="en-US" altLang="ko-KR" sz="1200" b="1" spc="-300" dirty="0"/>
              <a:t>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92F76A7-6CE9-479C-BA36-9ABCE5348B94}"/>
              </a:ext>
            </a:extLst>
          </p:cNvPr>
          <p:cNvSpPr txBox="1"/>
          <p:nvPr/>
        </p:nvSpPr>
        <p:spPr>
          <a:xfrm>
            <a:off x="9962652" y="5491391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66FF"/>
                </a:solidFill>
              </a:rPr>
              <a:t>330,000</a:t>
            </a:r>
            <a:r>
              <a:rPr lang="ko-KR" altLang="en-US" sz="1200" b="1" dirty="0"/>
              <a:t>원</a:t>
            </a:r>
            <a:endParaRPr lang="en-US" altLang="ko-KR" sz="12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9141C08-6574-4748-B070-F985B8D2D5A2}"/>
              </a:ext>
            </a:extLst>
          </p:cNvPr>
          <p:cNvSpPr txBox="1"/>
          <p:nvPr/>
        </p:nvSpPr>
        <p:spPr>
          <a:xfrm>
            <a:off x="2437130" y="3996535"/>
            <a:ext cx="5967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-150" dirty="0">
                <a:solidFill>
                  <a:srgbClr val="C00000"/>
                </a:solidFill>
              </a:rPr>
              <a:t>※ </a:t>
            </a:r>
            <a:r>
              <a:rPr lang="ko-KR" altLang="en-US" sz="1000" spc="-150" dirty="0">
                <a:solidFill>
                  <a:srgbClr val="C00000"/>
                </a:solidFill>
              </a:rPr>
              <a:t>방장이 탈퇴하거나 패스를 환불하는 경우</a:t>
            </a:r>
            <a:r>
              <a:rPr lang="en-US" altLang="ko-KR" sz="1000" spc="-150" dirty="0">
                <a:solidFill>
                  <a:srgbClr val="C00000"/>
                </a:solidFill>
              </a:rPr>
              <a:t>, </a:t>
            </a:r>
            <a:r>
              <a:rPr lang="ko-KR" altLang="en-US" sz="1000" spc="-150" dirty="0">
                <a:solidFill>
                  <a:srgbClr val="C00000"/>
                </a:solidFill>
              </a:rPr>
              <a:t>전체 크루 포함 방은 사라집니다</a:t>
            </a:r>
            <a:r>
              <a:rPr lang="en-US" altLang="ko-KR" sz="1000" spc="-150" dirty="0">
                <a:solidFill>
                  <a:srgbClr val="C00000"/>
                </a:solidFill>
              </a:rPr>
              <a:t>※</a:t>
            </a:r>
          </a:p>
        </p:txBody>
      </p:sp>
      <p:pic>
        <p:nvPicPr>
          <p:cNvPr id="162" name="그림 161">
            <a:extLst>
              <a:ext uri="{FF2B5EF4-FFF2-40B4-BE49-F238E27FC236}">
                <a16:creationId xmlns:a16="http://schemas.microsoft.com/office/drawing/2014/main" id="{99DCB058-8CC2-46BF-B167-5F2928843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35" y="6311997"/>
            <a:ext cx="2532404" cy="325056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F222965A-9100-4B1D-8616-E14588DDA1DF}"/>
              </a:ext>
            </a:extLst>
          </p:cNvPr>
          <p:cNvSpPr/>
          <p:nvPr/>
        </p:nvSpPr>
        <p:spPr>
          <a:xfrm>
            <a:off x="-1" y="6664957"/>
            <a:ext cx="11344275" cy="1122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하단 유의사항 영역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[NA : RP00001730 / DEV : RP00000872 ]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51256F-EB53-4B56-9BB9-50A2992EAE19}"/>
              </a:ext>
            </a:extLst>
          </p:cNvPr>
          <p:cNvSpPr txBox="1"/>
          <p:nvPr/>
        </p:nvSpPr>
        <p:spPr>
          <a:xfrm>
            <a:off x="3517044" y="3678935"/>
            <a:ext cx="3682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pc="-150" dirty="0"/>
              <a:t>숫자를 클릭하면 각 크루의 구매상태를 확인할 수 있습니다</a:t>
            </a:r>
            <a:endParaRPr lang="en-US" altLang="ko-KR" sz="900" spc="-1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B6CCEE-3CE2-4853-B419-F11A94CBCE5B}"/>
              </a:ext>
            </a:extLst>
          </p:cNvPr>
          <p:cNvSpPr/>
          <p:nvPr/>
        </p:nvSpPr>
        <p:spPr>
          <a:xfrm>
            <a:off x="4383807" y="1432358"/>
            <a:ext cx="197639" cy="197639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662A565-58BB-46E7-B13F-899C1ABE3676}"/>
              </a:ext>
            </a:extLst>
          </p:cNvPr>
          <p:cNvSpPr/>
          <p:nvPr/>
        </p:nvSpPr>
        <p:spPr>
          <a:xfrm>
            <a:off x="275193" y="4167184"/>
            <a:ext cx="197639" cy="197639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78B6054-7DAA-468E-AF3E-BE0EFBF99591}"/>
              </a:ext>
            </a:extLst>
          </p:cNvPr>
          <p:cNvSpPr/>
          <p:nvPr/>
        </p:nvSpPr>
        <p:spPr>
          <a:xfrm>
            <a:off x="784060" y="4611313"/>
            <a:ext cx="197639" cy="197639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6A6048-9363-46F4-9C3F-3C4DAC217D34}"/>
              </a:ext>
            </a:extLst>
          </p:cNvPr>
          <p:cNvSpPr/>
          <p:nvPr/>
        </p:nvSpPr>
        <p:spPr>
          <a:xfrm>
            <a:off x="694663" y="5075232"/>
            <a:ext cx="197639" cy="197639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9146A2-A61F-4858-AE61-47B7E6B0F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97395"/>
              </p:ext>
            </p:extLst>
          </p:nvPr>
        </p:nvGraphicFramePr>
        <p:xfrm>
          <a:off x="11017724" y="1"/>
          <a:ext cx="3287442" cy="8673152"/>
        </p:xfrm>
        <a:graphic>
          <a:graphicData uri="http://schemas.openxmlformats.org/drawingml/2006/table">
            <a:tbl>
              <a:tblPr firstRow="1" bandRow="1"/>
              <a:tblGrid>
                <a:gridCol w="29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93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9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위에 룰 설명 단락이랑 구분되어 보여지게 디자인 부탁 드립니다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.~~~~ (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여기부턴 본격 이벤트 참여 단락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방 개설하기 버튼 클릭 시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a.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로그인 체크 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로그인 후 참여 가능합니다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“)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b.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패스 구매 여부 체크 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패스 구매 후 참여 가능합니다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“)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└ 경찰사관패스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(PF00043833) 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구매자는 제외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└ 대성학원생 패스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(PF00042788) 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구매자는 제외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c.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중복 참여 체크 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이미 개설된 방이 있습니다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“)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d.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휴대폰번호 체크 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휴대폰번호를 확인해주세요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e.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개인정보 수집 동의 팝업 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: 3700 / dev : 1172 ]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└ 동의할 경우에 방 개설 팝업 노출 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다음 슬라이드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  └팝업에서 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방 개설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lang="ko-KR" altLang="en-US" sz="8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얼럿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(+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현재 개설된 방 번호 노출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후 아래 리스트에 방 추가</a:t>
                      </a:r>
                      <a:endParaRPr lang="en-US" altLang="ko-KR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“ </a:t>
                      </a:r>
                      <a:r>
                        <a:rPr lang="en-US" altLang="ko-KR" sz="8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nn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번 방으로 개설이 완료되었습니다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열심히 크루를 모아주세요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＂ 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방 번호 노출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최근 만들어진 방부터 차례대로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한 줄에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방씩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 보여지며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줄씩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 리스트 보여지고 이후부턴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방장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중간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마스킹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593861"/>
                  </a:ext>
                </a:extLst>
              </a:tr>
              <a:tr h="19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숫자 부분 클릭 시 참여 크루 및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크루별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구매여부 상태 확인 가능한 팝업 노출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다음 슬라이드 참고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ko-KR" altLang="en-US" sz="800" b="0" u="sng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좌측 숫자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방에 참여한 크루 중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대성올패스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구매 완료한 회원 숫자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카운팅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└ 패스 구매 후 환불하는 경우 숫자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카운팅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차감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ko-KR" altLang="en-US" sz="800" b="0" u="sng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우측 숫자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방에 참여한 크루 숫자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카운팅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└ 방 입장 후 탈퇴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휴면 전환하는 경우 숫자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카운팅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차감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62422"/>
                  </a:ext>
                </a:extLst>
              </a:tr>
              <a:tr h="19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현재 누적 상금 보여지는 부분이며 우측에 금액 부분만 가변적으로 변하는 부분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└ 구매 완료한 크루가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5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명 이상인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인원수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x 1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만원 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7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명 이상인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인원수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x 2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10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명 이상인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인원수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x 3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*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단 최대로 찍힐 수 있는 금액은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500,000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원 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위 기준에 따라 구매한 크루가 증감할 때마다 금액 부분 변경 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963127"/>
                  </a:ext>
                </a:extLst>
              </a:tr>
              <a:tr h="19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입장하기 버튼 클릭 시 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로그인 체크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(“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로그인 후 참여 가능합니다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“)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패스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미구매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여부 체크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(“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패스 미구매자만 방에 입장할 수 있습니다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“)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중복 참여 체크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(“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이미 다른 방에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입장되어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있습니다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”)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d.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휴대폰번호 체크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(“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휴대폰번호를 확인해주세요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↓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최종 방 입장 완료 시 쿠폰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 즉시 지급되도록 해주시고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팝업 띄워주세요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다음 슬라이드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*쿠폰코드 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① 패스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만원 할인 쿠폰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na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CP00003151 / dev CP00001304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② 배송비 쿠폰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na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CP00003153 / dev CP00001305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14422"/>
                  </a:ext>
                </a:extLst>
              </a:tr>
              <a:tr h="19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내 방 찾기 버튼 클릭 시 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로그인 체크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: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현재 회원님이 개설한 방이 없습니다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: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현재 회원님이 참여한 방이 없습니다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참여한 방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개설한 방이 둘 다 있는 경우 해당 방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51481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133E0120-D9DA-4DA6-8F31-B76F37603656}"/>
              </a:ext>
            </a:extLst>
          </p:cNvPr>
          <p:cNvSpPr/>
          <p:nvPr/>
        </p:nvSpPr>
        <p:spPr>
          <a:xfrm>
            <a:off x="325098" y="5543550"/>
            <a:ext cx="197639" cy="197639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8DDAB8D-8A47-4A62-9B47-FDBBE47C0D60}"/>
              </a:ext>
            </a:extLst>
          </p:cNvPr>
          <p:cNvSpPr/>
          <p:nvPr/>
        </p:nvSpPr>
        <p:spPr>
          <a:xfrm>
            <a:off x="918606" y="5791572"/>
            <a:ext cx="197639" cy="197639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26195F-2C30-4231-8F21-333B11D744E0}"/>
              </a:ext>
            </a:extLst>
          </p:cNvPr>
          <p:cNvSpPr/>
          <p:nvPr/>
        </p:nvSpPr>
        <p:spPr>
          <a:xfrm>
            <a:off x="9570870" y="3723992"/>
            <a:ext cx="1247394" cy="2788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066AD9-0D5B-4C45-9023-0C268CD1A863}"/>
              </a:ext>
            </a:extLst>
          </p:cNvPr>
          <p:cNvSpPr txBox="1"/>
          <p:nvPr/>
        </p:nvSpPr>
        <p:spPr>
          <a:xfrm>
            <a:off x="9747722" y="372399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u="sng" spc="-150" dirty="0"/>
              <a:t>내 방 찾기</a:t>
            </a:r>
            <a:endParaRPr lang="en-US" altLang="ko-KR" sz="1400" b="1" u="sng" spc="-15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54766E-C29A-4C30-A399-738D5281267D}"/>
              </a:ext>
            </a:extLst>
          </p:cNvPr>
          <p:cNvSpPr/>
          <p:nvPr/>
        </p:nvSpPr>
        <p:spPr>
          <a:xfrm>
            <a:off x="9470817" y="3792013"/>
            <a:ext cx="197639" cy="197639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C028329-897F-4945-B0BF-6F58F7A2EB9C}"/>
              </a:ext>
            </a:extLst>
          </p:cNvPr>
          <p:cNvSpPr/>
          <p:nvPr/>
        </p:nvSpPr>
        <p:spPr>
          <a:xfrm>
            <a:off x="13827556" y="1531177"/>
            <a:ext cx="1335088" cy="1968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20638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4286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635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857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2022-02-17 Updated</a:t>
            </a:r>
            <a:endParaRPr lang="ko-KR" altLang="en-US" sz="8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44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A551F9-B3A3-4B8A-A813-7CEB633B8D7E}"/>
              </a:ext>
            </a:extLst>
          </p:cNvPr>
          <p:cNvSpPr/>
          <p:nvPr/>
        </p:nvSpPr>
        <p:spPr>
          <a:xfrm>
            <a:off x="3873454" y="833129"/>
            <a:ext cx="3788304" cy="2524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32FF3-2A0F-45E3-8586-44EF8E1242FA}"/>
              </a:ext>
            </a:extLst>
          </p:cNvPr>
          <p:cNvSpPr/>
          <p:nvPr/>
        </p:nvSpPr>
        <p:spPr>
          <a:xfrm>
            <a:off x="3942550" y="1676209"/>
            <a:ext cx="3658400" cy="88601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B94276A-9879-46B1-8CCC-69591B301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09966"/>
              </p:ext>
            </p:extLst>
          </p:nvPr>
        </p:nvGraphicFramePr>
        <p:xfrm>
          <a:off x="409575" y="3723876"/>
          <a:ext cx="2448272" cy="962842"/>
        </p:xfrm>
        <a:graphic>
          <a:graphicData uri="http://schemas.openxmlformats.org/drawingml/2006/table">
            <a:tbl>
              <a:tblPr firstRow="1" bandRow="1"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93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9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방에 참여한 순서대로 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번부터 차례대로 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 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중간 </a:t>
                      </a:r>
                      <a:r>
                        <a:rPr lang="ko-KR" altLang="en-US" sz="800" b="0" kern="1200" dirty="0" err="1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마스킹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</a:t>
                      </a:r>
                      <a:r>
                        <a:rPr lang="ko-KR" altLang="en-US" sz="800" b="0" kern="1200" dirty="0" err="1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회원별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패스 구매 여부 우측 표시</a:t>
                      </a:r>
                      <a:endParaRPr lang="en-US" altLang="ko-KR" sz="800" b="0" kern="1200" dirty="0">
                        <a:solidFill>
                          <a:srgbClr val="FF0066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탈퇴 시 해당 회원 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 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리스트에서 삭제</a:t>
                      </a:r>
                      <a:endParaRPr lang="en-US" altLang="ko-KR" sz="800" b="0" kern="1200" dirty="0">
                        <a:solidFill>
                          <a:srgbClr val="FF0066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환불 시 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구매완료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 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값 변경 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공백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0C5F3122-252E-4094-9EE5-B12ECC401EA3}"/>
              </a:ext>
            </a:extLst>
          </p:cNvPr>
          <p:cNvSpPr/>
          <p:nvPr/>
        </p:nvSpPr>
        <p:spPr>
          <a:xfrm>
            <a:off x="409575" y="1023629"/>
            <a:ext cx="3076575" cy="2524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F13A0D-FAB9-429A-912F-3B6961B2800A}"/>
              </a:ext>
            </a:extLst>
          </p:cNvPr>
          <p:cNvSpPr/>
          <p:nvPr/>
        </p:nvSpPr>
        <p:spPr>
          <a:xfrm>
            <a:off x="409575" y="833129"/>
            <a:ext cx="3076575" cy="209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8B71B-B4CE-492D-8F00-29FF4377CA1A}"/>
              </a:ext>
            </a:extLst>
          </p:cNvPr>
          <p:cNvSpPr txBox="1"/>
          <p:nvPr/>
        </p:nvSpPr>
        <p:spPr>
          <a:xfrm>
            <a:off x="3248025" y="80455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X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979A64-E789-48AA-80C3-89675664171D}"/>
              </a:ext>
            </a:extLst>
          </p:cNvPr>
          <p:cNvSpPr txBox="1"/>
          <p:nvPr/>
        </p:nvSpPr>
        <p:spPr>
          <a:xfrm>
            <a:off x="485775" y="108155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77</a:t>
            </a:r>
            <a:r>
              <a:rPr lang="ko-KR" altLang="en-US" b="1" dirty="0"/>
              <a:t>번 방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03185B-BCDC-4FD5-B40C-6CEDE41911E3}"/>
              </a:ext>
            </a:extLst>
          </p:cNvPr>
          <p:cNvSpPr txBox="1"/>
          <p:nvPr/>
        </p:nvSpPr>
        <p:spPr>
          <a:xfrm>
            <a:off x="1042399" y="1587975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크루 </a:t>
            </a:r>
            <a:r>
              <a:rPr lang="en-US" altLang="ko-KR" sz="1100" b="1" dirty="0"/>
              <a:t>ID</a:t>
            </a:r>
            <a:endParaRPr lang="ko-KR" altLang="en-US" sz="11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2C43E62-41D6-4C5E-99D5-89981DB3E136}"/>
              </a:ext>
            </a:extLst>
          </p:cNvPr>
          <p:cNvSpPr txBox="1"/>
          <p:nvPr/>
        </p:nvSpPr>
        <p:spPr>
          <a:xfrm>
            <a:off x="518524" y="1587975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No.</a:t>
            </a:r>
            <a:endParaRPr lang="ko-KR" altLang="en-US" sz="11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969708-1BD6-4981-9C34-F80351235E34}"/>
              </a:ext>
            </a:extLst>
          </p:cNvPr>
          <p:cNvSpPr txBox="1"/>
          <p:nvPr/>
        </p:nvSpPr>
        <p:spPr>
          <a:xfrm>
            <a:off x="2556026" y="158797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구매 여부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4A551BB-AE4D-4552-ACED-659C0B8FD5A4}"/>
              </a:ext>
            </a:extLst>
          </p:cNvPr>
          <p:cNvCxnSpPr>
            <a:cxnSpLocks/>
          </p:cNvCxnSpPr>
          <p:nvPr/>
        </p:nvCxnSpPr>
        <p:spPr>
          <a:xfrm>
            <a:off x="552356" y="1866501"/>
            <a:ext cx="2790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7B37AD7-1A32-4F67-9497-A7998215226E}"/>
              </a:ext>
            </a:extLst>
          </p:cNvPr>
          <p:cNvSpPr txBox="1"/>
          <p:nvPr/>
        </p:nvSpPr>
        <p:spPr>
          <a:xfrm>
            <a:off x="573827" y="1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774BB8-A79E-41A3-9C8A-2C5B93EAA9B5}"/>
              </a:ext>
            </a:extLst>
          </p:cNvPr>
          <p:cNvSpPr txBox="1"/>
          <p:nvPr/>
        </p:nvSpPr>
        <p:spPr>
          <a:xfrm>
            <a:off x="1021956" y="1866501"/>
            <a:ext cx="95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mi***cc012</a:t>
            </a:r>
            <a:endParaRPr lang="ko-KR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014BFA-58AB-4956-820B-855EB702BC87}"/>
              </a:ext>
            </a:extLst>
          </p:cNvPr>
          <p:cNvSpPr txBox="1"/>
          <p:nvPr/>
        </p:nvSpPr>
        <p:spPr>
          <a:xfrm>
            <a:off x="2394651" y="1866501"/>
            <a:ext cx="95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구매 완료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CE4DC9-7BF9-4FD7-AA6F-5E94DBB1501D}"/>
              </a:ext>
            </a:extLst>
          </p:cNvPr>
          <p:cNvSpPr txBox="1"/>
          <p:nvPr/>
        </p:nvSpPr>
        <p:spPr>
          <a:xfrm>
            <a:off x="573827" y="21522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3D2E1B-1E3C-4B84-95BB-1EED4BA53137}"/>
              </a:ext>
            </a:extLst>
          </p:cNvPr>
          <p:cNvSpPr txBox="1"/>
          <p:nvPr/>
        </p:nvSpPr>
        <p:spPr>
          <a:xfrm>
            <a:off x="1021956" y="2152251"/>
            <a:ext cx="95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mi***cc013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EDD439-E541-4219-9008-89B9366CFDC3}"/>
              </a:ext>
            </a:extLst>
          </p:cNvPr>
          <p:cNvSpPr txBox="1"/>
          <p:nvPr/>
        </p:nvSpPr>
        <p:spPr>
          <a:xfrm>
            <a:off x="2394651" y="2152251"/>
            <a:ext cx="95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구매 완료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7727B4-C4F8-4791-9C89-F2F7E9FA4EC3}"/>
              </a:ext>
            </a:extLst>
          </p:cNvPr>
          <p:cNvSpPr txBox="1"/>
          <p:nvPr/>
        </p:nvSpPr>
        <p:spPr>
          <a:xfrm>
            <a:off x="573827" y="24189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1E0A83B-9A46-4208-B7BE-8F047233BC7E}"/>
              </a:ext>
            </a:extLst>
          </p:cNvPr>
          <p:cNvSpPr txBox="1"/>
          <p:nvPr/>
        </p:nvSpPr>
        <p:spPr>
          <a:xfrm>
            <a:off x="1021956" y="2418951"/>
            <a:ext cx="95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mi***cc014</a:t>
            </a:r>
            <a:endParaRPr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5F1CC95-7D97-4A2C-BBCD-36C58DBC1FF4}"/>
              </a:ext>
            </a:extLst>
          </p:cNvPr>
          <p:cNvSpPr txBox="1"/>
          <p:nvPr/>
        </p:nvSpPr>
        <p:spPr>
          <a:xfrm>
            <a:off x="573827" y="269517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DB90CF-A281-45DB-A139-142FB66C577D}"/>
              </a:ext>
            </a:extLst>
          </p:cNvPr>
          <p:cNvSpPr txBox="1"/>
          <p:nvPr/>
        </p:nvSpPr>
        <p:spPr>
          <a:xfrm>
            <a:off x="1021956" y="2695176"/>
            <a:ext cx="95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mi***cc015</a:t>
            </a:r>
            <a:endParaRPr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35F623-B962-43DE-8B8C-5F53AA585E07}"/>
              </a:ext>
            </a:extLst>
          </p:cNvPr>
          <p:cNvSpPr txBox="1"/>
          <p:nvPr/>
        </p:nvSpPr>
        <p:spPr>
          <a:xfrm>
            <a:off x="2394651" y="2695176"/>
            <a:ext cx="95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구매 완료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1E4178-05CE-451D-B06D-A1A49ADB002A}"/>
              </a:ext>
            </a:extLst>
          </p:cNvPr>
          <p:cNvSpPr txBox="1"/>
          <p:nvPr/>
        </p:nvSpPr>
        <p:spPr>
          <a:xfrm>
            <a:off x="573827" y="296187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7CC4B7D-FD9F-40F0-A5AE-D9D8DADDDC81}"/>
              </a:ext>
            </a:extLst>
          </p:cNvPr>
          <p:cNvSpPr txBox="1"/>
          <p:nvPr/>
        </p:nvSpPr>
        <p:spPr>
          <a:xfrm>
            <a:off x="1021956" y="2961876"/>
            <a:ext cx="95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mi***cc017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829EE58-1F40-4E26-8F20-7DFB3C614FB7}"/>
              </a:ext>
            </a:extLst>
          </p:cNvPr>
          <p:cNvSpPr txBox="1"/>
          <p:nvPr/>
        </p:nvSpPr>
        <p:spPr>
          <a:xfrm>
            <a:off x="573827" y="32095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C57BD69-3463-439C-ABD8-BC25C7200FCB}"/>
              </a:ext>
            </a:extLst>
          </p:cNvPr>
          <p:cNvSpPr txBox="1"/>
          <p:nvPr/>
        </p:nvSpPr>
        <p:spPr>
          <a:xfrm>
            <a:off x="1021956" y="3209526"/>
            <a:ext cx="95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mi***cc018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D07600E-AD61-40B4-8088-66291774716A}"/>
              </a:ext>
            </a:extLst>
          </p:cNvPr>
          <p:cNvSpPr txBox="1"/>
          <p:nvPr/>
        </p:nvSpPr>
        <p:spPr>
          <a:xfrm>
            <a:off x="2394651" y="2985599"/>
            <a:ext cx="95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구매 완료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0CEA6B0-D5AA-4B5E-B609-F5E565E4E3AF}"/>
              </a:ext>
            </a:extLst>
          </p:cNvPr>
          <p:cNvCxnSpPr>
            <a:cxnSpLocks/>
          </p:cNvCxnSpPr>
          <p:nvPr/>
        </p:nvCxnSpPr>
        <p:spPr>
          <a:xfrm>
            <a:off x="3343275" y="2433329"/>
            <a:ext cx="0" cy="1019175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0F44281-303F-4141-8804-CAB12FC50F81}"/>
              </a:ext>
            </a:extLst>
          </p:cNvPr>
          <p:cNvSpPr/>
          <p:nvPr/>
        </p:nvSpPr>
        <p:spPr>
          <a:xfrm>
            <a:off x="3305127" y="1909455"/>
            <a:ext cx="95297" cy="552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CD53A-CF41-4EDA-B577-E21501B73E1F}"/>
              </a:ext>
            </a:extLst>
          </p:cNvPr>
          <p:cNvSpPr txBox="1"/>
          <p:nvPr/>
        </p:nvSpPr>
        <p:spPr>
          <a:xfrm>
            <a:off x="362044" y="804553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문상 무제한 이벤트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4EC38D-2973-4F84-8D6B-3F78BC88A0CF}"/>
              </a:ext>
            </a:extLst>
          </p:cNvPr>
          <p:cNvSpPr/>
          <p:nvPr/>
        </p:nvSpPr>
        <p:spPr>
          <a:xfrm>
            <a:off x="362043" y="447675"/>
            <a:ext cx="3124107" cy="276999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방 별 참여 크루 숫자 클릭 시 노출되는 팝업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7BF28D-3E48-4C77-8560-18AF245A9487}"/>
              </a:ext>
            </a:extLst>
          </p:cNvPr>
          <p:cNvSpPr/>
          <p:nvPr/>
        </p:nvSpPr>
        <p:spPr>
          <a:xfrm>
            <a:off x="4219052" y="447675"/>
            <a:ext cx="3124107" cy="276999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방 개설하기 버튼 클릭 시 </a:t>
            </a:r>
            <a:r>
              <a:rPr lang="ko-KR" altLang="en-US" sz="1100">
                <a:solidFill>
                  <a:srgbClr val="FF0000"/>
                </a:solidFill>
              </a:rPr>
              <a:t>노출되는 팝업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1150D3-94AE-4DE7-8635-8633C4A04403}"/>
              </a:ext>
            </a:extLst>
          </p:cNvPr>
          <p:cNvSpPr/>
          <p:nvPr/>
        </p:nvSpPr>
        <p:spPr>
          <a:xfrm>
            <a:off x="4406549" y="2818821"/>
            <a:ext cx="1248548" cy="30580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82B7FD-84F6-400D-AEAB-C7AC768A08FE}"/>
              </a:ext>
            </a:extLst>
          </p:cNvPr>
          <p:cNvSpPr txBox="1"/>
          <p:nvPr/>
        </p:nvSpPr>
        <p:spPr>
          <a:xfrm>
            <a:off x="4656360" y="2838477"/>
            <a:ext cx="748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개설하기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85BAA03-5D13-4DC9-8156-EF657D7EC2FA}"/>
              </a:ext>
            </a:extLst>
          </p:cNvPr>
          <p:cNvSpPr/>
          <p:nvPr/>
        </p:nvSpPr>
        <p:spPr>
          <a:xfrm>
            <a:off x="5731296" y="2818821"/>
            <a:ext cx="1229497" cy="30580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1AACA9-D7C7-4867-AD25-1EE6D6BD498E}"/>
              </a:ext>
            </a:extLst>
          </p:cNvPr>
          <p:cNvSpPr txBox="1"/>
          <p:nvPr/>
        </p:nvSpPr>
        <p:spPr>
          <a:xfrm>
            <a:off x="6112129" y="28437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B284BC-4D10-4670-A4AE-A462AA1ADA51}"/>
              </a:ext>
            </a:extLst>
          </p:cNvPr>
          <p:cNvSpPr txBox="1"/>
          <p:nvPr/>
        </p:nvSpPr>
        <p:spPr>
          <a:xfrm>
            <a:off x="5124598" y="1136717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방 개설</a:t>
            </a:r>
            <a:endParaRPr lang="en-US" altLang="ko-KR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3DE4AE-4BEB-4877-9FE9-54D1FC3DF922}"/>
              </a:ext>
            </a:extLst>
          </p:cNvPr>
          <p:cNvSpPr txBox="1"/>
          <p:nvPr/>
        </p:nvSpPr>
        <p:spPr>
          <a:xfrm>
            <a:off x="7264112" y="8580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D9D90197-FA57-46AB-BBF6-EEB33FB21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73207"/>
              </p:ext>
            </p:extLst>
          </p:nvPr>
        </p:nvGraphicFramePr>
        <p:xfrm>
          <a:off x="4099620" y="3519597"/>
          <a:ext cx="3613038" cy="779962"/>
        </p:xfrm>
        <a:graphic>
          <a:graphicData uri="http://schemas.openxmlformats.org/drawingml/2006/table">
            <a:tbl>
              <a:tblPr firstRow="1" bandRow="1"/>
              <a:tblGrid>
                <a:gridCol w="318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4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93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9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앞서 로그인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휴대폰번호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유무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중복참여 유무 체크 후 </a:t>
                      </a:r>
                      <a:endParaRPr lang="en-US" altLang="ko-KR" sz="800" b="0" kern="1200" dirty="0">
                        <a:solidFill>
                          <a:srgbClr val="FF0066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개인정보 수집 동의 팝업에서 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[]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동의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하는 경우에만 위 팝업 노출</a:t>
                      </a:r>
                      <a:endParaRPr lang="en-US" altLang="ko-KR" sz="800" b="0" kern="1200" dirty="0">
                        <a:solidFill>
                          <a:srgbClr val="FF0066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개설하기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 클릭 시 방 개설 완료 </a:t>
                      </a:r>
                      <a:r>
                        <a:rPr lang="ko-KR" altLang="en-US" sz="800" b="0" kern="1200" dirty="0" err="1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얼럿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</a:t>
                      </a:r>
                      <a:endParaRPr lang="en-US" altLang="ko-KR" sz="800" b="0" kern="1200" dirty="0">
                        <a:solidFill>
                          <a:srgbClr val="FF0066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└ 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kern="1200" dirty="0" err="1">
                          <a:solidFill>
                            <a:srgbClr val="FF0066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nn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번 방으로 개설이 완료되었습니다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열심히 크루를 모아주세요＂ </a:t>
                      </a:r>
                      <a:endParaRPr lang="en-US" altLang="ko-KR" sz="800" b="0" kern="1200" dirty="0">
                        <a:solidFill>
                          <a:srgbClr val="FF0066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C9D607-04F7-4E17-A7D4-67306FE2CAA9}"/>
              </a:ext>
            </a:extLst>
          </p:cNvPr>
          <p:cNvSpPr/>
          <p:nvPr/>
        </p:nvSpPr>
        <p:spPr>
          <a:xfrm>
            <a:off x="7995321" y="828972"/>
            <a:ext cx="3824614" cy="43431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B2C3D77-8E4D-4E71-8782-E96A7B5C00E1}"/>
              </a:ext>
            </a:extLst>
          </p:cNvPr>
          <p:cNvSpPr/>
          <p:nvPr/>
        </p:nvSpPr>
        <p:spPr>
          <a:xfrm>
            <a:off x="8005342" y="447675"/>
            <a:ext cx="3124107" cy="276999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방 개설하기 버튼 클릭 시 </a:t>
            </a:r>
            <a:r>
              <a:rPr lang="ko-KR" altLang="en-US" sz="1100">
                <a:solidFill>
                  <a:srgbClr val="FF0000"/>
                </a:solidFill>
              </a:rPr>
              <a:t>노출되는 팝업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20B40-803A-49FE-B0C8-91E254E380EB}"/>
              </a:ext>
            </a:extLst>
          </p:cNvPr>
          <p:cNvSpPr txBox="1"/>
          <p:nvPr/>
        </p:nvSpPr>
        <p:spPr>
          <a:xfrm>
            <a:off x="11509399" y="8580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E38382-0FAA-4F2B-85D4-68CE626A8DFD}"/>
              </a:ext>
            </a:extLst>
          </p:cNvPr>
          <p:cNvSpPr txBox="1"/>
          <p:nvPr/>
        </p:nvSpPr>
        <p:spPr>
          <a:xfrm>
            <a:off x="8347128" y="1221095"/>
            <a:ext cx="3252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아래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 쿠폰이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지급되었습니다</a:t>
            </a:r>
            <a:r>
              <a:rPr lang="en-US" altLang="ko-KR" sz="1600" b="1" dirty="0"/>
              <a:t>!</a:t>
            </a:r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68730191-C2D7-40CF-A369-EE2585E69674}"/>
              </a:ext>
            </a:extLst>
          </p:cNvPr>
          <p:cNvSpPr/>
          <p:nvPr/>
        </p:nvSpPr>
        <p:spPr>
          <a:xfrm rot="5400000">
            <a:off x="7390828" y="-930219"/>
            <a:ext cx="583999" cy="24635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9AEC77-9883-44A0-A7B5-495FE519BDC7}"/>
              </a:ext>
            </a:extLst>
          </p:cNvPr>
          <p:cNvSpPr/>
          <p:nvPr/>
        </p:nvSpPr>
        <p:spPr>
          <a:xfrm>
            <a:off x="6257970" y="-86568"/>
            <a:ext cx="3124107" cy="276999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디자인 필요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625D411-EC49-44DB-AEAE-BB9451F4FA03}"/>
              </a:ext>
            </a:extLst>
          </p:cNvPr>
          <p:cNvSpPr/>
          <p:nvPr/>
        </p:nvSpPr>
        <p:spPr>
          <a:xfrm>
            <a:off x="8167744" y="1602384"/>
            <a:ext cx="1739884" cy="717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32CFC-AA5D-49E0-B136-FEFA46C73D8E}"/>
              </a:ext>
            </a:extLst>
          </p:cNvPr>
          <p:cNvSpPr txBox="1"/>
          <p:nvPr/>
        </p:nvSpPr>
        <p:spPr>
          <a:xfrm>
            <a:off x="8203999" y="1649580"/>
            <a:ext cx="162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300" dirty="0" err="1"/>
              <a:t>대성올패스</a:t>
            </a:r>
            <a:endParaRPr lang="en-US" altLang="ko-KR" b="1" spc="-300" dirty="0"/>
          </a:p>
          <a:p>
            <a:pPr algn="ctr"/>
            <a:r>
              <a:rPr lang="en-US" altLang="ko-KR" b="1" spc="-300" dirty="0"/>
              <a:t>4</a:t>
            </a:r>
            <a:r>
              <a:rPr lang="ko-KR" altLang="en-US" b="1" spc="-300" dirty="0"/>
              <a:t>만원 할인쿠폰</a:t>
            </a:r>
            <a:endParaRPr lang="en-US" altLang="ko-KR" b="1" spc="-3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09D41BF-2510-4287-B931-B87FAF71A74F}"/>
              </a:ext>
            </a:extLst>
          </p:cNvPr>
          <p:cNvSpPr/>
          <p:nvPr/>
        </p:nvSpPr>
        <p:spPr>
          <a:xfrm>
            <a:off x="9996544" y="1602384"/>
            <a:ext cx="1676932" cy="717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7012B8-F493-439F-8C72-4833BE1982F4}"/>
              </a:ext>
            </a:extLst>
          </p:cNvPr>
          <p:cNvSpPr txBox="1"/>
          <p:nvPr/>
        </p:nvSpPr>
        <p:spPr>
          <a:xfrm>
            <a:off x="10336316" y="1649581"/>
            <a:ext cx="997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300" dirty="0"/>
              <a:t>배송비</a:t>
            </a:r>
            <a:endParaRPr lang="en-US" altLang="ko-KR" b="1" spc="-300" dirty="0"/>
          </a:p>
          <a:p>
            <a:pPr algn="ctr"/>
            <a:r>
              <a:rPr lang="ko-KR" altLang="en-US" b="1" spc="-300" dirty="0"/>
              <a:t>무료 쿠폰</a:t>
            </a:r>
            <a:endParaRPr lang="en-US" altLang="ko-KR" b="1" spc="-3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E88D397-53D2-4F9B-8215-0999AAE9724E}"/>
              </a:ext>
            </a:extLst>
          </p:cNvPr>
          <p:cNvSpPr/>
          <p:nvPr/>
        </p:nvSpPr>
        <p:spPr>
          <a:xfrm>
            <a:off x="8135505" y="3321031"/>
            <a:ext cx="3450379" cy="1195400"/>
          </a:xfrm>
          <a:prstGeom prst="roundRect">
            <a:avLst>
              <a:gd name="adj" fmla="val 6820"/>
            </a:avLst>
          </a:prstGeom>
          <a:solidFill>
            <a:srgbClr val="66A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981CD3C-6344-4EC5-8D4A-C4668AC2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88" y="3332846"/>
            <a:ext cx="2878329" cy="1081682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0D90D5E-8665-4EC6-A907-3D4AC10F0140}"/>
              </a:ext>
            </a:extLst>
          </p:cNvPr>
          <p:cNvSpPr/>
          <p:nvPr/>
        </p:nvSpPr>
        <p:spPr>
          <a:xfrm>
            <a:off x="8056283" y="4564196"/>
            <a:ext cx="3609975" cy="41896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C19BAA-3793-4F12-8AEA-2FED2556F807}"/>
              </a:ext>
            </a:extLst>
          </p:cNvPr>
          <p:cNvSpPr txBox="1"/>
          <p:nvPr/>
        </p:nvSpPr>
        <p:spPr>
          <a:xfrm>
            <a:off x="8304017" y="4657363"/>
            <a:ext cx="3113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지금 바로 </a:t>
            </a:r>
            <a:r>
              <a:rPr lang="ko-KR" altLang="en-US" sz="1400" b="1" dirty="0">
                <a:solidFill>
                  <a:srgbClr val="FFFF00"/>
                </a:solidFill>
              </a:rPr>
              <a:t>할인 받고 구매</a:t>
            </a:r>
            <a:r>
              <a:rPr lang="ko-KR" altLang="en-US" sz="1400" b="1" dirty="0">
                <a:solidFill>
                  <a:schemeClr val="bg1"/>
                </a:solidFill>
              </a:rPr>
              <a:t>하러 </a:t>
            </a:r>
            <a:r>
              <a:rPr lang="en-US" altLang="ko-KR" sz="1400" b="1" dirty="0">
                <a:solidFill>
                  <a:schemeClr val="bg1"/>
                </a:solidFill>
              </a:rPr>
              <a:t>GO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FF56E6-4BE6-451C-94F6-F93BF4FCC22A}"/>
              </a:ext>
            </a:extLst>
          </p:cNvPr>
          <p:cNvSpPr txBox="1"/>
          <p:nvPr/>
        </p:nvSpPr>
        <p:spPr>
          <a:xfrm>
            <a:off x="4160290" y="859010"/>
            <a:ext cx="3101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무제한 문상 받기 </a:t>
            </a:r>
            <a:r>
              <a:rPr lang="en-US" altLang="ko-KR" sz="1050" dirty="0"/>
              <a:t>START</a:t>
            </a:r>
            <a:endParaRPr lang="ko-KR" alt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10D04C-0F94-459F-904E-59AED23405C7}"/>
              </a:ext>
            </a:extLst>
          </p:cNvPr>
          <p:cNvSpPr txBox="1"/>
          <p:nvPr/>
        </p:nvSpPr>
        <p:spPr>
          <a:xfrm>
            <a:off x="8105269" y="2364394"/>
            <a:ext cx="36295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쿠폰 확인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나의 통장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쿠폰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유효기간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~3/31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까지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970EF629-83C6-42E4-8D47-6108B8D68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37937"/>
              </p:ext>
            </p:extLst>
          </p:nvPr>
        </p:nvGraphicFramePr>
        <p:xfrm>
          <a:off x="8188436" y="5384087"/>
          <a:ext cx="3613038" cy="597082"/>
        </p:xfrm>
        <a:graphic>
          <a:graphicData uri="http://schemas.openxmlformats.org/drawingml/2006/table">
            <a:tbl>
              <a:tblPr firstRow="1" bandRow="1"/>
              <a:tblGrid>
                <a:gridCol w="318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4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9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앞서 로그인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휴대폰번호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유무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중복참여 유무 체크 후 위 팝업 노출</a:t>
                      </a:r>
                      <a:endParaRPr lang="en-US" altLang="ko-KR" sz="800" b="0" kern="1200" dirty="0">
                        <a:solidFill>
                          <a:srgbClr val="FF0066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대성올패스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배너 밑 버튼 클릭 시 고</a:t>
                      </a:r>
                      <a:r>
                        <a:rPr lang="en-US" altLang="ko-KR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 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패스 페이지 </a:t>
                      </a:r>
                      <a:r>
                        <a:rPr lang="ko-KR" altLang="en-US" sz="800" b="0" kern="1200" dirty="0" err="1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lang="ko-KR" altLang="en-US" sz="800" b="0" kern="1200" dirty="0">
                          <a:solidFill>
                            <a:srgbClr val="FF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이동되면서 팝업 닫힘</a:t>
                      </a:r>
                      <a:endParaRPr lang="en-US" altLang="ko-KR" sz="800" b="0" kern="1200" dirty="0">
                        <a:solidFill>
                          <a:srgbClr val="FF0066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73D43A56-9408-4757-BED0-8BFB660B6399}"/>
              </a:ext>
            </a:extLst>
          </p:cNvPr>
          <p:cNvSpPr txBox="1"/>
          <p:nvPr/>
        </p:nvSpPr>
        <p:spPr>
          <a:xfrm>
            <a:off x="8405454" y="2784593"/>
            <a:ext cx="3004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150" dirty="0">
                <a:highlight>
                  <a:srgbClr val="F1DBA5"/>
                </a:highlight>
              </a:rPr>
              <a:t>할인쿠폰으로 </a:t>
            </a:r>
            <a:r>
              <a:rPr lang="ko-KR" altLang="en-US" sz="1400" b="1" spc="-150" dirty="0" err="1">
                <a:highlight>
                  <a:srgbClr val="F1DBA5"/>
                </a:highlight>
              </a:rPr>
              <a:t>대성올패스</a:t>
            </a:r>
            <a:r>
              <a:rPr lang="ko-KR" altLang="en-US" sz="1400" b="1" spc="-150" dirty="0">
                <a:highlight>
                  <a:srgbClr val="F1DBA5"/>
                </a:highlight>
              </a:rPr>
              <a:t> 구매하고</a:t>
            </a:r>
            <a:endParaRPr lang="en-US" altLang="ko-KR" sz="1400" b="1" spc="-150" dirty="0">
              <a:highlight>
                <a:srgbClr val="F1DBA5"/>
              </a:highlight>
            </a:endParaRPr>
          </a:p>
          <a:p>
            <a:pPr algn="ctr"/>
            <a:r>
              <a:rPr lang="ko-KR" altLang="en-US" sz="1400" b="1" spc="-150" dirty="0">
                <a:highlight>
                  <a:srgbClr val="F1DBA5"/>
                </a:highlight>
              </a:rPr>
              <a:t>방장 </a:t>
            </a:r>
            <a:r>
              <a:rPr lang="ko-KR" altLang="en-US" sz="1400" b="1" spc="-150" dirty="0" err="1">
                <a:highlight>
                  <a:srgbClr val="F1DBA5"/>
                </a:highlight>
              </a:rPr>
              <a:t>되서</a:t>
            </a:r>
            <a:r>
              <a:rPr lang="en-US" altLang="ko-KR" sz="1400" b="1" spc="-150" dirty="0">
                <a:highlight>
                  <a:srgbClr val="F1DBA5"/>
                </a:highlight>
              </a:rPr>
              <a:t> </a:t>
            </a:r>
            <a:r>
              <a:rPr lang="ko-KR" altLang="en-US" sz="1400" b="1" spc="-150" dirty="0">
                <a:highlight>
                  <a:srgbClr val="F1DBA5"/>
                </a:highlight>
              </a:rPr>
              <a:t>문상까지 무제한 받아가세요</a:t>
            </a:r>
            <a:r>
              <a:rPr lang="en-US" altLang="ko-KR" sz="1400" b="1" spc="-150" dirty="0">
                <a:highlight>
                  <a:srgbClr val="F1DBA5"/>
                </a:highlight>
              </a:rPr>
              <a:t>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09014D-3B4E-433B-B1D1-3808E60AAA28}"/>
              </a:ext>
            </a:extLst>
          </p:cNvPr>
          <p:cNvSpPr txBox="1"/>
          <p:nvPr/>
        </p:nvSpPr>
        <p:spPr>
          <a:xfrm>
            <a:off x="8320629" y="952912"/>
            <a:ext cx="3101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방 입장 완료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16604434-A99C-44F2-A767-B3789E2D147A}"/>
              </a:ext>
            </a:extLst>
          </p:cNvPr>
          <p:cNvSpPr/>
          <p:nvPr/>
        </p:nvSpPr>
        <p:spPr>
          <a:xfrm>
            <a:off x="11391900" y="3057525"/>
            <a:ext cx="295275" cy="667772"/>
          </a:xfrm>
          <a:custGeom>
            <a:avLst/>
            <a:gdLst>
              <a:gd name="connsiteX0" fmla="*/ 0 w 295275"/>
              <a:gd name="connsiteY0" fmla="*/ 19050 h 667772"/>
              <a:gd name="connsiteX1" fmla="*/ 47625 w 295275"/>
              <a:gd name="connsiteY1" fmla="*/ 9525 h 667772"/>
              <a:gd name="connsiteX2" fmla="*/ 76200 w 295275"/>
              <a:gd name="connsiteY2" fmla="*/ 0 h 667772"/>
              <a:gd name="connsiteX3" fmla="*/ 180975 w 295275"/>
              <a:gd name="connsiteY3" fmla="*/ 9525 h 667772"/>
              <a:gd name="connsiteX4" fmla="*/ 209550 w 295275"/>
              <a:gd name="connsiteY4" fmla="*/ 28575 h 667772"/>
              <a:gd name="connsiteX5" fmla="*/ 266700 w 295275"/>
              <a:gd name="connsiteY5" fmla="*/ 95250 h 667772"/>
              <a:gd name="connsiteX6" fmla="*/ 295275 w 295275"/>
              <a:gd name="connsiteY6" fmla="*/ 152400 h 667772"/>
              <a:gd name="connsiteX7" fmla="*/ 285750 w 295275"/>
              <a:gd name="connsiteY7" fmla="*/ 333375 h 667772"/>
              <a:gd name="connsiteX8" fmla="*/ 266700 w 295275"/>
              <a:gd name="connsiteY8" fmla="*/ 381000 h 667772"/>
              <a:gd name="connsiteX9" fmla="*/ 190500 w 295275"/>
              <a:gd name="connsiteY9" fmla="*/ 504825 h 667772"/>
              <a:gd name="connsiteX10" fmla="*/ 114300 w 295275"/>
              <a:gd name="connsiteY10" fmla="*/ 581025 h 667772"/>
              <a:gd name="connsiteX11" fmla="*/ 38100 w 295275"/>
              <a:gd name="connsiteY11" fmla="*/ 647700 h 667772"/>
              <a:gd name="connsiteX12" fmla="*/ 47625 w 295275"/>
              <a:gd name="connsiteY12" fmla="*/ 590550 h 667772"/>
              <a:gd name="connsiteX13" fmla="*/ 57150 w 295275"/>
              <a:gd name="connsiteY13" fmla="*/ 552450 h 667772"/>
              <a:gd name="connsiteX14" fmla="*/ 85725 w 295275"/>
              <a:gd name="connsiteY14" fmla="*/ 561975 h 667772"/>
              <a:gd name="connsiteX15" fmla="*/ 152400 w 295275"/>
              <a:gd name="connsiteY15" fmla="*/ 609600 h 667772"/>
              <a:gd name="connsiteX16" fmla="*/ 171450 w 295275"/>
              <a:gd name="connsiteY16" fmla="*/ 647700 h 667772"/>
              <a:gd name="connsiteX17" fmla="*/ 123825 w 295275"/>
              <a:gd name="connsiteY17" fmla="*/ 657225 h 667772"/>
              <a:gd name="connsiteX18" fmla="*/ 95250 w 295275"/>
              <a:gd name="connsiteY18" fmla="*/ 666750 h 667772"/>
              <a:gd name="connsiteX19" fmla="*/ 19050 w 295275"/>
              <a:gd name="connsiteY19" fmla="*/ 666750 h 66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5275" h="667772">
                <a:moveTo>
                  <a:pt x="0" y="19050"/>
                </a:moveTo>
                <a:cubicBezTo>
                  <a:pt x="15875" y="15875"/>
                  <a:pt x="31919" y="13452"/>
                  <a:pt x="47625" y="9525"/>
                </a:cubicBezTo>
                <a:cubicBezTo>
                  <a:pt x="57365" y="7090"/>
                  <a:pt x="66160" y="0"/>
                  <a:pt x="76200" y="0"/>
                </a:cubicBezTo>
                <a:cubicBezTo>
                  <a:pt x="111269" y="0"/>
                  <a:pt x="146050" y="6350"/>
                  <a:pt x="180975" y="9525"/>
                </a:cubicBezTo>
                <a:cubicBezTo>
                  <a:pt x="190500" y="15875"/>
                  <a:pt x="200858" y="21125"/>
                  <a:pt x="209550" y="28575"/>
                </a:cubicBezTo>
                <a:cubicBezTo>
                  <a:pt x="230056" y="46151"/>
                  <a:pt x="254061" y="69972"/>
                  <a:pt x="266700" y="95250"/>
                </a:cubicBezTo>
                <a:cubicBezTo>
                  <a:pt x="306135" y="174120"/>
                  <a:pt x="240680" y="70508"/>
                  <a:pt x="295275" y="152400"/>
                </a:cubicBezTo>
                <a:cubicBezTo>
                  <a:pt x="292100" y="212725"/>
                  <a:pt x="293243" y="273433"/>
                  <a:pt x="285750" y="333375"/>
                </a:cubicBezTo>
                <a:cubicBezTo>
                  <a:pt x="283629" y="350341"/>
                  <a:pt x="275003" y="366054"/>
                  <a:pt x="266700" y="381000"/>
                </a:cubicBezTo>
                <a:cubicBezTo>
                  <a:pt x="243164" y="423365"/>
                  <a:pt x="224769" y="470556"/>
                  <a:pt x="190500" y="504825"/>
                </a:cubicBezTo>
                <a:cubicBezTo>
                  <a:pt x="165100" y="530225"/>
                  <a:pt x="140779" y="556752"/>
                  <a:pt x="114300" y="581025"/>
                </a:cubicBezTo>
                <a:cubicBezTo>
                  <a:pt x="-43105" y="725313"/>
                  <a:pt x="206148" y="479652"/>
                  <a:pt x="38100" y="647700"/>
                </a:cubicBezTo>
                <a:cubicBezTo>
                  <a:pt x="41275" y="628650"/>
                  <a:pt x="43837" y="609488"/>
                  <a:pt x="47625" y="590550"/>
                </a:cubicBezTo>
                <a:cubicBezTo>
                  <a:pt x="50192" y="577713"/>
                  <a:pt x="46677" y="560305"/>
                  <a:pt x="57150" y="552450"/>
                </a:cubicBezTo>
                <a:cubicBezTo>
                  <a:pt x="65182" y="546426"/>
                  <a:pt x="76497" y="558020"/>
                  <a:pt x="85725" y="561975"/>
                </a:cubicBezTo>
                <a:cubicBezTo>
                  <a:pt x="115425" y="574704"/>
                  <a:pt x="133183" y="582697"/>
                  <a:pt x="152400" y="609600"/>
                </a:cubicBezTo>
                <a:cubicBezTo>
                  <a:pt x="160653" y="621154"/>
                  <a:pt x="165100" y="635000"/>
                  <a:pt x="171450" y="647700"/>
                </a:cubicBezTo>
                <a:cubicBezTo>
                  <a:pt x="155575" y="650875"/>
                  <a:pt x="139531" y="653298"/>
                  <a:pt x="123825" y="657225"/>
                </a:cubicBezTo>
                <a:cubicBezTo>
                  <a:pt x="114085" y="659660"/>
                  <a:pt x="105249" y="665841"/>
                  <a:pt x="95250" y="666750"/>
                </a:cubicBezTo>
                <a:cubicBezTo>
                  <a:pt x="69954" y="669050"/>
                  <a:pt x="44450" y="666750"/>
                  <a:pt x="19050" y="6667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BD6466-EEB3-419D-B604-5CC071F7D25E}"/>
              </a:ext>
            </a:extLst>
          </p:cNvPr>
          <p:cNvSpPr txBox="1"/>
          <p:nvPr/>
        </p:nvSpPr>
        <p:spPr>
          <a:xfrm>
            <a:off x="8320629" y="4264881"/>
            <a:ext cx="3175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 dirty="0"/>
              <a:t>기본수강형 </a:t>
            </a:r>
            <a:r>
              <a:rPr lang="en-US" altLang="ko-KR" sz="1000" dirty="0"/>
              <a:t>[1</a:t>
            </a:r>
            <a:r>
              <a:rPr lang="ko-KR" altLang="en-US" sz="1000" dirty="0"/>
              <a:t>년</a:t>
            </a:r>
            <a:r>
              <a:rPr lang="en-US" altLang="ko-KR" sz="1000" dirty="0"/>
              <a:t>]</a:t>
            </a:r>
            <a:r>
              <a:rPr lang="ko-KR" altLang="en-US" sz="1000" dirty="0" err="1"/>
              <a:t>대성올패스</a:t>
            </a:r>
            <a:r>
              <a:rPr lang="en-US" altLang="ko-KR" sz="1000" dirty="0"/>
              <a:t>(32</a:t>
            </a:r>
            <a:r>
              <a:rPr lang="ko-KR" altLang="en-US" sz="1000" dirty="0"/>
              <a:t>만원</a:t>
            </a:r>
            <a:r>
              <a:rPr lang="en-US" altLang="ko-KR" sz="1000" dirty="0"/>
              <a:t>)</a:t>
            </a:r>
            <a:r>
              <a:rPr lang="ko-KR" altLang="en-US" sz="1000" dirty="0"/>
              <a:t>에만 적용 가능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8F5AEF-C685-4F1E-930B-DB03C61913C7}"/>
              </a:ext>
            </a:extLst>
          </p:cNvPr>
          <p:cNvSpPr txBox="1"/>
          <p:nvPr/>
        </p:nvSpPr>
        <p:spPr>
          <a:xfrm>
            <a:off x="3768479" y="2061795"/>
            <a:ext cx="1482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solidFill>
                  <a:srgbClr val="F60896"/>
                </a:solidFill>
              </a:rPr>
              <a:t>50,000</a:t>
            </a:r>
            <a:r>
              <a:rPr lang="ko-KR" altLang="en-US" sz="2000" b="1" spc="-300" dirty="0">
                <a:solidFill>
                  <a:srgbClr val="F60896"/>
                </a:solidFill>
              </a:rPr>
              <a:t>원 </a:t>
            </a:r>
            <a:r>
              <a:rPr lang="ko-KR" altLang="en-US" sz="1050" b="1" spc="-300" dirty="0">
                <a:solidFill>
                  <a:srgbClr val="F60896"/>
                </a:solidFill>
              </a:rPr>
              <a:t>이상</a:t>
            </a:r>
            <a:endParaRPr lang="en-US" altLang="ko-KR" sz="1400" b="1" spc="-300" dirty="0">
              <a:solidFill>
                <a:srgbClr val="F60896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461F7E-6A2F-44B2-B4F1-1E80F04E7B25}"/>
              </a:ext>
            </a:extLst>
          </p:cNvPr>
          <p:cNvSpPr txBox="1"/>
          <p:nvPr/>
        </p:nvSpPr>
        <p:spPr>
          <a:xfrm>
            <a:off x="4968629" y="2061795"/>
            <a:ext cx="1482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solidFill>
                  <a:srgbClr val="F60896"/>
                </a:solidFill>
              </a:rPr>
              <a:t>140,000</a:t>
            </a:r>
            <a:r>
              <a:rPr lang="ko-KR" altLang="en-US" sz="2000" b="1" spc="-300" dirty="0">
                <a:solidFill>
                  <a:srgbClr val="F60896"/>
                </a:solidFill>
              </a:rPr>
              <a:t>원 </a:t>
            </a:r>
            <a:r>
              <a:rPr lang="ko-KR" altLang="en-US" sz="1050" b="1" spc="-300" dirty="0">
                <a:solidFill>
                  <a:srgbClr val="F60896"/>
                </a:solidFill>
              </a:rPr>
              <a:t>이상</a:t>
            </a:r>
            <a:endParaRPr lang="en-US" altLang="ko-KR" sz="1400" b="1" spc="-300" dirty="0">
              <a:solidFill>
                <a:srgbClr val="F60896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A74684-342D-4B00-A0B5-45DA965954E0}"/>
              </a:ext>
            </a:extLst>
          </p:cNvPr>
          <p:cNvSpPr txBox="1"/>
          <p:nvPr/>
        </p:nvSpPr>
        <p:spPr>
          <a:xfrm>
            <a:off x="6206879" y="2061795"/>
            <a:ext cx="1482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solidFill>
                  <a:srgbClr val="F60896"/>
                </a:solidFill>
              </a:rPr>
              <a:t>300,000</a:t>
            </a:r>
            <a:r>
              <a:rPr lang="ko-KR" altLang="en-US" sz="2000" b="1" spc="-300" dirty="0">
                <a:solidFill>
                  <a:srgbClr val="F60896"/>
                </a:solidFill>
              </a:rPr>
              <a:t>원 </a:t>
            </a:r>
            <a:r>
              <a:rPr lang="ko-KR" altLang="en-US" sz="1050" b="1" spc="-300" dirty="0">
                <a:solidFill>
                  <a:srgbClr val="F60896"/>
                </a:solidFill>
              </a:rPr>
              <a:t>이상</a:t>
            </a:r>
            <a:endParaRPr lang="en-US" altLang="ko-KR" sz="1400" b="1" spc="-300" dirty="0">
              <a:solidFill>
                <a:srgbClr val="F60896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8A34D21-3979-4A2D-B486-C88815F8E78C}"/>
              </a:ext>
            </a:extLst>
          </p:cNvPr>
          <p:cNvSpPr/>
          <p:nvPr/>
        </p:nvSpPr>
        <p:spPr>
          <a:xfrm>
            <a:off x="4220002" y="1780951"/>
            <a:ext cx="190638" cy="190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A2FA6948-59DA-44C3-A657-625EF6C334EB}"/>
              </a:ext>
            </a:extLst>
          </p:cNvPr>
          <p:cNvSpPr/>
          <p:nvPr/>
        </p:nvSpPr>
        <p:spPr>
          <a:xfrm>
            <a:off x="5382052" y="1780951"/>
            <a:ext cx="190638" cy="190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8BDB48C-42AD-42EB-A518-3CCD983CD627}"/>
              </a:ext>
            </a:extLst>
          </p:cNvPr>
          <p:cNvSpPr/>
          <p:nvPr/>
        </p:nvSpPr>
        <p:spPr>
          <a:xfrm>
            <a:off x="6515527" y="1780951"/>
            <a:ext cx="190638" cy="190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DF1F9A-A8E7-4BBA-85BF-6ECEF997E207}"/>
              </a:ext>
            </a:extLst>
          </p:cNvPr>
          <p:cNvSpPr txBox="1"/>
          <p:nvPr/>
        </p:nvSpPr>
        <p:spPr>
          <a:xfrm>
            <a:off x="4138850" y="1736470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5</a:t>
            </a:r>
            <a:r>
              <a:rPr lang="ko-KR" altLang="en-US" sz="1200" b="1" dirty="0"/>
              <a:t>명 이상</a:t>
            </a:r>
            <a:endParaRPr lang="en-US" altLang="ko-KR" sz="1200" b="1" dirty="0"/>
          </a:p>
          <a:p>
            <a:pPr algn="ctr"/>
            <a:r>
              <a:rPr lang="ko-KR" altLang="en-US" sz="1000" dirty="0"/>
              <a:t>모으면</a:t>
            </a:r>
            <a:endParaRPr lang="en-US" altLang="ko-KR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497979-790E-4CA8-A7E6-84570F95404B}"/>
              </a:ext>
            </a:extLst>
          </p:cNvPr>
          <p:cNvSpPr txBox="1"/>
          <p:nvPr/>
        </p:nvSpPr>
        <p:spPr>
          <a:xfrm>
            <a:off x="5290364" y="1724245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7</a:t>
            </a:r>
            <a:r>
              <a:rPr lang="ko-KR" altLang="en-US" sz="1200" b="1" dirty="0"/>
              <a:t>명 이상</a:t>
            </a:r>
            <a:endParaRPr lang="en-US" altLang="ko-KR" sz="1200" b="1" dirty="0"/>
          </a:p>
          <a:p>
            <a:pPr algn="ctr"/>
            <a:r>
              <a:rPr lang="ko-KR" altLang="en-US" sz="1000" dirty="0"/>
              <a:t>모으면</a:t>
            </a:r>
            <a:endParaRPr lang="en-US" altLang="ko-KR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0707C3-1CDD-4BBB-A6A4-98225EC25A5C}"/>
              </a:ext>
            </a:extLst>
          </p:cNvPr>
          <p:cNvSpPr txBox="1"/>
          <p:nvPr/>
        </p:nvSpPr>
        <p:spPr>
          <a:xfrm>
            <a:off x="6456380" y="1736470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10</a:t>
            </a:r>
            <a:r>
              <a:rPr lang="ko-KR" altLang="en-US" sz="1200" b="1" dirty="0"/>
              <a:t>명 이상</a:t>
            </a:r>
            <a:endParaRPr lang="en-US" altLang="ko-KR" sz="1200" b="1" dirty="0"/>
          </a:p>
          <a:p>
            <a:pPr algn="ctr"/>
            <a:r>
              <a:rPr lang="ko-KR" altLang="en-US" sz="1000" dirty="0"/>
              <a:t>모으면</a:t>
            </a:r>
            <a:endParaRPr lang="en-US" altLang="ko-KR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93C079C-8F30-489A-8A0A-B73CD2E7F8E5}"/>
              </a:ext>
            </a:extLst>
          </p:cNvPr>
          <p:cNvSpPr txBox="1"/>
          <p:nvPr/>
        </p:nvSpPr>
        <p:spPr>
          <a:xfrm>
            <a:off x="1578414" y="16152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(</a:t>
            </a:r>
            <a:r>
              <a:rPr lang="ko-KR" altLang="en-US" sz="900" dirty="0"/>
              <a:t>*방장 미포함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9AAFCE-E4AA-479C-AA19-3790289B6828}"/>
              </a:ext>
            </a:extLst>
          </p:cNvPr>
          <p:cNvSpPr/>
          <p:nvPr/>
        </p:nvSpPr>
        <p:spPr>
          <a:xfrm>
            <a:off x="3673616" y="1409009"/>
            <a:ext cx="1335088" cy="1968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20638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4286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635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857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2022-02-17 Updated</a:t>
            </a:r>
            <a:endParaRPr lang="ko-KR" altLang="en-US" sz="8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53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7086</TotalTime>
  <Words>2116</Words>
  <Application>Microsoft Office PowerPoint</Application>
  <PresentationFormat>와이드스크린</PresentationFormat>
  <Paragraphs>458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</vt:lpstr>
      <vt:lpstr>맑은 고딕</vt:lpstr>
      <vt:lpstr>Arial</vt:lpstr>
      <vt:lpstr>Tahoma</vt:lpstr>
      <vt:lpstr>Office 테마</vt:lpstr>
      <vt:lpstr>3/2 오픈 패스 판촉 이벤트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7/8 오픈~ 마감일 미정 얼리버드 19패스</dc:title>
  <dc:creator>서인영</dc:creator>
  <cp:lastModifiedBy>서인영</cp:lastModifiedBy>
  <cp:revision>1125</cp:revision>
  <dcterms:created xsi:type="dcterms:W3CDTF">2021-06-07T07:23:55Z</dcterms:created>
  <dcterms:modified xsi:type="dcterms:W3CDTF">2022-02-17T01:12:56Z</dcterms:modified>
</cp:coreProperties>
</file>