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F0DA-6442-42DB-8BB1-8AFC611D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9D86F-0552-4E49-85D0-7E82931BC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6667E-B247-4F22-8A53-382AFF4A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3F584-EB72-4C9C-A01E-2E439001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9F167-67F0-4E45-B325-78F9C093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3AA5E-5AEB-490E-9D67-424A6FB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E9609-4E47-4658-9E98-86886897E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69BB7-4976-454D-BD21-18097D2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6B022-9DB0-4993-9D9E-F34F255B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EC1AE-020A-4A71-8E97-D24FFCAB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AE3DE3-FEFD-4D70-AF83-F168EA2F2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7B816-2AC3-4D28-B539-FFB955DF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D8933-C16F-43DA-9F2A-ECFC5812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A2D25-A85C-4EBE-96F4-B8EF8965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F9F1B-7048-410B-9279-95B09669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F646-1D72-4A6D-90F4-149D4D5E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F1483-50C1-4309-B1C0-19F9A654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FF93A-EF43-4938-95AB-C45C5ED5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528BF-4299-448F-8D1C-61AD9332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E1A9A-4DB1-49F6-8F67-1B8216BB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B4225-C843-441E-ADD7-CCB4B606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8C6B0-0612-47B5-9771-FF41ABEC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BE674-297D-4067-8756-81EC5AB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AEEA8-AB97-415D-8F1C-D98FF4C4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AADFF-08A9-46D0-BF0B-BC2099E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3310F-1B02-4646-90BC-AFE19941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2EE34-C1A4-45C6-827F-CDB206EC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EA252-BC86-402D-A4E7-3C89D63D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C7CF8-EA69-4011-A6F7-F6C27465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D096D-23D6-4A3E-A10F-2CF348C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ED7CB-5BEA-45D4-9212-0186203B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E8DE-3ECC-42D1-B1C3-20448A7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2F63-EEFF-40F8-B523-DE97CC1F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26E75-B937-4E96-9A0B-F52EA256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10BFA-DF86-4CE0-B695-9BBFD69D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628E1-605D-4BE4-BC4E-E699625C1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AA183-196F-4D4D-8C87-7E2F24F5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3BE01-B358-4EF9-A260-E272BE8B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41B1A-67D8-4427-AB85-8A27F6E9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6CF57-653D-42EF-88B9-334EA043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46715C-BCDC-4B3F-B59A-683E708E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60F45-7380-4874-980C-9D510CAF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0B70A-C2E6-4D9C-99DB-EC94D794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5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8E9B58-3BD9-47DC-87F6-091A5C5A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4DCB8F-D2EC-4E21-B6CE-EC555BE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404CF-56A7-4FB0-B16D-4D0F611A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7123-C85A-488D-ADF5-5DB110F9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D9EBF-7C9E-48C2-8FD5-2392E44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E62E3-A117-4D35-98BE-D658B273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796B6-1924-4A77-9D82-C7C2AF3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1ECE6-CF1B-4FC4-A1AA-5BC8C452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DF992-86FE-496B-A879-4C610669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8F2C4-18E8-4C79-980A-EF64BF86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6198F-5835-472B-9976-47C2FE98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87555-32D0-4DDB-B05A-5D9F4EAD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22F5F-A919-46A6-AB5E-0553D455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F6000-1EF7-4A2F-A20A-D77ADBDC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2D128-3813-4557-AF68-2F603C80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D8B90-8706-4EB9-AE20-9EC46465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B1A7-E5E2-41E1-87F3-C2F6AA36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A191F-B08A-4D75-93C0-B536B5536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9138-3F98-4D4A-84CF-707E3AA0F8A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E72D7-FAA7-495A-8105-9DA90E357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6B3A-DE0F-4402-B87D-53550B95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3D58-0E09-4F73-8972-A23A1720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2032A-50C4-4849-8FA9-99F3C5F97676}"/>
              </a:ext>
            </a:extLst>
          </p:cNvPr>
          <p:cNvSpPr txBox="1"/>
          <p:nvPr/>
        </p:nvSpPr>
        <p:spPr>
          <a:xfrm>
            <a:off x="888898" y="2274838"/>
            <a:ext cx="10146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3</a:t>
            </a:r>
            <a:r>
              <a:rPr lang="ko-KR" altLang="en-US" sz="3600" b="1" dirty="0"/>
              <a:t>평 당일 프로모션</a:t>
            </a:r>
            <a:endParaRPr lang="en-US" altLang="ko-KR" sz="3600" b="1" dirty="0"/>
          </a:p>
          <a:p>
            <a:pPr algn="ctr"/>
            <a:r>
              <a:rPr lang="en-US" altLang="ko-KR" sz="3600" b="1" dirty="0"/>
              <a:t>[</a:t>
            </a:r>
            <a:r>
              <a:rPr lang="ko-KR" altLang="en-US" sz="3600" b="1" dirty="0"/>
              <a:t>기본형 상품 </a:t>
            </a:r>
            <a:r>
              <a:rPr lang="en-US" altLang="ko-KR" sz="3600" b="1" dirty="0"/>
              <a:t>5</a:t>
            </a:r>
            <a:r>
              <a:rPr lang="ko-KR" altLang="en-US" sz="3600" b="1" dirty="0"/>
              <a:t>만원 할인</a:t>
            </a:r>
            <a:r>
              <a:rPr lang="en-US" altLang="ko-KR" sz="3600" b="1" dirty="0"/>
              <a:t>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진행기간 </a:t>
            </a:r>
            <a:r>
              <a:rPr lang="en-US" altLang="ko-KR" dirty="0"/>
              <a:t>: 3/24 12:00 ~ 3/25 23:59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상세내용 </a:t>
            </a:r>
            <a:r>
              <a:rPr lang="en-US" altLang="ko-KR" dirty="0"/>
              <a:t>: </a:t>
            </a:r>
            <a:r>
              <a:rPr lang="ko-KR" altLang="en-US" dirty="0"/>
              <a:t>고</a:t>
            </a:r>
            <a:r>
              <a:rPr lang="en-US" altLang="ko-KR" dirty="0"/>
              <a:t>3 </a:t>
            </a:r>
            <a:r>
              <a:rPr lang="ko-KR" altLang="en-US" dirty="0" err="1"/>
              <a:t>올패스</a:t>
            </a:r>
            <a:r>
              <a:rPr lang="ko-KR" altLang="en-US" dirty="0"/>
              <a:t> 기본수강형 기본형 상품 </a:t>
            </a:r>
            <a:r>
              <a:rPr lang="en-US" altLang="ko-KR" dirty="0"/>
              <a:t>5</a:t>
            </a:r>
            <a:r>
              <a:rPr lang="ko-KR" altLang="en-US" dirty="0"/>
              <a:t>만원 할인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9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EF32B-5E44-4DA0-B386-5567AC3E01B4}"/>
              </a:ext>
            </a:extLst>
          </p:cNvPr>
          <p:cNvSpPr txBox="1"/>
          <p:nvPr/>
        </p:nvSpPr>
        <p:spPr>
          <a:xfrm>
            <a:off x="888898" y="2274838"/>
            <a:ext cx="10146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페이지</a:t>
            </a:r>
            <a:endParaRPr lang="en-US" altLang="ko-KR" sz="4400" b="1" dirty="0"/>
          </a:p>
          <a:p>
            <a:pPr algn="ctr"/>
            <a:endParaRPr lang="en-US" altLang="ko-KR" sz="3600" dirty="0"/>
          </a:p>
          <a:p>
            <a:pPr marL="571500" indent="-571500" algn="ctr">
              <a:buFontTx/>
              <a:buChar char="-"/>
            </a:pPr>
            <a:r>
              <a:rPr lang="ko-KR" altLang="en-US" sz="2800" dirty="0"/>
              <a:t>우측 </a:t>
            </a:r>
            <a:r>
              <a:rPr lang="ko-KR" altLang="en-US" sz="2800" dirty="0" err="1"/>
              <a:t>플로팅</a:t>
            </a:r>
            <a:endParaRPr lang="en-US" altLang="ko-KR" sz="2800" dirty="0"/>
          </a:p>
          <a:p>
            <a:pPr marL="571500" indent="-571500" algn="ctr">
              <a:buFontTx/>
              <a:buChar char="-"/>
            </a:pPr>
            <a:r>
              <a:rPr lang="ko-KR" altLang="en-US" sz="2800" dirty="0"/>
              <a:t>쿠폰발급단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8651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642231-F595-41A6-B5AC-332A103B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1" y="0"/>
            <a:ext cx="11804457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0E28D-86EE-4055-8572-4D454588D329}"/>
              </a:ext>
            </a:extLst>
          </p:cNvPr>
          <p:cNvSpPr/>
          <p:nvPr/>
        </p:nvSpPr>
        <p:spPr bwMode="auto">
          <a:xfrm>
            <a:off x="10155971" y="1496596"/>
            <a:ext cx="1702322" cy="2454369"/>
          </a:xfrm>
          <a:prstGeom prst="round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EC7E3-B8C3-452A-AEBB-E94E457F9ABD}"/>
              </a:ext>
            </a:extLst>
          </p:cNvPr>
          <p:cNvSpPr txBox="1"/>
          <p:nvPr/>
        </p:nvSpPr>
        <p:spPr>
          <a:xfrm>
            <a:off x="10107949" y="1565176"/>
            <a:ext cx="1798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i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050" i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 맞이 특별 할인</a:t>
            </a:r>
            <a:endParaRPr lang="en-US" altLang="ko-KR" sz="1050" i="1" u="sng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1050" i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3/24 ~ 3/25, </a:t>
            </a:r>
            <a:r>
              <a:rPr lang="ko-KR" altLang="en-US" sz="1050" i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 이틀간</a:t>
            </a:r>
            <a:r>
              <a:rPr lang="en-US" altLang="ko-KR" sz="1050" i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endParaRPr lang="ko-KR" altLang="en-US" sz="1050" i="1" u="sng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BAF10-585A-4DE7-8234-41F815F2262A}"/>
              </a:ext>
            </a:extLst>
          </p:cNvPr>
          <p:cNvSpPr txBox="1"/>
          <p:nvPr/>
        </p:nvSpPr>
        <p:spPr>
          <a:xfrm>
            <a:off x="10107950" y="2004665"/>
            <a:ext cx="1798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24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</a:t>
            </a:r>
            <a:endParaRPr lang="en-US" altLang="ko-KR" sz="2400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즉시할인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AF77D90-B445-468E-A336-E425F873F3DC}"/>
              </a:ext>
            </a:extLst>
          </p:cNvPr>
          <p:cNvSpPr/>
          <p:nvPr/>
        </p:nvSpPr>
        <p:spPr bwMode="auto">
          <a:xfrm>
            <a:off x="10389575" y="3029719"/>
            <a:ext cx="1235115" cy="508004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kumimoji="0" lang="ko-KR" altLang="en-US" sz="16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075AF-A109-43CC-986B-354610F80900}"/>
              </a:ext>
            </a:extLst>
          </p:cNvPr>
          <p:cNvSpPr txBox="1"/>
          <p:nvPr/>
        </p:nvSpPr>
        <p:spPr>
          <a:xfrm>
            <a:off x="10389575" y="3627671"/>
            <a:ext cx="1235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지금 발급받기 </a:t>
            </a:r>
            <a:r>
              <a:rPr lang="en-US" altLang="ko-KR" sz="10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0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4227AB9F-A402-401B-9103-59EE548B3C4B}"/>
              </a:ext>
            </a:extLst>
          </p:cNvPr>
          <p:cNvSpPr/>
          <p:nvPr/>
        </p:nvSpPr>
        <p:spPr bwMode="auto">
          <a:xfrm>
            <a:off x="10496424" y="3647244"/>
            <a:ext cx="1021416" cy="214770"/>
          </a:xfrm>
          <a:prstGeom prst="flowChartTerminator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504749-35DA-4C1E-B5AC-6538FEDFCCF1}"/>
              </a:ext>
            </a:extLst>
          </p:cNvPr>
          <p:cNvCxnSpPr>
            <a:cxnSpLocks/>
          </p:cNvCxnSpPr>
          <p:nvPr/>
        </p:nvCxnSpPr>
        <p:spPr>
          <a:xfrm>
            <a:off x="11172825" y="3950965"/>
            <a:ext cx="577628" cy="47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45A0C96-0468-4A60-BD6E-50FCDC59C4B8}"/>
              </a:ext>
            </a:extLst>
          </p:cNvPr>
          <p:cNvSpPr/>
          <p:nvPr/>
        </p:nvSpPr>
        <p:spPr bwMode="auto">
          <a:xfrm>
            <a:off x="11419917" y="1400237"/>
            <a:ext cx="194829" cy="19483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6557E2-92BD-4C2E-8AD7-7B68E1E0BE43}"/>
              </a:ext>
            </a:extLst>
          </p:cNvPr>
          <p:cNvSpPr/>
          <p:nvPr/>
        </p:nvSpPr>
        <p:spPr bwMode="auto">
          <a:xfrm>
            <a:off x="10305719" y="4450885"/>
            <a:ext cx="3385019" cy="1065256"/>
          </a:xfrm>
          <a:prstGeom prst="rect">
            <a:avLst/>
          </a:prstGeom>
          <a:solidFill>
            <a:srgbClr val="FFD1D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200" b="1" kern="0" dirty="0">
                <a:latin typeface="+mn-ea"/>
              </a:rPr>
              <a:t>3/24 12:00 ~ 3/25 23:59</a:t>
            </a:r>
            <a:r>
              <a:rPr lang="ko-KR" altLang="en-US" sz="1200" b="1" kern="0" dirty="0">
                <a:latin typeface="+mn-ea"/>
              </a:rPr>
              <a:t>에만 노출</a:t>
            </a:r>
            <a:endParaRPr lang="en-US" altLang="ko-KR" sz="1200" b="1" kern="0" dirty="0">
              <a:latin typeface="+mn-ea"/>
            </a:endParaRPr>
          </a:p>
          <a:p>
            <a:pPr algn="ctr" latinLnBrk="0"/>
            <a:endParaRPr lang="en-US" altLang="ko-KR" sz="1050" kern="0" dirty="0">
              <a:latin typeface="+mn-ea"/>
            </a:endParaRPr>
          </a:p>
          <a:p>
            <a:pPr algn="ctr" latinLnBrk="0"/>
            <a:r>
              <a:rPr lang="ko-KR" altLang="en-US" sz="1050" kern="0" dirty="0" err="1">
                <a:latin typeface="+mn-ea"/>
              </a:rPr>
              <a:t>ㄴ</a:t>
            </a:r>
            <a:r>
              <a:rPr lang="ko-KR" altLang="en-US" sz="1050" kern="0" dirty="0">
                <a:latin typeface="+mn-ea"/>
              </a:rPr>
              <a:t> </a:t>
            </a:r>
            <a:r>
              <a:rPr lang="en-US" altLang="ko-KR" sz="1050" kern="0" dirty="0">
                <a:latin typeface="+mn-ea"/>
              </a:rPr>
              <a:t>pc </a:t>
            </a:r>
            <a:r>
              <a:rPr lang="ko-KR" altLang="en-US" sz="1050" kern="0" dirty="0">
                <a:latin typeface="+mn-ea"/>
              </a:rPr>
              <a:t>페이지 우측 상단에 위치</a:t>
            </a:r>
            <a:endParaRPr lang="en-US" altLang="ko-KR" sz="1050" kern="0" dirty="0">
              <a:latin typeface="+mn-ea"/>
            </a:endParaRPr>
          </a:p>
          <a:p>
            <a:pPr algn="ctr" latinLnBrk="0"/>
            <a:r>
              <a:rPr lang="ko-KR" altLang="en-US" sz="1050" kern="0" dirty="0" err="1">
                <a:latin typeface="+mn-ea"/>
              </a:rPr>
              <a:t>ㄴ</a:t>
            </a:r>
            <a:r>
              <a:rPr lang="ko-KR" altLang="en-US" sz="1050" kern="0" dirty="0">
                <a:latin typeface="+mn-ea"/>
              </a:rPr>
              <a:t> 우측 </a:t>
            </a:r>
            <a:r>
              <a:rPr lang="ko-KR" altLang="en-US" sz="1050" kern="0" dirty="0" err="1">
                <a:latin typeface="+mn-ea"/>
              </a:rPr>
              <a:t>플로팅</a:t>
            </a:r>
            <a:r>
              <a:rPr lang="ko-KR" altLang="en-US" sz="1050" kern="0" dirty="0">
                <a:latin typeface="+mn-ea"/>
              </a:rPr>
              <a:t> </a:t>
            </a:r>
            <a:r>
              <a:rPr lang="en-US" altLang="ko-KR" sz="1050" kern="0" dirty="0">
                <a:latin typeface="+mn-ea"/>
              </a:rPr>
              <a:t>(</a:t>
            </a:r>
            <a:r>
              <a:rPr lang="ko-KR" altLang="en-US" sz="1050" kern="0" dirty="0">
                <a:latin typeface="+mn-ea"/>
              </a:rPr>
              <a:t>스크롤 시 따라다님</a:t>
            </a:r>
            <a:r>
              <a:rPr lang="en-US" altLang="ko-KR" sz="1050" kern="0" dirty="0">
                <a:latin typeface="+mn-ea"/>
              </a:rPr>
              <a:t>)</a:t>
            </a:r>
          </a:p>
          <a:p>
            <a:pPr algn="ctr" latinLnBrk="0"/>
            <a:r>
              <a:rPr lang="en-US" altLang="ko-KR" sz="1050" kern="0" dirty="0">
                <a:latin typeface="+mn-ea"/>
              </a:rPr>
              <a:t> </a:t>
            </a:r>
            <a:r>
              <a:rPr lang="ko-KR" altLang="en-US" sz="1050" kern="0" dirty="0">
                <a:latin typeface="+mn-ea"/>
              </a:rPr>
              <a:t>ㄴ </a:t>
            </a:r>
            <a:r>
              <a:rPr lang="en-US" altLang="ko-KR" sz="1050" kern="0" dirty="0">
                <a:latin typeface="+mn-ea"/>
              </a:rPr>
              <a:t>3/26 00:00 </a:t>
            </a:r>
            <a:r>
              <a:rPr lang="ko-KR" altLang="en-US" sz="1050" kern="0" dirty="0">
                <a:latin typeface="+mn-ea"/>
              </a:rPr>
              <a:t>부터 </a:t>
            </a:r>
            <a:r>
              <a:rPr lang="ko-KR" altLang="en-US" sz="1050" kern="0" dirty="0" err="1">
                <a:latin typeface="+mn-ea"/>
              </a:rPr>
              <a:t>히든</a:t>
            </a:r>
            <a:r>
              <a:rPr lang="ko-KR" altLang="en-US" sz="1050" kern="0" dirty="0">
                <a:latin typeface="+mn-ea"/>
              </a:rPr>
              <a:t> 처리</a:t>
            </a:r>
            <a:endParaRPr lang="en-US" altLang="ko-KR" sz="1050" kern="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C41553-18B5-4264-9DE4-35A591192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EC3F5B-20B7-4CBE-B8A0-18B25A011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1487" r="18867" b="5109"/>
          <a:stretch/>
        </p:blipFill>
        <p:spPr>
          <a:xfrm>
            <a:off x="3835387" y="2115269"/>
            <a:ext cx="4032448" cy="40130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7C86EC-69AB-4080-B756-91155DEA93A0}"/>
              </a:ext>
            </a:extLst>
          </p:cNvPr>
          <p:cNvSpPr/>
          <p:nvPr/>
        </p:nvSpPr>
        <p:spPr bwMode="auto">
          <a:xfrm>
            <a:off x="95681" y="94681"/>
            <a:ext cx="4753316" cy="647211"/>
          </a:xfrm>
          <a:prstGeom prst="rect">
            <a:avLst/>
          </a:prstGeom>
          <a:solidFill>
            <a:srgbClr val="FFCCCC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200" b="1" kern="0" dirty="0">
                <a:latin typeface="+mn-ea"/>
              </a:rPr>
              <a:t>3/24 12:00 ~ 3/25 23:59</a:t>
            </a:r>
            <a:r>
              <a:rPr lang="ko-KR" altLang="en-US" sz="1200" b="1" kern="0" dirty="0">
                <a:latin typeface="+mn-ea"/>
              </a:rPr>
              <a:t>에만 노출</a:t>
            </a:r>
            <a:endParaRPr lang="en-US" altLang="ko-KR" sz="1200" b="1" kern="0" dirty="0">
              <a:latin typeface="+mn-ea"/>
            </a:endParaRPr>
          </a:p>
          <a:p>
            <a:pPr algn="ctr" latinLnBrk="0"/>
            <a:r>
              <a:rPr lang="en-US" altLang="ko-KR" sz="1050" kern="0" dirty="0">
                <a:latin typeface="+mn-ea"/>
              </a:rPr>
              <a:t> </a:t>
            </a:r>
            <a:r>
              <a:rPr lang="ko-KR" altLang="en-US" sz="1050" kern="0" dirty="0">
                <a:latin typeface="+mn-ea"/>
              </a:rPr>
              <a:t>ㄴ </a:t>
            </a:r>
            <a:r>
              <a:rPr lang="en-US" altLang="ko-KR" sz="1050" kern="0" dirty="0">
                <a:latin typeface="+mn-ea"/>
              </a:rPr>
              <a:t>pc/</a:t>
            </a:r>
            <a:r>
              <a:rPr lang="en-US" altLang="ko-KR" sz="1050" kern="0" dirty="0" err="1">
                <a:latin typeface="+mn-ea"/>
              </a:rPr>
              <a:t>mo</a:t>
            </a:r>
            <a:r>
              <a:rPr lang="en-US" altLang="ko-KR" sz="1050" kern="0" dirty="0">
                <a:latin typeface="+mn-ea"/>
              </a:rPr>
              <a:t> </a:t>
            </a:r>
            <a:r>
              <a:rPr lang="ko-KR" altLang="en-US" sz="1050" kern="0" dirty="0">
                <a:latin typeface="+mn-ea"/>
              </a:rPr>
              <a:t>모두 동일한 위치에 추가 </a:t>
            </a:r>
            <a:r>
              <a:rPr lang="en-US" altLang="ko-KR" sz="1050" kern="0" dirty="0">
                <a:latin typeface="+mn-ea"/>
              </a:rPr>
              <a:t>(</a:t>
            </a:r>
            <a:r>
              <a:rPr lang="ko-KR" altLang="en-US" sz="1050" kern="0" dirty="0" err="1">
                <a:latin typeface="+mn-ea"/>
              </a:rPr>
              <a:t>최상단</a:t>
            </a:r>
            <a:r>
              <a:rPr lang="ko-KR" altLang="en-US" sz="1050" kern="0" dirty="0">
                <a:latin typeface="+mn-ea"/>
              </a:rPr>
              <a:t> 단락 바로 아래</a:t>
            </a:r>
            <a:r>
              <a:rPr lang="en-US" altLang="ko-KR" sz="1050" kern="0" dirty="0">
                <a:latin typeface="+mn-ea"/>
              </a:rPr>
              <a:t>)</a:t>
            </a:r>
          </a:p>
          <a:p>
            <a:pPr algn="ctr" latinLnBrk="0"/>
            <a:r>
              <a:rPr lang="en-US" altLang="ko-KR" sz="1050" kern="0" dirty="0">
                <a:latin typeface="+mn-ea"/>
              </a:rPr>
              <a:t> </a:t>
            </a:r>
            <a:r>
              <a:rPr lang="ko-KR" altLang="en-US" sz="1050" kern="0" dirty="0">
                <a:latin typeface="+mn-ea"/>
              </a:rPr>
              <a:t>ㄴ </a:t>
            </a:r>
            <a:r>
              <a:rPr lang="en-US" altLang="ko-KR" sz="1050" kern="0" dirty="0">
                <a:latin typeface="+mn-ea"/>
              </a:rPr>
              <a:t>3/26 00:00 </a:t>
            </a:r>
            <a:r>
              <a:rPr lang="ko-KR" altLang="en-US" sz="1050" kern="0" dirty="0">
                <a:latin typeface="+mn-ea"/>
              </a:rPr>
              <a:t>부터 </a:t>
            </a:r>
            <a:r>
              <a:rPr lang="ko-KR" altLang="en-US" sz="1050" kern="0" dirty="0" err="1">
                <a:latin typeface="+mn-ea"/>
              </a:rPr>
              <a:t>히든</a:t>
            </a:r>
            <a:r>
              <a:rPr lang="ko-KR" altLang="en-US" sz="1050" kern="0" dirty="0">
                <a:latin typeface="+mn-ea"/>
              </a:rPr>
              <a:t> 처리</a:t>
            </a:r>
            <a:endParaRPr lang="en-US" altLang="ko-KR" sz="1050" kern="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D453F-5404-46DD-A2AD-E4A584E99D5E}"/>
              </a:ext>
            </a:extLst>
          </p:cNvPr>
          <p:cNvSpPr txBox="1"/>
          <p:nvPr/>
        </p:nvSpPr>
        <p:spPr>
          <a:xfrm>
            <a:off x="4736846" y="2454980"/>
            <a:ext cx="22295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</a:t>
            </a:r>
            <a:endParaRPr lang="en-US" altLang="ko-KR" sz="3200" spc="-1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2F541A-385F-49EA-AE88-352CFC22B98D}"/>
              </a:ext>
            </a:extLst>
          </p:cNvPr>
          <p:cNvSpPr/>
          <p:nvPr/>
        </p:nvSpPr>
        <p:spPr bwMode="auto">
          <a:xfrm>
            <a:off x="4438173" y="4489750"/>
            <a:ext cx="2826879" cy="680867"/>
          </a:xfrm>
          <a:prstGeom prst="roundRect">
            <a:avLst/>
          </a:prstGeom>
          <a:solidFill>
            <a:schemeClr val="tx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b="1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b="1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</a:t>
            </a:r>
            <a:r>
              <a:rPr lang="ko-KR" altLang="en-US" kern="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할인쿠폰 받기 </a:t>
            </a:r>
            <a:r>
              <a:rPr lang="en-US" altLang="ko-KR" kern="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kern="0" dirty="0">
              <a:solidFill>
                <a:schemeClr val="bg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A765D-E0E0-463B-B45D-DCB9EF4DC11B}"/>
              </a:ext>
            </a:extLst>
          </p:cNvPr>
          <p:cNvSpPr txBox="1"/>
          <p:nvPr/>
        </p:nvSpPr>
        <p:spPr>
          <a:xfrm>
            <a:off x="4763272" y="5190307"/>
            <a:ext cx="21766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</a:t>
            </a:r>
            <a:r>
              <a:rPr lang="ko-KR" altLang="en-US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결제 시 할인쿠폰 적용하여 사용</a:t>
            </a:r>
            <a:endParaRPr lang="en-US" altLang="ko-KR" sz="8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쿠폰 받기 버튼 클릭해야 쿠폰 지급</a:t>
            </a:r>
            <a:endParaRPr lang="en-US" altLang="ko-KR" sz="8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기타 다른 할인과 중복적용 불가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9E534-268B-4ABD-8D1E-131F2351B04C}"/>
              </a:ext>
            </a:extLst>
          </p:cNvPr>
          <p:cNvSpPr txBox="1"/>
          <p:nvPr/>
        </p:nvSpPr>
        <p:spPr>
          <a:xfrm>
            <a:off x="4014836" y="3545280"/>
            <a:ext cx="36735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4000" b="1" spc="-1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즉시 할인</a:t>
            </a:r>
            <a:r>
              <a:rPr lang="en-US" altLang="ko-KR" sz="4000" b="1" spc="-1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endParaRPr lang="ko-KR" altLang="en-US" sz="4000" b="1" spc="-150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EDBF0-9DAA-4F35-B1A2-00FA14628813}"/>
              </a:ext>
            </a:extLst>
          </p:cNvPr>
          <p:cNvSpPr txBox="1"/>
          <p:nvPr/>
        </p:nvSpPr>
        <p:spPr>
          <a:xfrm>
            <a:off x="1482719" y="794485"/>
            <a:ext cx="902826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수험생 여러분들</a:t>
            </a:r>
            <a:r>
              <a:rPr lang="en-US" altLang="ko-KR" sz="1600" i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3</a:t>
            </a:r>
            <a:r>
              <a:rPr lang="ko-KR" altLang="en-US" sz="1600" i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 모두 수고 많으셨습니다</a:t>
            </a:r>
            <a:r>
              <a:rPr lang="en-US" altLang="ko-KR" sz="1600" i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ctr"/>
            <a:endParaRPr lang="en-US" altLang="ko-KR" sz="800" i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남은 레이스는 </a:t>
            </a:r>
            <a:r>
              <a:rPr lang="ko-KR" altLang="en-US" sz="2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대성올패스와</a:t>
            </a:r>
            <a:r>
              <a:rPr lang="ko-KR" altLang="en-US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함께 하고 싶은 여러분들을 위해</a:t>
            </a:r>
            <a:endParaRPr lang="en-US" altLang="ko-KR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3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마이맥이</a:t>
            </a:r>
            <a:r>
              <a:rPr lang="ko-KR" altLang="en-US" sz="3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3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3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만원을 즉시 지원해 드립니다</a:t>
            </a:r>
            <a:r>
              <a:rPr lang="en-US" altLang="ko-KR" sz="3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endParaRPr lang="en-US" altLang="ko-KR" sz="36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" name="순서도: 순차적 액세스 저장소 10">
            <a:extLst>
              <a:ext uri="{FF2B5EF4-FFF2-40B4-BE49-F238E27FC236}">
                <a16:creationId xmlns:a16="http://schemas.microsoft.com/office/drawing/2014/main" id="{B435B4CB-6516-4D05-9DA5-264F94D42777}"/>
              </a:ext>
            </a:extLst>
          </p:cNvPr>
          <p:cNvSpPr/>
          <p:nvPr/>
        </p:nvSpPr>
        <p:spPr bwMode="auto">
          <a:xfrm>
            <a:off x="3635257" y="4124947"/>
            <a:ext cx="1050109" cy="863472"/>
          </a:xfrm>
          <a:prstGeom prst="flowChartMagneticTape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800" b="1" kern="0" dirty="0">
              <a:solidFill>
                <a:sysClr val="windowText" lastClr="00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75447-53CA-4482-8DB8-14926C244790}"/>
              </a:ext>
            </a:extLst>
          </p:cNvPr>
          <p:cNvSpPr txBox="1"/>
          <p:nvPr/>
        </p:nvSpPr>
        <p:spPr>
          <a:xfrm>
            <a:off x="3625732" y="4317784"/>
            <a:ext cx="105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딱 </a:t>
            </a:r>
            <a:r>
              <a:rPr lang="en-US" altLang="ko-KR" sz="1400" b="1" i="1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3/25(</a:t>
            </a:r>
            <a:r>
              <a:rPr lang="ko-KR" altLang="en-US" sz="1400" b="1" i="1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금</a:t>
            </a:r>
            <a:r>
              <a:rPr lang="en-US" altLang="ko-KR" sz="1400" b="1" i="1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algn="ctr"/>
            <a:r>
              <a:rPr lang="ko-KR" altLang="en-US" sz="1400" i="1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까지만</a:t>
            </a:r>
            <a:r>
              <a:rPr lang="en-US" altLang="ko-KR" sz="1400" i="1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endParaRPr lang="ko-KR" altLang="en-US" sz="1400" i="1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2E5F2-6E0D-43A6-8E06-FF6CA801FE24}"/>
              </a:ext>
            </a:extLst>
          </p:cNvPr>
          <p:cNvSpPr txBox="1"/>
          <p:nvPr/>
        </p:nvSpPr>
        <p:spPr>
          <a:xfrm>
            <a:off x="4433506" y="2955801"/>
            <a:ext cx="28362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기간 한정</a:t>
            </a:r>
            <a:endParaRPr lang="en-US" altLang="ko-KR" sz="4000" b="1" spc="-150" dirty="0">
              <a:solidFill>
                <a:srgbClr val="FF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8A7D71-E2D1-4ABD-9A30-2DAB154AB939}"/>
              </a:ext>
            </a:extLst>
          </p:cNvPr>
          <p:cNvSpPr/>
          <p:nvPr/>
        </p:nvSpPr>
        <p:spPr bwMode="auto">
          <a:xfrm>
            <a:off x="7060805" y="4384564"/>
            <a:ext cx="194829" cy="19483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CA787C-E27A-4458-B3C2-68FEC9AFB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2002"/>
              </p:ext>
            </p:extLst>
          </p:nvPr>
        </p:nvGraphicFramePr>
        <p:xfrm>
          <a:off x="9061955" y="4317784"/>
          <a:ext cx="2898062" cy="1463040"/>
        </p:xfrm>
        <a:graphic>
          <a:graphicData uri="http://schemas.openxmlformats.org/drawingml/2006/table">
            <a:tbl>
              <a:tblPr firstRow="1" bandRow="1"/>
              <a:tblGrid>
                <a:gridCol w="340950">
                  <a:extLst>
                    <a:ext uri="{9D8B030D-6E8A-4147-A177-3AD203B41FA5}">
                      <a16:colId xmlns:a16="http://schemas.microsoft.com/office/drawing/2014/main" val="2281391028"/>
                    </a:ext>
                  </a:extLst>
                </a:gridCol>
                <a:gridCol w="2557112">
                  <a:extLst>
                    <a:ext uri="{9D8B030D-6E8A-4147-A177-3AD203B41FA5}">
                      <a16:colId xmlns:a16="http://schemas.microsoft.com/office/drawing/2014/main" val="660708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4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쿠폰받기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클릭 시 쿠폰 지급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쿠폰코드</a:t>
                      </a:r>
                      <a:endParaRPr lang="en-US" altLang="ko-KR" sz="8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CP00003197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/ </a:t>
                      </a:r>
                      <a:r>
                        <a:rPr lang="ko-KR" altLang="en-US" sz="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CP00001312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 시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상황별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얼럿처리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로그인해주세요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쿠폰지급이 완료되었습니다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 발급된 쿠폰입니다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44463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9BD88A-BBEB-44F8-BC0B-236583B8488F}"/>
              </a:ext>
            </a:extLst>
          </p:cNvPr>
          <p:cNvCxnSpPr>
            <a:cxnSpLocks/>
          </p:cNvCxnSpPr>
          <p:nvPr/>
        </p:nvCxnSpPr>
        <p:spPr>
          <a:xfrm>
            <a:off x="7183561" y="4707330"/>
            <a:ext cx="19890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5659A9-2FB2-4784-95D5-8409B0787768}"/>
              </a:ext>
            </a:extLst>
          </p:cNvPr>
          <p:cNvSpPr/>
          <p:nvPr/>
        </p:nvSpPr>
        <p:spPr>
          <a:xfrm>
            <a:off x="95681" y="794485"/>
            <a:ext cx="12010594" cy="562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D25B34B-FCBA-4A0A-8237-5E7BAF5F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B6439-14EA-4873-9BFA-19DE6D641ECA}"/>
              </a:ext>
            </a:extLst>
          </p:cNvPr>
          <p:cNvSpPr txBox="1"/>
          <p:nvPr/>
        </p:nvSpPr>
        <p:spPr>
          <a:xfrm>
            <a:off x="888898" y="2274838"/>
            <a:ext cx="10146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배너</a:t>
            </a:r>
            <a:endParaRPr lang="en-US" altLang="ko-KR" sz="4400" b="1" dirty="0"/>
          </a:p>
          <a:p>
            <a:pPr algn="ctr"/>
            <a:endParaRPr lang="en-US" altLang="ko-KR" sz="3600" dirty="0"/>
          </a:p>
          <a:p>
            <a:pPr marL="571500" indent="-571500" algn="ctr">
              <a:buFontTx/>
              <a:buChar char="-"/>
            </a:pPr>
            <a:r>
              <a:rPr lang="ko-KR" altLang="en-US" sz="2800" dirty="0"/>
              <a:t>팝업</a:t>
            </a:r>
            <a:endParaRPr lang="en-US" altLang="ko-KR" sz="2800" dirty="0"/>
          </a:p>
          <a:p>
            <a:pPr marL="571500" indent="-571500" algn="ctr">
              <a:buFontTx/>
              <a:buChar char="-"/>
            </a:pPr>
            <a:r>
              <a:rPr lang="en-US" altLang="ko-KR" sz="2800" dirty="0"/>
              <a:t>pc/</a:t>
            </a:r>
            <a:r>
              <a:rPr lang="en-US" altLang="ko-KR" sz="2800" dirty="0" err="1"/>
              <a:t>mo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메인배너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999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44015-6D17-41F1-BB5D-38AA7B0256CE}"/>
              </a:ext>
            </a:extLst>
          </p:cNvPr>
          <p:cNvSpPr/>
          <p:nvPr/>
        </p:nvSpPr>
        <p:spPr>
          <a:xfrm>
            <a:off x="1695450" y="333376"/>
            <a:ext cx="5238750" cy="5448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218BB-9AED-42E7-A0B7-49C981189806}"/>
              </a:ext>
            </a:extLst>
          </p:cNvPr>
          <p:cNvSpPr txBox="1"/>
          <p:nvPr/>
        </p:nvSpPr>
        <p:spPr>
          <a:xfrm>
            <a:off x="317398" y="342900"/>
            <a:ext cx="1730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팝업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가로 </a:t>
            </a:r>
            <a:r>
              <a:rPr lang="en-US" altLang="ko-KR" sz="1200" b="1" dirty="0"/>
              <a:t>550)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CB691-621B-4435-8E21-A3F66692DA17}"/>
              </a:ext>
            </a:extLst>
          </p:cNvPr>
          <p:cNvSpPr txBox="1"/>
          <p:nvPr/>
        </p:nvSpPr>
        <p:spPr>
          <a:xfrm>
            <a:off x="2364131" y="5128988"/>
            <a:ext cx="418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3/25 </a:t>
            </a:r>
            <a:r>
              <a:rPr lang="ko-KR" altLang="en-US" sz="1000" dirty="0"/>
              <a:t>까지만 발급 가능한 쿠폰입니다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※ </a:t>
            </a:r>
            <a:r>
              <a:rPr lang="ko-KR" altLang="en-US" sz="1000" dirty="0"/>
              <a:t>페이지 내에서 </a:t>
            </a:r>
            <a:r>
              <a:rPr lang="ko-KR" altLang="en-US" sz="1000" dirty="0" err="1"/>
              <a:t>쿠폰받기</a:t>
            </a:r>
            <a:r>
              <a:rPr lang="ko-KR" altLang="en-US" sz="1000" dirty="0"/>
              <a:t> 버튼을 클릭하셔야 쿠폰이 지급됩니다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37678-24FC-4E3B-909F-F784CBEE6BF9}"/>
              </a:ext>
            </a:extLst>
          </p:cNvPr>
          <p:cNvSpPr txBox="1"/>
          <p:nvPr/>
        </p:nvSpPr>
        <p:spPr>
          <a:xfrm>
            <a:off x="2485373" y="1933946"/>
            <a:ext cx="3657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</a:t>
            </a:r>
            <a:endParaRPr lang="en-US" altLang="ko-KR" sz="48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72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72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</a:t>
            </a:r>
            <a:endParaRPr lang="en-US" altLang="ko-KR" sz="72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7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즉시 할인</a:t>
            </a: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B7F1097-416B-4477-8ACF-03911705C293}"/>
              </a:ext>
            </a:extLst>
          </p:cNvPr>
          <p:cNvSpPr/>
          <p:nvPr/>
        </p:nvSpPr>
        <p:spPr>
          <a:xfrm>
            <a:off x="1881650" y="1257169"/>
            <a:ext cx="4865045" cy="490152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CE1DDD-C7A2-4497-B207-CE02A666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3" y="1013412"/>
            <a:ext cx="977667" cy="9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2D2DEF-D395-453C-B740-E1D3E959FDCE}"/>
              </a:ext>
            </a:extLst>
          </p:cNvPr>
          <p:cNvSpPr txBox="1"/>
          <p:nvPr/>
        </p:nvSpPr>
        <p:spPr>
          <a:xfrm>
            <a:off x="2347260" y="1302190"/>
            <a:ext cx="441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딱 </a:t>
            </a:r>
            <a:r>
              <a:rPr lang="en-US" altLang="ko-KR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3/25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까지만 </a:t>
            </a:r>
            <a:r>
              <a:rPr lang="ko-KR" altLang="en-US" sz="200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타임어택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깜짝할인</a:t>
            </a:r>
            <a:endParaRPr lang="ko-KR" altLang="en-US" sz="2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FB60B-4DFE-4AF1-92CB-0AAF4304F867}"/>
              </a:ext>
            </a:extLst>
          </p:cNvPr>
          <p:cNvSpPr txBox="1"/>
          <p:nvPr/>
        </p:nvSpPr>
        <p:spPr>
          <a:xfrm>
            <a:off x="1695450" y="646329"/>
            <a:ext cx="523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i="1" spc="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수험생 분들 </a:t>
            </a:r>
            <a:r>
              <a:rPr lang="en-US" altLang="ko-KR" sz="1600" i="1" spc="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600" i="1" spc="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 수고하셨습니다</a:t>
            </a:r>
            <a:r>
              <a:rPr lang="en-US" altLang="ko-KR" sz="1600" i="1" spc="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endParaRPr lang="ko-KR" altLang="en-US" sz="1600" i="1" spc="3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89393E-D859-413D-827D-D9C70FE8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87C7B-7DED-49E9-B14A-82FE5AF575F8}"/>
              </a:ext>
            </a:extLst>
          </p:cNvPr>
          <p:cNvSpPr txBox="1"/>
          <p:nvPr/>
        </p:nvSpPr>
        <p:spPr>
          <a:xfrm>
            <a:off x="141585" y="342900"/>
            <a:ext cx="278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메인띠배너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(1320*150)</a:t>
            </a:r>
            <a:endParaRPr lang="ko-KR" altLang="en-US" sz="1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F4FBA-10FF-486D-87F7-8E176BC214F7}"/>
              </a:ext>
            </a:extLst>
          </p:cNvPr>
          <p:cNvSpPr/>
          <p:nvPr/>
        </p:nvSpPr>
        <p:spPr bwMode="auto">
          <a:xfrm>
            <a:off x="-1" y="743617"/>
            <a:ext cx="12192001" cy="138545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DE8A0-2DC6-4B74-B7AA-AA2A935F8760}"/>
              </a:ext>
            </a:extLst>
          </p:cNvPr>
          <p:cNvSpPr txBox="1"/>
          <p:nvPr/>
        </p:nvSpPr>
        <p:spPr>
          <a:xfrm>
            <a:off x="141585" y="3105150"/>
            <a:ext cx="278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 </a:t>
            </a:r>
            <a:r>
              <a:rPr lang="ko-KR" altLang="en-US" sz="1200" b="1" dirty="0" err="1"/>
              <a:t>메인배너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(640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404)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A31D7-AC5E-436F-8EE1-E62080C3564F}"/>
              </a:ext>
            </a:extLst>
          </p:cNvPr>
          <p:cNvSpPr/>
          <p:nvPr/>
        </p:nvSpPr>
        <p:spPr bwMode="auto">
          <a:xfrm>
            <a:off x="2162174" y="3105150"/>
            <a:ext cx="5385755" cy="339975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29D0B-46E6-489A-90A0-4E172796C394}"/>
              </a:ext>
            </a:extLst>
          </p:cNvPr>
          <p:cNvSpPr txBox="1"/>
          <p:nvPr/>
        </p:nvSpPr>
        <p:spPr>
          <a:xfrm>
            <a:off x="2361548" y="974679"/>
            <a:ext cx="841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1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</a:t>
            </a:r>
            <a:r>
              <a:rPr lang="ko-KR" altLang="en-US" sz="5400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</a:t>
            </a:r>
            <a:r>
              <a:rPr lang="en-US" altLang="ko-KR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즉시 할인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6EC1849F-D66D-404B-B1B1-C33A660216E7}"/>
              </a:ext>
            </a:extLst>
          </p:cNvPr>
          <p:cNvSpPr/>
          <p:nvPr/>
        </p:nvSpPr>
        <p:spPr>
          <a:xfrm>
            <a:off x="477927" y="958761"/>
            <a:ext cx="2379574" cy="955166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333CF14-936F-47E7-BD3E-07352DF7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4" y="991950"/>
            <a:ext cx="888788" cy="8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88B6F-8D1B-4AAD-8C58-770BE971DCFD}"/>
              </a:ext>
            </a:extLst>
          </p:cNvPr>
          <p:cNvSpPr txBox="1"/>
          <p:nvPr/>
        </p:nvSpPr>
        <p:spPr>
          <a:xfrm>
            <a:off x="447773" y="1082401"/>
            <a:ext cx="24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딱 </a:t>
            </a:r>
            <a:r>
              <a:rPr lang="en-US" altLang="ko-KR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3/25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까지만</a:t>
            </a:r>
            <a:r>
              <a:rPr lang="en-US" altLang="ko-KR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2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 </a:t>
            </a:r>
            <a:r>
              <a:rPr lang="ko-KR" altLang="en-US" sz="200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타임어택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할인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EDDB653-49CB-46E1-A0BD-494D73F14FB9}"/>
              </a:ext>
            </a:extLst>
          </p:cNvPr>
          <p:cNvSpPr/>
          <p:nvPr/>
        </p:nvSpPr>
        <p:spPr bwMode="auto">
          <a:xfrm rot="20928431">
            <a:off x="10390700" y="1023438"/>
            <a:ext cx="1494490" cy="743767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20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lang="en-US" altLang="ko-KR" sz="20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0D75134F-D49C-4F08-B4AC-850A68CB735B}"/>
              </a:ext>
            </a:extLst>
          </p:cNvPr>
          <p:cNvSpPr/>
          <p:nvPr/>
        </p:nvSpPr>
        <p:spPr bwMode="auto">
          <a:xfrm rot="20928431">
            <a:off x="10567710" y="1134776"/>
            <a:ext cx="1494490" cy="743767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20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lang="en-US" altLang="ko-KR" sz="20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19B168E5-B65B-47EC-AD91-FB70D963D5F0}"/>
              </a:ext>
            </a:extLst>
          </p:cNvPr>
          <p:cNvSpPr/>
          <p:nvPr/>
        </p:nvSpPr>
        <p:spPr>
          <a:xfrm>
            <a:off x="2888582" y="3345792"/>
            <a:ext cx="4369468" cy="593084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45DDF52-6969-45CC-9FFF-A1C98BFC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21" y="3197940"/>
            <a:ext cx="888788" cy="8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1A6B21-CCED-4C5D-B000-0B83790606B0}"/>
              </a:ext>
            </a:extLst>
          </p:cNvPr>
          <p:cNvSpPr txBox="1"/>
          <p:nvPr/>
        </p:nvSpPr>
        <p:spPr>
          <a:xfrm>
            <a:off x="2858427" y="3442279"/>
            <a:ext cx="423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딱 </a:t>
            </a:r>
            <a:r>
              <a:rPr lang="en-US" altLang="ko-KR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3/25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까지만</a:t>
            </a:r>
            <a:r>
              <a:rPr lang="en-US" altLang="ko-KR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 3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 </a:t>
            </a:r>
            <a:r>
              <a:rPr lang="ko-KR" altLang="en-US" sz="200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타임어택</a:t>
            </a:r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할인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C3CD0-BAD4-4367-9345-49CA4BB177A1}"/>
              </a:ext>
            </a:extLst>
          </p:cNvPr>
          <p:cNvSpPr txBox="1"/>
          <p:nvPr/>
        </p:nvSpPr>
        <p:spPr>
          <a:xfrm>
            <a:off x="2246596" y="4029313"/>
            <a:ext cx="52272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대성올패스</a:t>
            </a:r>
            <a:endParaRPr lang="en-US" altLang="ko-KR" sz="4400" spc="-15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</a:t>
            </a:r>
            <a:r>
              <a:rPr lang="en-US" altLang="ko-KR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5400" b="1" spc="-15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즉시 할인</a:t>
            </a: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938AC5D7-D2F4-412D-B8BD-7F9B80F7517E}"/>
              </a:ext>
            </a:extLst>
          </p:cNvPr>
          <p:cNvSpPr/>
          <p:nvPr/>
        </p:nvSpPr>
        <p:spPr bwMode="auto">
          <a:xfrm rot="20928431">
            <a:off x="3108480" y="5754231"/>
            <a:ext cx="1494490" cy="558804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lang="en-US" altLang="ko-KR" sz="16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862D5D8-569C-4C8A-A9A2-AA823125FA35}"/>
              </a:ext>
            </a:extLst>
          </p:cNvPr>
          <p:cNvSpPr/>
          <p:nvPr/>
        </p:nvSpPr>
        <p:spPr bwMode="auto">
          <a:xfrm rot="20928431">
            <a:off x="3728238" y="5754231"/>
            <a:ext cx="1494490" cy="558804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lang="en-US" altLang="ko-KR" sz="16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8B45703A-3458-4414-9573-A12FD9619004}"/>
              </a:ext>
            </a:extLst>
          </p:cNvPr>
          <p:cNvSpPr/>
          <p:nvPr/>
        </p:nvSpPr>
        <p:spPr bwMode="auto">
          <a:xfrm rot="20928431">
            <a:off x="4347996" y="5754231"/>
            <a:ext cx="1494490" cy="558804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lang="en-US" altLang="ko-KR" sz="16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13E8E005-3102-42BA-BC08-2676845346EB}"/>
              </a:ext>
            </a:extLst>
          </p:cNvPr>
          <p:cNvSpPr/>
          <p:nvPr/>
        </p:nvSpPr>
        <p:spPr bwMode="auto">
          <a:xfrm rot="20928431">
            <a:off x="4967754" y="5754231"/>
            <a:ext cx="1494490" cy="558804"/>
          </a:xfrm>
          <a:prstGeom prst="parallelogram">
            <a:avLst>
              <a:gd name="adj" fmla="val 0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sz="1600" kern="0" dirty="0">
                <a:solidFill>
                  <a:srgbClr val="FFFF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만원 쿠폰</a:t>
            </a:r>
            <a:endParaRPr lang="en-US" altLang="ko-KR" sz="1600" kern="0" dirty="0">
              <a:solidFill>
                <a:srgbClr val="FFFF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11DD41-0150-4613-97FE-872768B6281C}"/>
              </a:ext>
            </a:extLst>
          </p:cNvPr>
          <p:cNvSpPr/>
          <p:nvPr/>
        </p:nvSpPr>
        <p:spPr bwMode="auto">
          <a:xfrm>
            <a:off x="8252894" y="3109706"/>
            <a:ext cx="3385019" cy="1065256"/>
          </a:xfrm>
          <a:prstGeom prst="rect">
            <a:avLst/>
          </a:prstGeom>
          <a:solidFill>
            <a:srgbClr val="FFD1D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1600" kern="0" dirty="0">
                <a:latin typeface="+mn-ea"/>
              </a:rPr>
              <a:t>상단 타이머 영역 비우지 말고</a:t>
            </a:r>
            <a:endParaRPr lang="en-US" altLang="ko-KR" sz="1600" kern="0" dirty="0">
              <a:latin typeface="+mn-ea"/>
            </a:endParaRPr>
          </a:p>
          <a:p>
            <a:pPr algn="ctr" latinLnBrk="0"/>
            <a:r>
              <a:rPr lang="ko-KR" altLang="en-US" sz="1600" b="1" kern="0" dirty="0">
                <a:latin typeface="+mn-ea"/>
              </a:rPr>
              <a:t>배너 영역 꽉 채워서</a:t>
            </a:r>
            <a:endParaRPr lang="en-US" altLang="ko-KR" sz="1600" b="1" kern="0" dirty="0">
              <a:latin typeface="+mn-ea"/>
            </a:endParaRPr>
          </a:p>
          <a:p>
            <a:pPr algn="ctr" latinLnBrk="0"/>
            <a:r>
              <a:rPr lang="ko-KR" altLang="en-US" sz="1600" kern="0" dirty="0">
                <a:latin typeface="+mn-ea"/>
              </a:rPr>
              <a:t>작업 부탁드려요</a:t>
            </a:r>
            <a:r>
              <a:rPr lang="en-US" altLang="ko-KR" sz="1600" kern="0" dirty="0">
                <a:latin typeface="+mn-ea"/>
              </a:rPr>
              <a:t>!!!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F8DE53C-6A94-41FF-A77B-7AC6BD50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7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327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나눔스퀘어OTF_ac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7</cp:revision>
  <dcterms:created xsi:type="dcterms:W3CDTF">2022-03-21T01:11:11Z</dcterms:created>
  <dcterms:modified xsi:type="dcterms:W3CDTF">2022-03-21T02:13:24Z</dcterms:modified>
</cp:coreProperties>
</file>