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87" r:id="rId2"/>
    <p:sldId id="303" r:id="rId3"/>
    <p:sldId id="265" r:id="rId4"/>
    <p:sldId id="383" r:id="rId5"/>
    <p:sldId id="393" r:id="rId6"/>
    <p:sldId id="400" r:id="rId7"/>
    <p:sldId id="401" r:id="rId8"/>
    <p:sldId id="404" r:id="rId9"/>
    <p:sldId id="405" r:id="rId10"/>
    <p:sldId id="406" r:id="rId11"/>
    <p:sldId id="387" r:id="rId12"/>
    <p:sldId id="407" r:id="rId13"/>
    <p:sldId id="408" r:id="rId14"/>
    <p:sldId id="409" r:id="rId15"/>
    <p:sldId id="410" r:id="rId16"/>
    <p:sldId id="411" r:id="rId17"/>
    <p:sldId id="412" r:id="rId18"/>
  </p:sldIdLst>
  <p:sldSz cx="12192000" cy="6858000"/>
  <p:notesSz cx="6797675" cy="9926638"/>
  <p:embeddedFontLst>
    <p:embeddedFont>
      <p:font typeface="HY견고딕" panose="02030600000101010101" pitchFamily="18" charset="-127"/>
      <p:regular r:id="rId20"/>
    </p:embeddedFont>
    <p:embeddedFont>
      <p:font typeface="Tahoma" panose="020B0604030504040204" pitchFamily="34" charset="0"/>
      <p:regular r:id="rId21"/>
      <p:bold r:id="rId22"/>
    </p:embeddedFont>
    <p:embeddedFont>
      <p:font typeface="나눔고딕" panose="020D0604000000000000" pitchFamily="50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맑은 고딕" panose="020B0503020000020004" pitchFamily="50" charset="-127"/>
      <p:regular r:id="rId25"/>
      <p:bold r:id="rId26"/>
    </p:embeddedFont>
    <p:embeddedFont>
      <p:font typeface="휴먼모음T" panose="02030504000101010101" pitchFamily="18" charset="-127"/>
      <p:regular r:id="rId27"/>
    </p:embeddedFont>
    <p:embeddedFont>
      <p:font typeface="휴먼편지체" panose="02030504000101010101" pitchFamily="18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820" userDrawn="1">
          <p15:clr>
            <a:srgbClr val="A4A3A4"/>
          </p15:clr>
        </p15:guide>
        <p15:guide id="3" pos="345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민희" initials="장" lastIdx="1" clrIdx="0">
    <p:extLst>
      <p:ext uri="{19B8F6BF-5375-455C-9EA6-DF929625EA0E}">
        <p15:presenceInfo xmlns:p15="http://schemas.microsoft.com/office/powerpoint/2012/main" userId="S::jmh1784@ds.co.kr::4580450d-e4ca-4ba6-912f-aa956d3ee34f" providerId="AD"/>
      </p:ext>
    </p:extLst>
  </p:cmAuthor>
  <p:cmAuthor id="2" name="김영빈" initials="김" lastIdx="1" clrIdx="1">
    <p:extLst>
      <p:ext uri="{19B8F6BF-5375-455C-9EA6-DF929625EA0E}">
        <p15:presenceInfo xmlns:p15="http://schemas.microsoft.com/office/powerpoint/2012/main" userId="S::kybjyb@ds.co.kr::b71ac32e-0025-4120-8655-984bcaac72f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4C53"/>
    <a:srgbClr val="FD8D14"/>
    <a:srgbClr val="FFFFFF"/>
    <a:srgbClr val="EFEFF0"/>
    <a:srgbClr val="F8F8F8"/>
    <a:srgbClr val="843C0C"/>
    <a:srgbClr val="FCAEB5"/>
    <a:srgbClr val="D02EBD"/>
    <a:srgbClr val="AA269A"/>
    <a:srgbClr val="FCC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53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>
        <p:guide orient="horz" pos="1820"/>
        <p:guide pos="34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F2A30-3C06-4B2F-AF9C-BF43D0E439B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4DD3E-EC02-4890-B8BE-8C83F1E77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76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7EEF7-FD0A-4FD4-A294-497F5F5C907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130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7EEF7-FD0A-4FD4-A294-497F5F5C907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54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AEFB-570B-4C84-88E3-434AA91AC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2A665E-13FC-465A-B09C-446184CA8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4DD6E-A80B-4412-86E4-D0B8A58C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D1172-2E15-475A-993A-11269B88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58AF5-7988-4B6D-BACD-743A96A1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9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C2E8-74D3-4DE2-920D-1D69B5EF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C1845C-1DFB-479D-B522-3458A48AD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1BB74-267E-436B-A415-388EED3D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2168A-CF0D-4C7E-81C3-0E77B115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FD33A-1577-410C-BF0B-E07DD445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91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96A06B-CB26-4971-B420-807B9FA36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62E340-1267-4957-B7E7-EBAF92D0A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2189F-C394-49AC-9F30-F4B0BDD4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447AF-A66E-4BC1-AA01-882DD79A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5D68F-37F7-4082-9735-A3C9BEE9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62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2387606"/>
            <a:ext cx="10363200" cy="1470025"/>
          </a:xfrm>
          <a:prstGeom prst="rect">
            <a:avLst/>
          </a:prstGeom>
        </p:spPr>
        <p:txBody>
          <a:bodyPr anchor="ctr"/>
          <a:lstStyle>
            <a:lvl1pPr>
              <a:defRPr sz="2667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타이틀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/>
        </p:nvGraphicFramePr>
        <p:xfrm>
          <a:off x="4556414" y="6215084"/>
          <a:ext cx="7430479" cy="4267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2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버전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907" marR="121907" marT="45719" marB="45719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907" marR="121907" marT="45719" marB="45719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소속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담당자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907" marR="121907" marT="45719" marB="45719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892" marR="121892" marT="45711" marB="45711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최종수정일</a:t>
                      </a: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907" marR="121907" marT="45719" marB="45719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u="none" strike="noStrike" cap="none" normalizeH="0" baseline="0" dirty="0">
                        <a:ln>
                          <a:noFill/>
                        </a:ln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907" marR="121907" marT="45719" marB="45719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907" marR="121907" marT="45719" marB="45719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u="none" strike="noStrike" cap="none" normalizeH="0" baseline="0" dirty="0">
                        <a:ln>
                          <a:noFill/>
                        </a:ln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21892" marR="121892" marT="45711" marB="45711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051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ata:image/jpeg;base64,/9j/4AAQSkZJRgABAQAAAQABAAD/2wCEAAkGBhQSERUUEhQUFRQVFR0XGBgYGBQVHRoXGRYYFRYYHB4dHCceGRklGRYZHy8gIycpLCwsGR4xNTAqNSYrLCkBCQoKDgwOGg8PGi0lHyU0MCw0Ly8wLCosNDIsKiosNCwsLywqLCwsLCwsLDQsLCwsLCwsLCwsLCwsLCwsLCwpLP/AABEIAIwBaQMBIgACEQEDEQH/xAAcAAACAgMBAQAAAAAAAAAAAAAABwUGAwQIAgH/xABQEAACAQMABgUFCgsGBQQDAAABAgMABBEFBgcSITETQVFxgSIyYZGhFDVCUnJzsbKz0RcjMzRUYoKSk6LSFRYkU3TBQ1WjwvAl4eLxNmPT/8QAGgEAAgMBAQAAAAAAAAAAAAAAAgMABAUBBv/EADQRAAEEAAMFBQcEAwEAAAAAAAEAAgMRBBIhBRMiMUEyUXGBwRRCYZGhsfAVM1LRNOHxI//aAAwDAQACEQMRAD8AvO0PXW50c0bpDFJBJ5OSXBDjjunHDBXiO49lRugdt1vKQtzG0BPwgekTxwAy+o+FT+0/Rom0ZcDGTGolX0FDvH+XeHjXONaOHijlZqNVRmlfG/Q6LrW3uFkUOjKysMqykEEHkQRzFZKROx/W54LpbV2JhnOFB5LLjKkdm9jdI6yRT2qpNEYnUrMUgkbaKKKKSmorQ03plLWFpZM4XkBzJPAAemt+l9tbv8Rwwj4TFz3KN0e1j6qfh4t7IGFV8VLuYnPC1W2vNnhbrj0yH+mva7Xj123qk/8AjS6r1HEWOFBJ7ACfor0HsOH/AI/U/wBrzI2hif5fQf0mI217stvXJ/8AGsD7XZOq3Qd7sf8AaqZFoSdvNgmbujc/QK34NSr1+VvIPlYT6xFAcLhW86+f+0wYvGO5E/L/AEpqXaxcnzY4V8Hb/uFR8+0a9b/ihfkog+kE1tWmy67bzzFH3sWP8oNWHR+yWJcGaZ39CgIPbk/RSi/BR9Afqmtjx8vUjzpUf+8N7MwUTTuzHgqs2T3BaZmour81ujPcSO0kmPILFwgGTxyT5RzxxU1ovQUFsMQxqnaRxJ72PE+ut+qGIxYkGRjaC08LgjE7PI6z9EUUUVnrSRRRRUURRRRUURRRRUURRRRUURRRRUURRRRUURRRRUURRRRUURRRRUURRRRUURRRRUURRRRUURRRRUURRRRUUUZrMmbO5B5GCQf9Nq5ZrqbWZ92zuSeqCQ/9Nq5ZrTwPIrPxnMKR1ckK3duw5ieMjv6Ra6ormLUe06XSNqnP8ehPcp329imunaDHHiCPCciiiiis9XUUltoWlOmvnx5sWIx+z538xI8KbOn9Ki2t5Jj8BeA7WPBR+8RSDeQsSScknJPaTxJrX2ZHxGQ+Cw9ry01sY8V8pobKtF7kElw3DpDugn4icz3bxP7tLO1tmkdUQZZ2CgeknApsa3XC2OjBCh4sohXq5j8Y3qz4sKuY5xcGxN5uP0VLZ7Q0umdyaPqpmfW+zTncxeDBvq5qNuNpdkvJ3f5KN/3YpT2miZpfycUj/JViPXjFWLRuzK7k4uEhH6xBPqXPtIqscFh4+2/7K03H4qX9tn0Kss21qAeZDK3eUX/c1dbOffjR90rvKG3TzGQDg+kcqregdndvbkO2ZpBxBcDAPaF5evNWqs/EGHlEPNamGE9EzEeARRRRVVW0UUUVFEUUUVFEUUUVFEUUUVFEUUUVFEUUUVFEUUUVFEUUUVFEUUUVFEUUUVFEUUUVFEUUUVFEUUUVFEUUUVFEUUUVFFWdpV30ei7k9se4P22Cf71zZTz24aQ3LGOIHjLMP3UUsf5tykZWvgm1HazMUbfSYOxTRnSaQMpHCGIn9p/IHsLU+KXexLQ/RWTTEeVPJkfITKL/ADb/AK6YlUcU/NIfhormHbljCKKKjdYNNLawPK/UMKPjOfNX1+zNVwCTQTiaFlUTarpzedLZTwTy5PlEeQvgDnxFL0itm6umkdnc5Z2LE9pJya96P0c88qRRjLOcD/cn0AcT3V6KComBq81imGZ5crhss0FvytcsPJj8lPS5HE+Cn+YdlM+SBWILKpI5EgHHd2Vq6G0UltAkKckGM9p5sx9JOTSdk12vcn/EPzPxfurPyPxsjnNNUtDeMwETWOF39078V9qu6haQkms1eVi7lnGT2BiBWlrrr0LQ9FEA0xGTnkgPLI6yeyqYgeZDG3Uq8cSxsQldoCrfRSIu9bLuU5a4l49SsUHqXArzba03cZ8m4l7ixYeps1f/AEt9doLO/V477JpPmiobVG/lmtI5J8F3BPAbvDJCkjtIGeFVHXXXu5huHgiCxhceVjeZgVBzx4Dn2HvqlHhnySGMcwr8mKZHGJXXRTHopCzay3TnLXEx7nYfQRXq11quozlbiXxYuPU2RV39LfXaCz/1eO+yU+KKpepOvvupuhnAWbHksOAfHE8Opscew8eXKrjLyOOHA/RWdLE6J2Vy1IZmTMzs5L3RSOOu17+kP/L91WnTG0pkhiSDDSmJTJIcEKxUZAHItnn1D09Vx+zpWkAUbVFm1IXAk2KTIopCT6y3TnLXE2fQ7L7AQKldB7QbmBhvuZo+tXOTj9VuYPfkUbtmSAWCClt2tEXUQQE5qK1tHaQSeJZYzlHGR9x9IPDwo0jpBII2klbdRRkn6AO0k8AKzcpvL1WtmFZr0WzRSh09tJuJmIhPQx9WMb5HaW6u4e2oAaxXIOfdE2fnH++tJmzJCLJAWU/a0TTTQSn7RSs0DtKkCPHcHeO425JjiH3TuhscwT1+v0QH99r39Ik5fq/dQt2bKSQaRO2rCACATaeVFY4s7q5OTgca5vO0fSP6XL/L91VIoDLdHkr8kwjq+q6Uormr8I+kf0uX+X7qPwj6R/S5f5fup/sL+8JPtbe4rpWildsd1mubqS4FxM0gREK72OBJbPIeipXazrTcWUMLWzhGeQqx3VbgFzw3gQONIMLhJu+qeJQWZ+ivmaM1zTLtF0ixybuUd26v0CiHaNpFTkXcp+VusPURin+xP7wke1t7l0tRSX1b23yqwW9RZE5GSMbrj0lfNbw3acFhfxzxrLEweNxlWHIj/wA6qrSQuj7SsRytfyWxRS02w603Nm1sLaUx76yb2ApzumPd5g/GPrrR2S643d3dyR3EzSIICwBCDyt9BngB1E0Yw7jHvOiEzAPyJs0UViuWIRiOYUn2VXTllorm5dp+ksD/ABT8vix/019/CfpL9Kf92P8Apq97E/vCqe1s7irHt00lvXUMIPCOIsflSN9yD10ubO1aWRI0GWdgij9ZiFHtNTm0PSHTaSuW6hIUHdGBH/21K7H9E9NpJGIysKNL4+YvtbPhV1n/AJQ33BVHf+ktfFPfROjlggjhTzY0VB+yMZ8edbdFFYhNrW5Ly7gAkkAAZJPDA6zSU151u92T4Q/iI+CfrHrfx6vR3mt/aZtEEha0tmyg4SyA+cR8BT1r2nr5cs5X0ctaWGgy8blSmlvhCkVam9s+1T9zR9NKPx0g5H4Cc8fKPM+A7ahNnWop8m6uVx1xRn2Ow+gePZTLoMTPfA1FDDXEV8Nc6y+ce8/TXRRrnWXzj3n6atbK9/y9VmbY9zz9E4dmn5gny3+uaV2s0zPeTlufSsPAMQPYBTR2afmCfLf65qB1/wBRnaRrm3Xe3uMiDmD1so6wesc88evhMPK1mKeHdb+67iYXyYSMt6AfZZ9lUEBic4Qzh+OcFgmBu4z1Zzy66uV/oOCcYliR89ZUZ8COI8DSEjlZGypZWU8wSpB+kVbtBbTLiIgTfjk684Dgehuvx9dHicHI55kjP58EvCY+JrBFI3+vNNe1tljRUQYVFCqOwAYHsFRukNVbeeYTTR77BQoBPk4BJBI6zxPOt3Rmko7iJZYjvIw4f7g9hB4VRdb9pDI7Q2mMqcNKcNx6wg5cO057uusyGKV7yGaHqtbESwxxhz9R06/JX2K1jjGFREHoCqKpe0XRFs1u0qdGs0ZHmlQWBIBUgc+efCl6Zrm7fGZpmPV5b+zqFbF1qddxxtK8BVFGSSYxgd29nr7K04sHunhzpNfz4rKlx2/jLWxad/d8eSjbK7MUiSLzRgw/ZOa6ERgyg9RAPrrnQ10NY/ko/kL9AodqDsnx9EWxyeMeHque25mrns/1MW6zNPkxK26q8RvMME5I47oyOXM91Ux+Z76cezX3vj+W/wBc1bx0ro4rb10VHZ0LZZqdyGq277UezkjKdAicODIArD05HPxzSa0ro9oJpIm5xsVz245HxGD410HSV2hj/wBQm/Y+zSqWzZXueWE2KtaG1YWNYHtFG6Vs2S3xaGaI8kcMO5wQR61z41F7VNNFplt1PkxgMw7Xbl6l+saz7IfPuPkp9LVWNdXzf3Gf8zHqAAp0cYOMce7X7JEkrhgGjvNeQJXnVPV43lwI8kIBvOR1KMDh6SSB/wDVOG01Ztok3Egjx6VDE95OSapmyGIYuG68oPDyjTGqptCZxlLAdAruzcOwQh5GpSu2ianRwKLiBd1S266DkCeTDsHUR3VRFHGnLtI975e9Prik0nMd9aOAkc+Hi6aLK2lE2OfhFWLXRSch4VySeddbLyHhXJJrNwPveXqtzF+7+dyd+qOzKwnsbeWWFjJJCrMeklGSRknAbA8KlvwRaN/yG/izf1UhItLTqAqzShQMAB3AA7AAeFev7buP8+b+JJ99MMEhN50AmjA7C6Q1e1NtbEubaMoXADZd2yBkjzicczVJ28/m9t8831K2diF28ltcGR3ciYAFmLYHRr2mtbbz+b23zzfUqqwFuIAJv/isPIMJIFJfbONFRXOkYop0DxsHypJGcRsw5EHmBTivtk2jpFIEBjPxo3cEeBJX1ilRsj99YPkyfYvXRFMxb3NkFHogwzGuZqFzTrzqY+jpwhbfjcb0b4xkA4II6mHDPeD14Ft2I6yMs72jHKSKZEHY6+cB3rx/Z76nNu8Q9yQN8IT4HcYnJ9qr6qXWzJyNK2uPjkeBjcH2E08HewEu/KSiN3MAFctvnnWfyZfphqN2F/n8v+mP2kdSW3zzrP5Mv0w1G7C/z+X/AEx+0joG/wCL+d6J3+QnlWG8/Jv8k/QazVhvPyb/ACT9BrMC0CuS15DuH0V9r4vIdw+ivteiWEVu6bObmc//ALpPtGpn7BLcf4t+v8Wvh5bH249VUTaBodrbSFwhGA0hkT0pIS4I8SR3g1i1W1wuNHuzW5XywAyuN5TjO6eBByMnr6zVeRpkipvVPY7JLbl0xc3KxoXkZURRksxAAHaSeVJnaDtZM4a3siViOQ8vEM46wvWqenmfR10vWHXC6vT/AIiUsoOQg8lB+yOBPpOTWTVnUm6vm/ExnczxlbKoPH4R9AyaRFhmx8Uh/pNkxDpOFgULETkAAkk4AHHj1AU49nmzAru3F6vlDBSE9XWGk9PYvV19gsep2zS3sMP+Vn/zGA8n5C/B7+J9PVVvpU+KzcLE2HD5dXIoooqgri+GudZfOPefproo1zrL5x7z9NbOyvf8vVYO2Pc8/ROHZn+YJ8t/rmrVVU2ae96fLf65petrrcpcSyQysFeRm3T5S4J4cDwHDHKq5wzp5pMvQ+qtDFtw8EeYcx6JsaX1Yt7kfjYlLfGHkt+8OPrpN6zaG9y3Lwht4Lgg9e6wyM+njip07VLvdxuw5+NuNnv8/HsqrXNzJPKWcl5HPeSTwAAHqAFaGDgmiJznTuWZj8RBMBuxxd6uGoulHjsr7BP4uPfX0MVYE9/BfVVHNN7U/VAxWUkcww9wDvj4qlSqr3jJPeaVmldFyW8rRSjDKfAjqYdoNHhpWPlky/miXiopGQx5u4/e/snPqfo2OGzi6MDy0V2PWzMAST288eFYdfrhUsJt443gFHpYsMD6T4UttB6/XNrGI13HQeaHBO76AQwOPQaxXmkLvSUnHLbilt1RuogAyT7MZPE8qqDBPE28edLu1eO0IzBu4wbIqlAGuhrH8lH8hfoFc9V0HoyTegiPbGh9ag0W1OTfNBsfm/y9Vz6/M99OPZr73x/Kf65pOPzPfTj2a+98fyn+uadtL9keP9pOyf3z4eoVppLbRPfCb9j7NadNJbaJ74TfsfZrVHZn7p8PUK/tf9kePoVPbIfPuPkp9LVCbR9HmO+dscJQHHq3T7VNTeyHz7j5KfS1WvXLVcXsOBgSpxRjy9Kn0H2ECnvmEOMJPI6fQJDMOZ8CA3mLP1KoGzXTqwXJSQ4SYBcnkHB8nPYDkjxFN+uetIaOkgcpKjIw6j9I6iPSK3bbWu7jUIlxIFHADOcDsGckCnYrBb928YUjCY/2du7kB0TA2paYRbcQAgySMCR2Ipzk9mTgDx7KVacx31MDQU8kEt3Jvbi4O8+SZGZgvDPEjjzqHXmKs4WNsTMjTdc/FVMZK6aTO4VfLwXRS8h4VySeddbLyHhXJJrIwPveXqvQ4v3fzuXQWpOqNnJo+1eS1gd2hUszRoSSRxJOOJqa/uPYfodt/CT7q56tdb7yNFSO5nVFGFUOQAByAHZWX+/N/wDpdx/EauuwshJOb7qDEMA7K6Q0boeG3BWCKOIMckIoUE4xk468UudvP5vbfPN9So/Y/rHc3F7Ik88siiAkK7FhnfQZ7+JqQ28/m9t8831KSyMsnAJTXPD4SQqTsk99YPkyfYvXQ+a5R0bpOW3kEsLmORc4YYyMgg8x2E1v6Q1yvZ1KS3MzKea726CPSFwD41anwxlfYKrwziNtUrZtj1tS5mSCFgyQZLMDkGRsDA7QoGM9rHsrBsX0QZdIdLjyYELE/rODGo9RY+FVXQGrNxeyBLeMt2tyVR2s3IfT2A10NqXqkmj7YRKd5yd6R8Y3n/2UDgB95oZnNhi3Y5rsTXSyZzyVK28aOLQ20w5I7I3o6QKR7Y8VQdnOsq2N8kknCNlMch54ViDveDKp7s10JpvQ8d1BJBKMpIuD2g8ww9IIBHdXN+tWqM9hKUmXySfIkA8lx6D1HtXmPbQ4Z7Xx7sruIa5r94F01BOrqGRgysMggggg8iCOYqua/wCtkdlaOSw6aRSsSZ4liMb2PirnJPox11z9o7WG5gBWGeaNT1K7KO/GcZ9Nad1dvIxeR2djzZmLE+JOajcFTrJ0XXYu20BqvEURYhVGWJCqO0ngB66b34Fx8Yf+eNYNlOzhxIt5dIVC8YY2GCW6pGHUB1Dnnj1DLfxQ4jEkOphXYIARbwoPWnUy30ggWdTvL5rqd1lzzAPIj0EEVTF2DwZ43M2OzdjB9f8A7U0KKptmewUCrTomONkKnaH2UWFuQeiMzDkZW3/5cBPZVvjjCgBQAAMAAYAHYOyvVFA57ndoomtDeQRRRRQokUUUVFEVBnUiy/R4/b99TlFG17m9k0gdG1/aAK1rDR0cCBIlCICSAO0nJrS0jqpazkmWFCx5sMqT4rgmpaioHuBzAm1DGwjKQKVW/BrZZ/Jv3dJJ99S2i9W7e34wxKp+NxLfvHJqToonTSOFOcfmgbBEw21oHkitHSmhIbld2aNXA5Z5juI4jwreopYJabCa5ocKIVWXZrZA56NiOwyPj6c+2p+y0XFCm5FGqJ1hRjPf2+NbVFMfNI/tOJS2Qxs1a0DyUF/cey/R4/b99TMECoqoowqgKo7ABgD1CslFC6Rzu0SUTY2M7IAUGdSLL9Hj9v31KWGj44UCRKEQZIA9JyfbWxRUdI9wpxJXGxMabaAPJFRV7qrazOZJYUd2xljnJwMDr7BUrRXGuc3VppE5jXCnC1oaM0DBbljDGsZbGcZ445fTW8TX2qvtG0h0Vi4HOQiPwJy38oI8aNjXSvAJ1KW9zYYy4DQKw3VlHKN2RFcdjKG+mtOHVm1Q5W3hB7dxfupQaN10u4BhJmKj4L4cfzcR4GpCbabeMMBo19KoM+0keytD9Pnbo12niVmDaeHdq5uvgCrVtS0uqWwgB8uRgSOxFOcnvIAHj2Ut9CWZluIox8KRR4ZGfZmsFzcvK5Z2Z3Y8SSSSf/OqmTs71NaE+6Z13XIxGh5qDzY9hI4AdQJ7au8ODgonX1VDix2IBA09Ffqq34L9G/oqfvSf1VaaK8+1zm8ivTFoPMKrfgv0b+ip+9J/VR+C/Rv6Kn70n9VWmii3r/5H5rm7b3BQuhtTbS0cyW8KxuV3SQXPkkg44k9YFbOmdX7e7ULcRLKFOVDZ4EjBIxy4VI0UOZ13eqLKKqlUjsp0b+jD+JN/XWa22Z6OjORaoT+sXf2MxFWeii3r/wCR+aHds7gsVtapGoWNVRRyVQFA7gOFZaKKWjRWC8sklQpKiuh5qwDA+BrPRUUVMu9kWjnORCyehJJAPVkgeFSOh9n9jasGit13xyZy0hB7QWJx4VYqKYZXkUSUAjaDdIooopaNFFFFRReXcAEkgADJJ4AAcyawWmkopc9FJHJjnuMrYzyzg8OVLLWS/wBNgXA6Jfc34wZxD+R8rj5+fM9GaqWoE+kE6b+zkVs7nSZEZx5255zD9blVkQW0mwkmWjVLoOiqNcXtydD3Pu7dS46OXKgoOGDucFJ44qM2HOTb3GST+NHM5+BS91wl18kefUBMyiqBtT0TclPdMFy0SQRHfRWkUsd4YPknHrpfW1tfPo+S+F7MEjfcKdLNvE7yrkHex8MeqjZCHNu0LpKNUugKM0ktU9ZJLJYr27nmminEkSx77uQyMvlHfbd6urjxrW1d0wLnTyTJvBJJmYAnq6Mjjg46q77OddeS5vRontRVc2h3jxaNneJ2R1VcMpII8tRwI9FR2yrSkk1hvzSNI/SuN52LHA3cDJ6qTkOTMmZuLKrpRSw2zadng9z+55pIt5ZN7ccrnG5jOOzJ9dTWvspOhHYk5MUJJzxyZIsmiERpp71zPz+CutFUTYyxOjjkk/j358epaktpeljb6OmZHZHbdRGUlW3mYciOIO6GPga4Y+PIoHcOZWmiqPsjmmksmlnklkLytumR3fyVAXgWJ4b296q1ttbEWMeCR/iF5cP+HJXd3x5LUz8OZMGiqts4uV/s22BYZ3DwJGfPaq5tK10nFwlhZErK+6HZThsufIRT8HhxLc+I5cagjJdlCheA20zKKTenNUb/AEZELuK8eRkI6UeXgZI44ZiJE3jxyBzz3Tmm9aPd2gJZh5LjdSQDPBxImcegggj0Gi3PIg2OS5vOdhMfNfaQd5If7BgOTn3c3Wf8qSm9qIf/AE20+YT6tckiyC760o1+Y0p7NeJIwwIYAg8wQCD4UntetI3TaZ9zQ3U0KyGJAFklVVLqBndVgOZzUx+DnSX/ADWb9+4/rru6AAJdVrme7ACtV5qDZSHPQhT+oWT2A49laa7MLMdUh/bP3VA/g50l/wA1m/fuP66Y9tGVRVY7xCgE9pAwTRmeRopshPzSvZonGywfIKP0XqvbW5zFCit8Y5ZvW2SPCpWqjr1o7SMpi/s+URgBuk8oLknd3eanPJqo2nItN2kLTTXWEUgHEiE5YhQANzjz9hoQwy6l2vx5pgyx6Nbp8E56M1SNl+kbieweW5kaQtI4UtjzFVV6gPhb1VDYhITdz5JP4gcyT8MUO60dryRZ+XxTmooqL1k0/HZ27zSsBgeSOtnx5KgdZJ++lAWaCYTSkEuFJwGUnsBBrJSM2Pzxi/eSWREYxsFBIXed2UkDPPlyp50yWPdupAx2YWivMkoUZYgAdZIArU008wt5DbgNMEPRg4wW6gckD1mklp7XLSN10ljKkbszbrJGgdt5SGwCrEcCOOOw12OIv6qPflT3inVhlWDDtBB+ivdc+6C1pv8AR3+EREiLPvbsqBTvPgAksQADgcTwq0bR57o6KtzeAJP7oO8FK4xuybvmsRyx10Zw5DgL5oBLYuk2qKrmzw50ba5/yv8Ac1R9qOsE8t7Ho+FzGjbitjI3nlIxvEcSgBHDrOewUtsZc/KjL6baasd4jHCupPYGBPqrNSq1k2SQW9o81vJKJ4UMhYsPL3RluQG6cAkY9tT2yjWeW7tXExLPC4TfPNlI3lz2sOIz18K66MZczTa4Hm6IV3zRSU2byE6blBJxifrPxxTroZI8hpdY7MLRRRXiWIMpU8iCDzHAjB5UtGlttU16RYnsrc78snkSFeO4p5pw5u3LHUCeuqjoC5udCXSPcxMI54xvDnlTg8OrpEPNfSR15pl6ubMbWzmMy70j7xMe/giMdWB1sPjHj3VHa+a8WQ3rR4TdvnBReAVuob3MSD9UEjlwq6x47DRY6qu5p7TjSidZ9T7O7gudIw3EjkoZcKU3QyoBukbu8vm8QeNbOwz83uPnR9SoK01hitLWS0msbm1juQwMp8pzvDGfKRA26OAGeA9J4sDZ1oG3trXetpjOkzb++cDkN3GPg4xgg8c5qSEtjLT5KNALrCNo9/GthcxtIgkaLghZQx4jkM5PI0uNF6QjGr1zEZEEhmyELLvEb8RyFzkjgfVTG1p2cW9/MJpnlVggTCFAMAk9anj5Rqnay7P9F2EYeea6JbO4itEWbHPA3MYHaSBxrkTmUG63drrw67UbonTzx6Mt0t7m1ikWSUyCYxZ3S3k4DKfTyrT1YSUadjFxumYTNv7uMb3RnlgAYxjlWtDbW24ZRoy9eD45mfGOROViAx4+NXTUmxsr2/e+iml6YEuYHCrukruZyCd9R2jrxnHKnOIaHGu9LGpCs2073qufkr9otLvUPZtFf2vTPNIjdIyYXcxwwesc+NOW/sUmieKQbyOpVh6CMGllb7PtJ2LuNH3KdE5zhsA+jeUoVzjhkc+wVXifTC0GimvbxXVqqbR9SY9HdD0cjydKHzv7vDd3cYx8qmTr37xP81D9pFVT0/qFpi93fdMkMm4CF8pVxvYz5qDsFXDaHCU0LKp5rHEp7xLEDTHOssF2bQgVm0WnsdlC6MZmIVRNISSQAAAuST1CqvrVpaTTd4lrZgmCM53zkA9TSt2KBwUczk9vCd2ZaGjutDyQSglHmcHBwRjcIIPaCAavGhtA29lFuQIsa82PWcfCZjxPjS3PDHuPVdDS5oHRLBb660BP0bgz2TnKdWM8TunkknavJufpEptY0ktxou3mQMEkmVhvKVODHJzBrJrBtMt5y1tDaPfA8CMeScdagAsQPjYHoqI1i1whvlS0vop7DdkDht3eAwGUbysFKrhuYB5dlMAcSHFuv50QkgAgFbmoOzWCSG1vDJMJMiTdBTdyrnA83OPJ7ainO5rPmXkZxjP60IEftIps6v6LS2tooYmLIiAKxIO8Dx3uHDiTnhVU2i7PmvCtxbMEuYwBxO6HAOV4/BcHkf8A2IBstvOY6GwiLKaKU7r1Iq6Oui/LoWHiRhfaRSP0bo67OjbiVJd21VwJI8+e3kYI8nqyvWKuN/obTWkFS3uVSOJSN5zuAMRyZt1iXI5gAAZx31P63aBjs9BSwR8lVck82YyKWY+kn1cB1UUZEYDbBJK44ZtUv7z3gt/9e32UlODUP3ttPmE+rSfvPeC3/wBe32UlMWy92f2Lae4N3pujj87cxubp3vO4dldmFtr4lcjNHyUTtL1QuPdUd/ZqXdN3eUDLBozlGA+EMYBA48PTw9LtO0hjjoqQnr/LD2dEceuovT2sem7OMSXBiVC26CFgbiQTyHHkDWzozSunriJJojEY3GVJEAyOXI8RyqZeEZqPmpeulrc/Cdf/APKpf+t//KmRbSFkViN0lQSOwkZIpMxa76Ya7NoHj6cMV3d2HGQu8fK5cquOq50x7pX3aI+gw29u9DnO6d3zePPFLljAHQeaNj/FXgmk3r/rG2lLqOxs/LRX4sOTuOBbP+Wgzx6+J7Kumvmgb67McVtMsdu4ImzwPoyR5TAgkbowOHHnw39UNSINHoRH5cjDy5W5n0D4q+geOaCMtYM3MrrgXadFv6H0OtrapAnKOPGe04yzeJJPjSr2Hfnc/wAwPtBTkm809x+ik3sO/O5/mB9oKKM2x5K47tNTb0hpFYww6SJJN0lRIwUZwd0kZB3c9lLG11Ra9lE+lb2I45QxypwHxcg4Rfk5J7atmtuziG/mE0skilUCYXcxgFmzxB4+VSvbR+hQSDc3nA4/Jjq/ZooQK4Tr4LkhN6/dX/WTUfRtzGFikgt5EXCMjR4wOQcZ8oenn6aiNS7i/troQTXEL2qgku8iSLujgBG28GDE/BPADPDllb6IitDORcySJBht1kUMxORuZGDzGc1eNW9RNGXzOtvcXJZACwZFTgTgEZTjxFOc3I2nGx4IA7MbA+qcMFysgyjKwzjKkMM+FJTZ5epYaTmjvT0blWj334APvhsknkHAzvd3bTX1U1XSwgMMbMyly+WxnJAHUBw8mo3X230esSzaQiDDeCBlDb4JBIGUIbHA9dVY3AEt5g/NNcCaPcl/tY0nFe3VvFaETSKChKeVlnI3UBHPGCeHLNT+2OIro62VjlllUE9pETgn11h0JrjoO0O9bo6NjG8Y5XbHZvMSRXnWzXbRekIlikluFCPvgpEc5wV6weHGniwWgNNBLNUdRZWXZ7qTIY7W692TbmA/Q+Vu4yRu+fjHhW9tC1LS8dZ4J447mMAHecKG3TleI4q4PI/cKtmqywizgFsWMPRjcLZyR2nIHHOc8KrN9ses5ZXkZ7jekdnOHjxl2LHH4vlk0oScZJNeSPJw0Aq/pFtMXcPuaU2scbcHk6SIFx+tuuxx8lRmrtqRq/DYwCGORZJGO+7Ar5TYA4DOQoAwKU+rmoXTaQeCaO4SBWlAfdK5CMQnlFN05A7ONTElimidIE21ndzmNcB94lTvoN7gsHVnHndVNe0EZAfjp/1A01xFa+zX37l7p/tBTtpG7K5i+mGYjdLJMxHYSynHhTypWJ7fkjh7KKKKKrJy8Tg7p3fOwcd+OHtpJ7JZI49IyC5ws+6ypv8AD8ZvfjBx5ORn2076qGuGz60ut6Z1ZJQOLxkKW7N4EEE+nGafE8AFp6pb2k0R0WXaXPCujpxPjylxGDjJk+Bu+kHj3Z6qgNh8cgtZi2ejM3kd4UByP5R4VpavbNbaeTM0lxKF5K0gx3ZChsdxFM+zs0iRY41VEUYVVGABXXODGZBquAFzsxWekntWXGlomnBMG7H4xhz0oHp5+sU7KjNPauQXkfR3CBgOKnkyntUjiD9PXQRPDHWUT25hS27e5jMQdGTot3IYEbu7jhg8sYpL6p7r6fLWf5HpJG4Dyei3SG7lLHh3rUjNs2gWboRNciMnzd9MdvLcxTG1b1Tt7FCtumC3nOTvM3Zk9noGBTbbGDRu0FF5F9FM0UUVVTkVU9qfvVcdyfbR1bK0tM6HjuoWhmBMb4zglTwYMOPeoomGnAlccLBCqGxf3uPz7/QtTe0GORtG3IizvdH1c93IL/yZqR0FoKGzhEMC7qAk8SSSTzJJ5mpCic+35ghDeGkrth88PQzKN0XBfJ7THujdx2gNvZx2isu26eH3PEp3TcdJlOW8Ewd8nsU+T447K2NbNmlpkzxdJA5OcRMFGTzIBU7vhivOqmzS0J6aXpZ2B5SsGXgeGQFG9y5HIqxmZm3lnwSqdWRWDZvHIujLYS5zuEjPPcLMY/5MY9GKs1fAK+1VcbJKeBQpFVTal713Hcv2i1a60dM6HjuoWhlyUfGcHB4EMOPeKjDTgVHCwQkfee8Fv/r2+ykpwah+9tp8wn1aw3Gz60e1jtSjCGN+kADEEuQwJJ5nzz7Oyp2yskhjSOMbqIoVR2KBgCnSyhwod9pbGFptULbd+ZRfPj6j1P7N/eu1+b/7mqQ1i1ahvYxHOGKq28N1ivHBHV6Ca3NHaPSCJIol3Y0G6o4nAHfzoC8bsNRBpzWlBo3/APJn+fk+yNOioG21KtUu2vAjGdiTksxALDBIHLlw8anqkrw+q7lGNLbtFFFFKRrxN5p7j9FJrYd+dz/MD7QU52XIxUHq5qXbWJc26EM4AJZixwOIAzyGeNOY8NY4d6BzSXAqdqPOr9t+jwfwo/uqQopV0jURfaAthE5FvB5jf8OP4p9FLDYX+c3HzK/XNOOWMMpU8iCD3EYqF1b1LtrEubdCC4AYsxY4HIceQzTWyUxzT1Sy23AhTtYbmzSQbsiK65zhlDDPbg9fGs1FJTFH/wB3rb9Hg/hR/dS820aMiitoDHFGhM+CURVyOjc44DlTTqI1j1XgvkVLgMVRt8brFeO6V6vQTTY35XAlA9tigtPZ372WvzQ+k1Y619H2CQRJFEu6iKFUcTgDv599bFA42SUQFCkoNTdapf7WnW4umEKtOAJJcIMS4UDeOOA5UzP7zWn6Tb/xYv6qg7/ZXYTSPI0bhnYs267AbxOSQOrJ4+NYPwPaP+JJ/EanvdG43qEtoe1b2r+h9GxXDSWrQtPIGzibpGwTvNgbxxx54FWiqzoLZ3aWcwmhVw4BUZcsMNwPA1ZqS8gnQ34o2igv/9k="/>
          <p:cNvSpPr>
            <a:spLocks noChangeAspect="1" noChangeArrowheads="1"/>
          </p:cNvSpPr>
          <p:nvPr userDrawn="1"/>
        </p:nvSpPr>
        <p:spPr bwMode="auto">
          <a:xfrm>
            <a:off x="93786" y="-146049"/>
            <a:ext cx="365369" cy="296863"/>
          </a:xfrm>
          <a:prstGeom prst="rect">
            <a:avLst/>
          </a:prstGeom>
          <a:noFill/>
        </p:spPr>
        <p:txBody>
          <a:bodyPr vert="horz" wrap="square" lIns="103900" tIns="51951" rIns="103900" bIns="51951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1030" name="AutoShape 6" descr="data:image/jpeg;base64,/9j/4AAQSkZJRgABAQAAAQABAAD/2wCEAAkGBhQSERUUEhQUFRQVFR0XGBgYGBQVHRoXGRYYFRYYHB4dHCceGRklGRYZHy8gIycpLCwsGR4xNTAqNSYrLCkBCQoKDgwOGg8PGi0lHyU0MCw0Ly8wLCosNDIsKiosNCwsLywqLCwsLCwsLDQsLCwsLCwsLCwsLCwsLCwsLCwpLP/AABEIAIwBaQMBIgACEQEDEQH/xAAcAAACAgMBAQAAAAAAAAAAAAAABwUGAwQIAgH/xABQEAACAQMABgUFCgsGBQQDAAABAgMABBEFBgcSITETQVFxgSIyYZGhFDVCUnJzsbKz0RcjMzRUYoKSk6LSFRYkU3TBQ1WjwvAl4eLxNmPT/8QAGgEAAgMBAQAAAAAAAAAAAAAAAgMABAUBBv/EADQRAAEEAAMFBQcEAwEAAAAAAAEAAgMRBBIhBRMiMUEyUXGBwRRCYZGhsfAVM1LRNOHxI//aAAwDAQACEQMRAD8AvO0PXW50c0bpDFJBJ5OSXBDjjunHDBXiO49lRugdt1vKQtzG0BPwgekTxwAy+o+FT+0/Rom0ZcDGTGolX0FDvH+XeHjXONaOHijlZqNVRmlfG/Q6LrW3uFkUOjKysMqykEEHkQRzFZKROx/W54LpbV2JhnOFB5LLjKkdm9jdI6yRT2qpNEYnUrMUgkbaKKKKSmorQ03plLWFpZM4XkBzJPAAemt+l9tbv8Rwwj4TFz3KN0e1j6qfh4t7IGFV8VLuYnPC1W2vNnhbrj0yH+mva7Xj123qk/8AjS6r1HEWOFBJ7ACfor0HsOH/AI/U/wBrzI2hif5fQf0mI217stvXJ/8AGsD7XZOq3Qd7sf8AaqZFoSdvNgmbujc/QK34NSr1+VvIPlYT6xFAcLhW86+f+0wYvGO5E/L/AEpqXaxcnzY4V8Hb/uFR8+0a9b/ihfkog+kE1tWmy67bzzFH3sWP8oNWHR+yWJcGaZ39CgIPbk/RSi/BR9Afqmtjx8vUjzpUf+8N7MwUTTuzHgqs2T3BaZmour81ujPcSO0kmPILFwgGTxyT5RzxxU1ovQUFsMQxqnaRxJ72PE+ut+qGIxYkGRjaC08LgjE7PI6z9EUUUVnrSRRRRUURRRRUURRRRUURRRRUURRRRUURRRRUURRRRUURRRRUURRRRUURRRRUURRRRUURRRRUURRRRUURRRRUUUZrMmbO5B5GCQf9Nq5ZrqbWZ92zuSeqCQ/9Nq5ZrTwPIrPxnMKR1ckK3duw5ieMjv6Ra6ormLUe06XSNqnP8ehPcp329imunaDHHiCPCciiiiis9XUUltoWlOmvnx5sWIx+z538xI8KbOn9Ki2t5Jj8BeA7WPBR+8RSDeQsSScknJPaTxJrX2ZHxGQ+Cw9ry01sY8V8pobKtF7kElw3DpDugn4icz3bxP7tLO1tmkdUQZZ2CgeknApsa3XC2OjBCh4sohXq5j8Y3qz4sKuY5xcGxN5uP0VLZ7Q0umdyaPqpmfW+zTncxeDBvq5qNuNpdkvJ3f5KN/3YpT2miZpfycUj/JViPXjFWLRuzK7k4uEhH6xBPqXPtIqscFh4+2/7K03H4qX9tn0Kss21qAeZDK3eUX/c1dbOffjR90rvKG3TzGQDg+kcqregdndvbkO2ZpBxBcDAPaF5evNWqs/EGHlEPNamGE9EzEeARRRRVVW0UUUVFEUUUVFEUUUVFEUUUVFEUUUVFEUUUVFEUUUVFEUUUVFEUUUVFEUUUVFEUUUVFEUUUVFEUUUVFEUUUVFEUUUVFFWdpV30ei7k9se4P22Cf71zZTz24aQ3LGOIHjLMP3UUsf5tykZWvgm1HazMUbfSYOxTRnSaQMpHCGIn9p/IHsLU+KXexLQ/RWTTEeVPJkfITKL/ADb/AK6YlUcU/NIfhormHbljCKKKjdYNNLawPK/UMKPjOfNX1+zNVwCTQTiaFlUTarpzedLZTwTy5PlEeQvgDnxFL0itm6umkdnc5Z2LE9pJya96P0c88qRRjLOcD/cn0AcT3V6KComBq81imGZ5crhss0FvytcsPJj8lPS5HE+Cn+YdlM+SBWILKpI5EgHHd2Vq6G0UltAkKckGM9p5sx9JOTSdk12vcn/EPzPxfurPyPxsjnNNUtDeMwETWOF39078V9qu6haQkms1eVi7lnGT2BiBWlrrr0LQ9FEA0xGTnkgPLI6yeyqYgeZDG3Uq8cSxsQldoCrfRSIu9bLuU5a4l49SsUHqXArzba03cZ8m4l7ixYeps1f/AEt9doLO/V477JpPmiobVG/lmtI5J8F3BPAbvDJCkjtIGeFVHXXXu5huHgiCxhceVjeZgVBzx4Dn2HvqlHhnySGMcwr8mKZHGJXXRTHopCzay3TnLXEx7nYfQRXq11quozlbiXxYuPU2RV39LfXaCz/1eO+yU+KKpepOvvupuhnAWbHksOAfHE8Opscew8eXKrjLyOOHA/RWdLE6J2Vy1IZmTMzs5L3RSOOu17+kP/L91WnTG0pkhiSDDSmJTJIcEKxUZAHItnn1D09Vx+zpWkAUbVFm1IXAk2KTIopCT6y3TnLXE2fQ7L7AQKldB7QbmBhvuZo+tXOTj9VuYPfkUbtmSAWCClt2tEXUQQE5qK1tHaQSeJZYzlHGR9x9IPDwo0jpBII2klbdRRkn6AO0k8AKzcpvL1WtmFZr0WzRSh09tJuJmIhPQx9WMb5HaW6u4e2oAaxXIOfdE2fnH++tJmzJCLJAWU/a0TTTQSn7RSs0DtKkCPHcHeO425JjiH3TuhscwT1+v0QH99r39Ik5fq/dQt2bKSQaRO2rCACATaeVFY4s7q5OTgca5vO0fSP6XL/L91VIoDLdHkr8kwjq+q6Uormr8I+kf0uX+X7qPwj6R/S5f5fup/sL+8JPtbe4rpWildsd1mubqS4FxM0gREK72OBJbPIeipXazrTcWUMLWzhGeQqx3VbgFzw3gQONIMLhJu+qeJQWZ+ivmaM1zTLtF0ixybuUd26v0CiHaNpFTkXcp+VusPURin+xP7wke1t7l0tRSX1b23yqwW9RZE5GSMbrj0lfNbw3acFhfxzxrLEweNxlWHIj/wA6qrSQuj7SsRytfyWxRS02w603Nm1sLaUx76yb2ApzumPd5g/GPrrR2S643d3dyR3EzSIICwBCDyt9BngB1E0Yw7jHvOiEzAPyJs0UViuWIRiOYUn2VXTllorm5dp+ksD/ABT8vix/019/CfpL9Kf92P8Apq97E/vCqe1s7irHt00lvXUMIPCOIsflSN9yD10ubO1aWRI0GWdgij9ZiFHtNTm0PSHTaSuW6hIUHdGBH/21K7H9E9NpJGIysKNL4+YvtbPhV1n/AJQ33BVHf+ktfFPfROjlggjhTzY0VB+yMZ8edbdFFYhNrW5Ly7gAkkAAZJPDA6zSU151u92T4Q/iI+CfrHrfx6vR3mt/aZtEEha0tmyg4SyA+cR8BT1r2nr5cs5X0ctaWGgy8blSmlvhCkVam9s+1T9zR9NKPx0g5H4Cc8fKPM+A7ahNnWop8m6uVx1xRn2Ow+gePZTLoMTPfA1FDDXEV8Nc6y+ce8/TXRRrnWXzj3n6atbK9/y9VmbY9zz9E4dmn5gny3+uaV2s0zPeTlufSsPAMQPYBTR2afmCfLf65qB1/wBRnaRrm3Xe3uMiDmD1so6wesc88evhMPK1mKeHdb+67iYXyYSMt6AfZZ9lUEBic4Qzh+OcFgmBu4z1Zzy66uV/oOCcYliR89ZUZ8COI8DSEjlZGypZWU8wSpB+kVbtBbTLiIgTfjk684Dgehuvx9dHicHI55kjP58EvCY+JrBFI3+vNNe1tljRUQYVFCqOwAYHsFRukNVbeeYTTR77BQoBPk4BJBI6zxPOt3Rmko7iJZYjvIw4f7g9hB4VRdb9pDI7Q2mMqcNKcNx6wg5cO057uusyGKV7yGaHqtbESwxxhz9R06/JX2K1jjGFREHoCqKpe0XRFs1u0qdGs0ZHmlQWBIBUgc+efCl6Zrm7fGZpmPV5b+zqFbF1qddxxtK8BVFGSSYxgd29nr7K04sHunhzpNfz4rKlx2/jLWxad/d8eSjbK7MUiSLzRgw/ZOa6ERgyg9RAPrrnQ10NY/ko/kL9AodqDsnx9EWxyeMeHque25mrns/1MW6zNPkxK26q8RvMME5I47oyOXM91Ux+Z76cezX3vj+W/wBc1bx0ro4rb10VHZ0LZZqdyGq277UezkjKdAicODIArD05HPxzSa0ro9oJpIm5xsVz245HxGD410HSV2hj/wBQm/Y+zSqWzZXueWE2KtaG1YWNYHtFG6Vs2S3xaGaI8kcMO5wQR61z41F7VNNFplt1PkxgMw7Xbl6l+saz7IfPuPkp9LVWNdXzf3Gf8zHqAAp0cYOMce7X7JEkrhgGjvNeQJXnVPV43lwI8kIBvOR1KMDh6SSB/wDVOG01Ztok3Egjx6VDE95OSapmyGIYuG68oPDyjTGqptCZxlLAdAruzcOwQh5GpSu2ianRwKLiBd1S266DkCeTDsHUR3VRFHGnLtI975e9Prik0nMd9aOAkc+Hi6aLK2lE2OfhFWLXRSch4VySeddbLyHhXJJrNwPveXqtzF+7+dyd+qOzKwnsbeWWFjJJCrMeklGSRknAbA8KlvwRaN/yG/izf1UhItLTqAqzShQMAB3AA7AAeFev7buP8+b+JJ99MMEhN50AmjA7C6Q1e1NtbEubaMoXADZd2yBkjzicczVJ28/m9t8831K2diF28ltcGR3ciYAFmLYHRr2mtbbz+b23zzfUqqwFuIAJv/isPIMJIFJfbONFRXOkYop0DxsHypJGcRsw5EHmBTivtk2jpFIEBjPxo3cEeBJX1ilRsj99YPkyfYvXRFMxb3NkFHogwzGuZqFzTrzqY+jpwhbfjcb0b4xkA4II6mHDPeD14Ft2I6yMs72jHKSKZEHY6+cB3rx/Z76nNu8Q9yQN8IT4HcYnJ9qr6qXWzJyNK2uPjkeBjcH2E08HewEu/KSiN3MAFctvnnWfyZfphqN2F/n8v+mP2kdSW3zzrP5Mv0w1G7C/z+X/AEx+0joG/wCL+d6J3+QnlWG8/Jv8k/QazVhvPyb/ACT9BrMC0CuS15DuH0V9r4vIdw+ivteiWEVu6bObmc//ALpPtGpn7BLcf4t+v8Wvh5bH249VUTaBodrbSFwhGA0hkT0pIS4I8SR3g1i1W1wuNHuzW5XywAyuN5TjO6eBByMnr6zVeRpkipvVPY7JLbl0xc3KxoXkZURRksxAAHaSeVJnaDtZM4a3siViOQ8vEM46wvWqenmfR10vWHXC6vT/AIiUsoOQg8lB+yOBPpOTWTVnUm6vm/ExnczxlbKoPH4R9AyaRFhmx8Uh/pNkxDpOFgULETkAAkk4AHHj1AU49nmzAru3F6vlDBSE9XWGk9PYvV19gsep2zS3sMP+Vn/zGA8n5C/B7+J9PVVvpU+KzcLE2HD5dXIoooqgri+GudZfOPefproo1zrL5x7z9NbOyvf8vVYO2Pc8/ROHZn+YJ8t/rmrVVU2ae96fLf65petrrcpcSyQysFeRm3T5S4J4cDwHDHKq5wzp5pMvQ+qtDFtw8EeYcx6JsaX1Yt7kfjYlLfGHkt+8OPrpN6zaG9y3Lwht4Lgg9e6wyM+njip07VLvdxuw5+NuNnv8/HsqrXNzJPKWcl5HPeSTwAAHqAFaGDgmiJznTuWZj8RBMBuxxd6uGoulHjsr7BP4uPfX0MVYE9/BfVVHNN7U/VAxWUkcww9wDvj4qlSqr3jJPeaVmldFyW8rRSjDKfAjqYdoNHhpWPlky/miXiopGQx5u4/e/snPqfo2OGzi6MDy0V2PWzMAST288eFYdfrhUsJt443gFHpYsMD6T4UttB6/XNrGI13HQeaHBO76AQwOPQaxXmkLvSUnHLbilt1RuogAyT7MZPE8qqDBPE28edLu1eO0IzBu4wbIqlAGuhrH8lH8hfoFc9V0HoyTegiPbGh9ag0W1OTfNBsfm/y9Vz6/M99OPZr73x/Kf65pOPzPfTj2a+98fyn+uadtL9keP9pOyf3z4eoVppLbRPfCb9j7NadNJbaJ74TfsfZrVHZn7p8PUK/tf9kePoVPbIfPuPkp9LVCbR9HmO+dscJQHHq3T7VNTeyHz7j5KfS1WvXLVcXsOBgSpxRjy9Kn0H2ECnvmEOMJPI6fQJDMOZ8CA3mLP1KoGzXTqwXJSQ4SYBcnkHB8nPYDkjxFN+uetIaOkgcpKjIw6j9I6iPSK3bbWu7jUIlxIFHADOcDsGckCnYrBb928YUjCY/2du7kB0TA2paYRbcQAgySMCR2Ipzk9mTgDx7KVacx31MDQU8kEt3Jvbi4O8+SZGZgvDPEjjzqHXmKs4WNsTMjTdc/FVMZK6aTO4VfLwXRS8h4VySeddbLyHhXJJrIwPveXqvQ4v3fzuXQWpOqNnJo+1eS1gd2hUszRoSSRxJOOJqa/uPYfodt/CT7q56tdb7yNFSO5nVFGFUOQAByAHZWX+/N/wDpdx/EauuwshJOb7qDEMA7K6Q0boeG3BWCKOIMckIoUE4xk468UudvP5vbfPN9So/Y/rHc3F7Ik88siiAkK7FhnfQZ7+JqQ28/m9t8831KSyMsnAJTXPD4SQqTsk99YPkyfYvXQ+a5R0bpOW3kEsLmORc4YYyMgg8x2E1v6Q1yvZ1KS3MzKea726CPSFwD41anwxlfYKrwziNtUrZtj1tS5mSCFgyQZLMDkGRsDA7QoGM9rHsrBsX0QZdIdLjyYELE/rODGo9RY+FVXQGrNxeyBLeMt2tyVR2s3IfT2A10NqXqkmj7YRKd5yd6R8Y3n/2UDgB95oZnNhi3Y5rsTXSyZzyVK28aOLQ20w5I7I3o6QKR7Y8VQdnOsq2N8kknCNlMch54ViDveDKp7s10JpvQ8d1BJBKMpIuD2g8ww9IIBHdXN+tWqM9hKUmXySfIkA8lx6D1HtXmPbQ4Z7Xx7sruIa5r94F01BOrqGRgysMggggg8iCOYqua/wCtkdlaOSw6aRSsSZ4liMb2PirnJPox11z9o7WG5gBWGeaNT1K7KO/GcZ9Nad1dvIxeR2djzZmLE+JOajcFTrJ0XXYu20BqvEURYhVGWJCqO0ngB66b34Fx8Yf+eNYNlOzhxIt5dIVC8YY2GCW6pGHUB1Dnnj1DLfxQ4jEkOphXYIARbwoPWnUy30ggWdTvL5rqd1lzzAPIj0EEVTF2DwZ43M2OzdjB9f8A7U0KKptmewUCrTomONkKnaH2UWFuQeiMzDkZW3/5cBPZVvjjCgBQAAMAAYAHYOyvVFA57ndoomtDeQRRRRQokUUUVFEVBnUiy/R4/b99TlFG17m9k0gdG1/aAK1rDR0cCBIlCICSAO0nJrS0jqpazkmWFCx5sMqT4rgmpaioHuBzAm1DGwjKQKVW/BrZZ/Jv3dJJ99S2i9W7e34wxKp+NxLfvHJqToonTSOFOcfmgbBEw21oHkitHSmhIbld2aNXA5Z5juI4jwreopYJabCa5ocKIVWXZrZA56NiOwyPj6c+2p+y0XFCm5FGqJ1hRjPf2+NbVFMfNI/tOJS2Qxs1a0DyUF/cey/R4/b99TMECoqoowqgKo7ABgD1CslFC6Rzu0SUTY2M7IAUGdSLL9Hj9v31KWGj44UCRKEQZIA9JyfbWxRUdI9wpxJXGxMabaAPJFRV7qrazOZJYUd2xljnJwMDr7BUrRXGuc3VppE5jXCnC1oaM0DBbljDGsZbGcZ445fTW8TX2qvtG0h0Vi4HOQiPwJy38oI8aNjXSvAJ1KW9zYYy4DQKw3VlHKN2RFcdjKG+mtOHVm1Q5W3hB7dxfupQaN10u4BhJmKj4L4cfzcR4GpCbabeMMBo19KoM+0keytD9Pnbo12niVmDaeHdq5uvgCrVtS0uqWwgB8uRgSOxFOcnvIAHj2Ut9CWZluIox8KRR4ZGfZmsFzcvK5Z2Z3Y8SSSSf/OqmTs71NaE+6Z13XIxGh5qDzY9hI4AdQJ7au8ODgonX1VDix2IBA09Ffqq34L9G/oqfvSf1VaaK8+1zm8ivTFoPMKrfgv0b+ip+9J/VR+C/Rv6Kn70n9VWmii3r/5H5rm7b3BQuhtTbS0cyW8KxuV3SQXPkkg44k9YFbOmdX7e7ULcRLKFOVDZ4EjBIxy4VI0UOZ13eqLKKqlUjsp0b+jD+JN/XWa22Z6OjORaoT+sXf2MxFWeii3r/wCR+aHds7gsVtapGoWNVRRyVQFA7gOFZaKKWjRWC8sklQpKiuh5qwDA+BrPRUUVMu9kWjnORCyehJJAPVkgeFSOh9n9jasGit13xyZy0hB7QWJx4VYqKYZXkUSUAjaDdIooopaNFFFFRReXcAEkgADJJ4AAcyawWmkopc9FJHJjnuMrYzyzg8OVLLWS/wBNgXA6Jfc34wZxD+R8rj5+fM9GaqWoE+kE6b+zkVs7nSZEZx5255zD9blVkQW0mwkmWjVLoOiqNcXtydD3Pu7dS46OXKgoOGDucFJ44qM2HOTb3GST+NHM5+BS91wl18kefUBMyiqBtT0TclPdMFy0SQRHfRWkUsd4YPknHrpfW1tfPo+S+F7MEjfcKdLNvE7yrkHex8MeqjZCHNu0LpKNUugKM0ktU9ZJLJYr27nmminEkSx77uQyMvlHfbd6urjxrW1d0wLnTyTJvBJJmYAnq6Mjjg46q77OddeS5vRontRVc2h3jxaNneJ2R1VcMpII8tRwI9FR2yrSkk1hvzSNI/SuN52LHA3cDJ6qTkOTMmZuLKrpRSw2zadng9z+55pIt5ZN7ccrnG5jOOzJ9dTWvspOhHYk5MUJJzxyZIsmiERpp71zPz+CutFUTYyxOjjkk/j358epaktpeljb6OmZHZHbdRGUlW3mYciOIO6GPga4Y+PIoHcOZWmiqPsjmmksmlnklkLytumR3fyVAXgWJ4b296q1ttbEWMeCR/iF5cP+HJXd3x5LUz8OZMGiqts4uV/s22BYZ3DwJGfPaq5tK10nFwlhZErK+6HZThsufIRT8HhxLc+I5cagjJdlCheA20zKKTenNUb/AEZELuK8eRkI6UeXgZI44ZiJE3jxyBzz3Tmm9aPd2gJZh5LjdSQDPBxImcegggj0Gi3PIg2OS5vOdhMfNfaQd5If7BgOTn3c3Wf8qSm9qIf/AE20+YT6tckiyC760o1+Y0p7NeJIwwIYAg8wQCD4UntetI3TaZ9zQ3U0KyGJAFklVVLqBndVgOZzUx+DnSX/ADWb9+4/rru6AAJdVrme7ACtV5qDZSHPQhT+oWT2A49laa7MLMdUh/bP3VA/g50l/wA1m/fuP66Y9tGVRVY7xCgE9pAwTRmeRopshPzSvZonGywfIKP0XqvbW5zFCit8Y5ZvW2SPCpWqjr1o7SMpi/s+URgBuk8oLknd3eanPJqo2nItN2kLTTXWEUgHEiE5YhQANzjz9hoQwy6l2vx5pgyx6Nbp8E56M1SNl+kbieweW5kaQtI4UtjzFVV6gPhb1VDYhITdz5JP4gcyT8MUO60dryRZ+XxTmooqL1k0/HZ27zSsBgeSOtnx5KgdZJ++lAWaCYTSkEuFJwGUnsBBrJSM2Pzxi/eSWREYxsFBIXed2UkDPPlyp50yWPdupAx2YWivMkoUZYgAdZIArU008wt5DbgNMEPRg4wW6gckD1mklp7XLSN10ljKkbszbrJGgdt5SGwCrEcCOOOw12OIv6qPflT3inVhlWDDtBB+ivdc+6C1pv8AR3+EREiLPvbsqBTvPgAksQADgcTwq0bR57o6KtzeAJP7oO8FK4xuybvmsRyx10Zw5DgL5oBLYuk2qKrmzw50ba5/yv8Ac1R9qOsE8t7Ho+FzGjbitjI3nlIxvEcSgBHDrOewUtsZc/KjL6baasd4jHCupPYGBPqrNSq1k2SQW9o81vJKJ4UMhYsPL3RluQG6cAkY9tT2yjWeW7tXExLPC4TfPNlI3lz2sOIz18K66MZczTa4Hm6IV3zRSU2byE6blBJxifrPxxTroZI8hpdY7MLRRRXiWIMpU8iCDzHAjB5UtGlttU16RYnsrc78snkSFeO4p5pw5u3LHUCeuqjoC5udCXSPcxMI54xvDnlTg8OrpEPNfSR15pl6ubMbWzmMy70j7xMe/giMdWB1sPjHj3VHa+a8WQ3rR4TdvnBReAVuob3MSD9UEjlwq6x47DRY6qu5p7TjSidZ9T7O7gudIw3EjkoZcKU3QyoBukbu8vm8QeNbOwz83uPnR9SoK01hitLWS0msbm1juQwMp8pzvDGfKRA26OAGeA9J4sDZ1oG3trXetpjOkzb++cDkN3GPg4xgg8c5qSEtjLT5KNALrCNo9/GthcxtIgkaLghZQx4jkM5PI0uNF6QjGr1zEZEEhmyELLvEb8RyFzkjgfVTG1p2cW9/MJpnlVggTCFAMAk9anj5Rqnay7P9F2EYeea6JbO4itEWbHPA3MYHaSBxrkTmUG63drrw67UbonTzx6Mt0t7m1ikWSUyCYxZ3S3k4DKfTyrT1YSUadjFxumYTNv7uMb3RnlgAYxjlWtDbW24ZRoy9eD45mfGOROViAx4+NXTUmxsr2/e+iml6YEuYHCrukruZyCd9R2jrxnHKnOIaHGu9LGpCs2073qufkr9otLvUPZtFf2vTPNIjdIyYXcxwwesc+NOW/sUmieKQbyOpVh6CMGllb7PtJ2LuNH3KdE5zhsA+jeUoVzjhkc+wVXifTC0GimvbxXVqqbR9SY9HdD0cjydKHzv7vDd3cYx8qmTr37xP81D9pFVT0/qFpi93fdMkMm4CF8pVxvYz5qDsFXDaHCU0LKp5rHEp7xLEDTHOssF2bQgVm0WnsdlC6MZmIVRNISSQAAAuST1CqvrVpaTTd4lrZgmCM53zkA9TSt2KBwUczk9vCd2ZaGjutDyQSglHmcHBwRjcIIPaCAavGhtA29lFuQIsa82PWcfCZjxPjS3PDHuPVdDS5oHRLBb660BP0bgz2TnKdWM8TunkknavJufpEptY0ktxou3mQMEkmVhvKVODHJzBrJrBtMt5y1tDaPfA8CMeScdagAsQPjYHoqI1i1whvlS0vop7DdkDht3eAwGUbysFKrhuYB5dlMAcSHFuv50QkgAgFbmoOzWCSG1vDJMJMiTdBTdyrnA83OPJ7ainO5rPmXkZxjP60IEftIps6v6LS2tooYmLIiAKxIO8Dx3uHDiTnhVU2i7PmvCtxbMEuYwBxO6HAOV4/BcHkf8A2IBstvOY6GwiLKaKU7r1Iq6Oui/LoWHiRhfaRSP0bo67OjbiVJd21VwJI8+e3kYI8nqyvWKuN/obTWkFS3uVSOJSN5zuAMRyZt1iXI5gAAZx31P63aBjs9BSwR8lVck82YyKWY+kn1cB1UUZEYDbBJK44ZtUv7z3gt/9e32UlODUP3ttPmE+rSfvPeC3/wBe32UlMWy92f2Lae4N3pujj87cxubp3vO4dldmFtr4lcjNHyUTtL1QuPdUd/ZqXdN3eUDLBozlGA+EMYBA48PTw9LtO0hjjoqQnr/LD2dEceuovT2sem7OMSXBiVC26CFgbiQTyHHkDWzozSunriJJojEY3GVJEAyOXI8RyqZeEZqPmpeulrc/Cdf/APKpf+t//KmRbSFkViN0lQSOwkZIpMxa76Ya7NoHj6cMV3d2HGQu8fK5cquOq50x7pX3aI+gw29u9DnO6d3zePPFLljAHQeaNj/FXgmk3r/rG2lLqOxs/LRX4sOTuOBbP+Wgzx6+J7Kumvmgb67McVtMsdu4ImzwPoyR5TAgkbowOHHnw39UNSINHoRH5cjDy5W5n0D4q+geOaCMtYM3MrrgXadFv6H0OtrapAnKOPGe04yzeJJPjSr2Hfnc/wAwPtBTkm809x+ik3sO/O5/mB9oKKM2x5K47tNTb0hpFYww6SJJN0lRIwUZwd0kZB3c9lLG11Ra9lE+lb2I45QxypwHxcg4Rfk5J7atmtuziG/mE0skilUCYXcxgFmzxB4+VSvbR+hQSDc3nA4/Jjq/ZooQK4Tr4LkhN6/dX/WTUfRtzGFikgt5EXCMjR4wOQcZ8oenn6aiNS7i/troQTXEL2qgku8iSLujgBG28GDE/BPADPDllb6IitDORcySJBht1kUMxORuZGDzGc1eNW9RNGXzOtvcXJZACwZFTgTgEZTjxFOc3I2nGx4IA7MbA+qcMFysgyjKwzjKkMM+FJTZ5epYaTmjvT0blWj334APvhsknkHAzvd3bTX1U1XSwgMMbMyly+WxnJAHUBw8mo3X230esSzaQiDDeCBlDb4JBIGUIbHA9dVY3AEt5g/NNcCaPcl/tY0nFe3VvFaETSKChKeVlnI3UBHPGCeHLNT+2OIro62VjlllUE9pETgn11h0JrjoO0O9bo6NjG8Y5XbHZvMSRXnWzXbRekIlikluFCPvgpEc5wV6weHGniwWgNNBLNUdRZWXZ7qTIY7W692TbmA/Q+Vu4yRu+fjHhW9tC1LS8dZ4J447mMAHecKG3TleI4q4PI/cKtmqywizgFsWMPRjcLZyR2nIHHOc8KrN9ses5ZXkZ7jekdnOHjxl2LHH4vlk0oScZJNeSPJw0Aq/pFtMXcPuaU2scbcHk6SIFx+tuuxx8lRmrtqRq/DYwCGORZJGO+7Ar5TYA4DOQoAwKU+rmoXTaQeCaO4SBWlAfdK5CMQnlFN05A7ONTElimidIE21ndzmNcB94lTvoN7gsHVnHndVNe0EZAfjp/1A01xFa+zX37l7p/tBTtpG7K5i+mGYjdLJMxHYSynHhTypWJ7fkjh7KKKKKrJy8Tg7p3fOwcd+OHtpJ7JZI49IyC5ws+6ypv8AD8ZvfjBx5ORn2076qGuGz60ut6Z1ZJQOLxkKW7N4EEE+nGafE8AFp6pb2k0R0WXaXPCujpxPjylxGDjJk+Bu+kHj3Z6qgNh8cgtZi2ejM3kd4UByP5R4VpavbNbaeTM0lxKF5K0gx3ZChsdxFM+zs0iRY41VEUYVVGABXXODGZBquAFzsxWekntWXGlomnBMG7H4xhz0oHp5+sU7KjNPauQXkfR3CBgOKnkyntUjiD9PXQRPDHWUT25hS27e5jMQdGTot3IYEbu7jhg8sYpL6p7r6fLWf5HpJG4Dyei3SG7lLHh3rUjNs2gWboRNciMnzd9MdvLcxTG1b1Tt7FCtumC3nOTvM3Zk9noGBTbbGDRu0FF5F9FM0UUVVTkVU9qfvVcdyfbR1bK0tM6HjuoWhmBMb4zglTwYMOPeoomGnAlccLBCqGxf3uPz7/QtTe0GORtG3IizvdH1c93IL/yZqR0FoKGzhEMC7qAk8SSSTzJJ5mpCic+35ghDeGkrth88PQzKN0XBfJ7THujdx2gNvZx2isu26eH3PEp3TcdJlOW8Ewd8nsU+T447K2NbNmlpkzxdJA5OcRMFGTzIBU7vhivOqmzS0J6aXpZ2B5SsGXgeGQFG9y5HIqxmZm3lnwSqdWRWDZvHIujLYS5zuEjPPcLMY/5MY9GKs1fAK+1VcbJKeBQpFVTal713Hcv2i1a60dM6HjuoWhlyUfGcHB4EMOPeKjDTgVHCwQkfee8Fv/r2+ykpwah+9tp8wn1aw3Gz60e1jtSjCGN+kADEEuQwJJ5nzz7Oyp2yskhjSOMbqIoVR2KBgCnSyhwod9pbGFptULbd+ZRfPj6j1P7N/eu1+b/7mqQ1i1ahvYxHOGKq28N1ivHBHV6Ca3NHaPSCJIol3Y0G6o4nAHfzoC8bsNRBpzWlBo3/APJn+fk+yNOioG21KtUu2vAjGdiTksxALDBIHLlw8anqkrw+q7lGNLbtFFFFKRrxN5p7j9FJrYd+dz/MD7QU52XIxUHq5qXbWJc26EM4AJZixwOIAzyGeNOY8NY4d6BzSXAqdqPOr9t+jwfwo/uqQopV0jURfaAthE5FvB5jf8OP4p9FLDYX+c3HzK/XNOOWMMpU8iCD3EYqF1b1LtrEubdCC4AYsxY4HIceQzTWyUxzT1Sy23AhTtYbmzSQbsiK65zhlDDPbg9fGs1FJTFH/wB3rb9Hg/hR/dS820aMiitoDHFGhM+CURVyOjc44DlTTqI1j1XgvkVLgMVRt8brFeO6V6vQTTY35XAlA9tigtPZ372WvzQ+k1Y619H2CQRJFEu6iKFUcTgDv599bFA42SUQFCkoNTdapf7WnW4umEKtOAJJcIMS4UDeOOA5UzP7zWn6Tb/xYv6qg7/ZXYTSPI0bhnYs267AbxOSQOrJ4+NYPwPaP+JJ/EanvdG43qEtoe1b2r+h9GxXDSWrQtPIGzibpGwTvNgbxxx54FWiqzoLZ3aWcwmhVw4BUZcsMNwPA1ZqS8gnQ34o2igv/9k="/>
          <p:cNvSpPr>
            <a:spLocks noChangeAspect="1" noChangeArrowheads="1"/>
          </p:cNvSpPr>
          <p:nvPr userDrawn="1"/>
        </p:nvSpPr>
        <p:spPr bwMode="auto">
          <a:xfrm>
            <a:off x="93786" y="-146049"/>
            <a:ext cx="365369" cy="296863"/>
          </a:xfrm>
          <a:prstGeom prst="rect">
            <a:avLst/>
          </a:prstGeom>
          <a:noFill/>
        </p:spPr>
        <p:txBody>
          <a:bodyPr vert="horz" wrap="square" lIns="103900" tIns="51951" rIns="103900" bIns="51951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1032" name="AutoShape 8" descr="data:image/jpeg;base64,/9j/4AAQSkZJRgABAQAAAQABAAD/2wCEAAkGBhQSERUUEhQUFRQVFR0XGBgYGBQVHRoXGRYYFRYYHB4dHCceGRklGRYZHy8gIycpLCwsGR4xNTAqNSYrLCkBCQoKDgwOGg8PGi0lHyU0MCw0Ly8wLCosNDIsKiosNCwsLywqLCwsLCwsLDQsLCwsLCwsLCwsLCwsLCwsLCwpLP/AABEIAIwBaQMBIgACEQEDEQH/xAAcAAACAgMBAQAAAAAAAAAAAAAABwUGAwQIAgH/xABQEAACAQMABgUFCgsGBQQDAAABAgMABBEFBgcSITETQVFxgSIyYZGhFDVCUnJzsbKz0RcjMzRUYoKSk6LSFRYkU3TBQ1WjwvAl4eLxNmPT/8QAGgEAAgMBAQAAAAAAAAAAAAAAAgMABAUBBv/EADQRAAEEAAMFBQcEAwEAAAAAAAEAAgMRBBIhBRMiMUEyUXGBwRRCYZGhsfAVM1LRNOHxI//aAAwDAQACEQMRAD8AvO0PXW50c0bpDFJBJ5OSXBDjjunHDBXiO49lRugdt1vKQtzG0BPwgekTxwAy+o+FT+0/Rom0ZcDGTGolX0FDvH+XeHjXONaOHijlZqNVRmlfG/Q6LrW3uFkUOjKysMqykEEHkQRzFZKROx/W54LpbV2JhnOFB5LLjKkdm9jdI6yRT2qpNEYnUrMUgkbaKKKKSmorQ03plLWFpZM4XkBzJPAAemt+l9tbv8Rwwj4TFz3KN0e1j6qfh4t7IGFV8VLuYnPC1W2vNnhbrj0yH+mva7Xj123qk/8AjS6r1HEWOFBJ7ACfor0HsOH/AI/U/wBrzI2hif5fQf0mI217stvXJ/8AGsD7XZOq3Qd7sf8AaqZFoSdvNgmbujc/QK34NSr1+VvIPlYT6xFAcLhW86+f+0wYvGO5E/L/AEpqXaxcnzY4V8Hb/uFR8+0a9b/ihfkog+kE1tWmy67bzzFH3sWP8oNWHR+yWJcGaZ39CgIPbk/RSi/BR9Afqmtjx8vUjzpUf+8N7MwUTTuzHgqs2T3BaZmour81ujPcSO0kmPILFwgGTxyT5RzxxU1ovQUFsMQxqnaRxJ72PE+ut+qGIxYkGRjaC08LgjE7PI6z9EUUUVnrSRRRRUURRRRUURRRRUURRRRUURRRRUURRRRUURRRRUURRRRUURRRRUURRRRUURRRRUURRRRUURRRRUURRRRUUUZrMmbO5B5GCQf9Nq5ZrqbWZ92zuSeqCQ/9Nq5ZrTwPIrPxnMKR1ckK3duw5ieMjv6Ra6ormLUe06XSNqnP8ehPcp329imunaDHHiCPCciiiiis9XUUltoWlOmvnx5sWIx+z538xI8KbOn9Ki2t5Jj8BeA7WPBR+8RSDeQsSScknJPaTxJrX2ZHxGQ+Cw9ry01sY8V8pobKtF7kElw3DpDugn4icz3bxP7tLO1tmkdUQZZ2CgeknApsa3XC2OjBCh4sohXq5j8Y3qz4sKuY5xcGxN5uP0VLZ7Q0umdyaPqpmfW+zTncxeDBvq5qNuNpdkvJ3f5KN/3YpT2miZpfycUj/JViPXjFWLRuzK7k4uEhH6xBPqXPtIqscFh4+2/7K03H4qX9tn0Kss21qAeZDK3eUX/c1dbOffjR90rvKG3TzGQDg+kcqregdndvbkO2ZpBxBcDAPaF5evNWqs/EGHlEPNamGE9EzEeARRRRVVW0UUUVFEUUUVFEUUUVFEUUUVFEUUUVFEUUUVFEUUUVFEUUUVFEUUUVFEUUUVFEUUUVFEUUUVFEUUUVFEUUUVFEUUUVFFWdpV30ei7k9se4P22Cf71zZTz24aQ3LGOIHjLMP3UUsf5tykZWvgm1HazMUbfSYOxTRnSaQMpHCGIn9p/IHsLU+KXexLQ/RWTTEeVPJkfITKL/ADb/AK6YlUcU/NIfhormHbljCKKKjdYNNLawPK/UMKPjOfNX1+zNVwCTQTiaFlUTarpzedLZTwTy5PlEeQvgDnxFL0itm6umkdnc5Z2LE9pJya96P0c88qRRjLOcD/cn0AcT3V6KComBq81imGZ5crhss0FvytcsPJj8lPS5HE+Cn+YdlM+SBWILKpI5EgHHd2Vq6G0UltAkKckGM9p5sx9JOTSdk12vcn/EPzPxfurPyPxsjnNNUtDeMwETWOF39078V9qu6haQkms1eVi7lnGT2BiBWlrrr0LQ9FEA0xGTnkgPLI6yeyqYgeZDG3Uq8cSxsQldoCrfRSIu9bLuU5a4l49SsUHqXArzba03cZ8m4l7ixYeps1f/AEt9doLO/V477JpPmiobVG/lmtI5J8F3BPAbvDJCkjtIGeFVHXXXu5huHgiCxhceVjeZgVBzx4Dn2HvqlHhnySGMcwr8mKZHGJXXRTHopCzay3TnLXEx7nYfQRXq11quozlbiXxYuPU2RV39LfXaCz/1eO+yU+KKpepOvvupuhnAWbHksOAfHE8Opscew8eXKrjLyOOHA/RWdLE6J2Vy1IZmTMzs5L3RSOOu17+kP/L91WnTG0pkhiSDDSmJTJIcEKxUZAHItnn1D09Vx+zpWkAUbVFm1IXAk2KTIopCT6y3TnLXE2fQ7L7AQKldB7QbmBhvuZo+tXOTj9VuYPfkUbtmSAWCClt2tEXUQQE5qK1tHaQSeJZYzlHGR9x9IPDwo0jpBII2klbdRRkn6AO0k8AKzcpvL1WtmFZr0WzRSh09tJuJmIhPQx9WMb5HaW6u4e2oAaxXIOfdE2fnH++tJmzJCLJAWU/a0TTTQSn7RSs0DtKkCPHcHeO425JjiH3TuhscwT1+v0QH99r39Ik5fq/dQt2bKSQaRO2rCACATaeVFY4s7q5OTgca5vO0fSP6XL/L91VIoDLdHkr8kwjq+q6Uormr8I+kf0uX+X7qPwj6R/S5f5fup/sL+8JPtbe4rpWildsd1mubqS4FxM0gREK72OBJbPIeipXazrTcWUMLWzhGeQqx3VbgFzw3gQONIMLhJu+qeJQWZ+ivmaM1zTLtF0ixybuUd26v0CiHaNpFTkXcp+VusPURin+xP7wke1t7l0tRSX1b23yqwW9RZE5GSMbrj0lfNbw3acFhfxzxrLEweNxlWHIj/wA6qrSQuj7SsRytfyWxRS02w603Nm1sLaUx76yb2ApzumPd5g/GPrrR2S643d3dyR3EzSIICwBCDyt9BngB1E0Yw7jHvOiEzAPyJs0UViuWIRiOYUn2VXTllorm5dp+ksD/ABT8vix/019/CfpL9Kf92P8Apq97E/vCqe1s7irHt00lvXUMIPCOIsflSN9yD10ubO1aWRI0GWdgij9ZiFHtNTm0PSHTaSuW6hIUHdGBH/21K7H9E9NpJGIysKNL4+YvtbPhV1n/AJQ33BVHf+ktfFPfROjlggjhTzY0VB+yMZ8edbdFFYhNrW5Ly7gAkkAAZJPDA6zSU151u92T4Q/iI+CfrHrfx6vR3mt/aZtEEha0tmyg4SyA+cR8BT1r2nr5cs5X0ctaWGgy8blSmlvhCkVam9s+1T9zR9NKPx0g5H4Cc8fKPM+A7ahNnWop8m6uVx1xRn2Ow+gePZTLoMTPfA1FDDXEV8Nc6y+ce8/TXRRrnWXzj3n6atbK9/y9VmbY9zz9E4dmn5gny3+uaV2s0zPeTlufSsPAMQPYBTR2afmCfLf65qB1/wBRnaRrm3Xe3uMiDmD1so6wesc88evhMPK1mKeHdb+67iYXyYSMt6AfZZ9lUEBic4Qzh+OcFgmBu4z1Zzy66uV/oOCcYliR89ZUZ8COI8DSEjlZGypZWU8wSpB+kVbtBbTLiIgTfjk684Dgehuvx9dHicHI55kjP58EvCY+JrBFI3+vNNe1tljRUQYVFCqOwAYHsFRukNVbeeYTTR77BQoBPk4BJBI6zxPOt3Rmko7iJZYjvIw4f7g9hB4VRdb9pDI7Q2mMqcNKcNx6wg5cO057uusyGKV7yGaHqtbESwxxhz9R06/JX2K1jjGFREHoCqKpe0XRFs1u0qdGs0ZHmlQWBIBUgc+efCl6Zrm7fGZpmPV5b+zqFbF1qddxxtK8BVFGSSYxgd29nr7K04sHunhzpNfz4rKlx2/jLWxad/d8eSjbK7MUiSLzRgw/ZOa6ERgyg9RAPrrnQ10NY/ko/kL9AodqDsnx9EWxyeMeHque25mrns/1MW6zNPkxK26q8RvMME5I47oyOXM91Ux+Z76cezX3vj+W/wBc1bx0ro4rb10VHZ0LZZqdyGq277UezkjKdAicODIArD05HPxzSa0ro9oJpIm5xsVz245HxGD410HSV2hj/wBQm/Y+zSqWzZXueWE2KtaG1YWNYHtFG6Vs2S3xaGaI8kcMO5wQR61z41F7VNNFplt1PkxgMw7Xbl6l+saz7IfPuPkp9LVWNdXzf3Gf8zHqAAp0cYOMce7X7JEkrhgGjvNeQJXnVPV43lwI8kIBvOR1KMDh6SSB/wDVOG01Ztok3Egjx6VDE95OSapmyGIYuG68oPDyjTGqptCZxlLAdAruzcOwQh5GpSu2ianRwKLiBd1S266DkCeTDsHUR3VRFHGnLtI975e9Prik0nMd9aOAkc+Hi6aLK2lE2OfhFWLXRSch4VySeddbLyHhXJJrNwPveXqtzF+7+dyd+qOzKwnsbeWWFjJJCrMeklGSRknAbA8KlvwRaN/yG/izf1UhItLTqAqzShQMAB3AA7AAeFev7buP8+b+JJ99MMEhN50AmjA7C6Q1e1NtbEubaMoXADZd2yBkjzicczVJ28/m9t8831K2diF28ltcGR3ciYAFmLYHRr2mtbbz+b23zzfUqqwFuIAJv/isPIMJIFJfbONFRXOkYop0DxsHypJGcRsw5EHmBTivtk2jpFIEBjPxo3cEeBJX1ilRsj99YPkyfYvXRFMxb3NkFHogwzGuZqFzTrzqY+jpwhbfjcb0b4xkA4II6mHDPeD14Ft2I6yMs72jHKSKZEHY6+cB3rx/Z76nNu8Q9yQN8IT4HcYnJ9qr6qXWzJyNK2uPjkeBjcH2E08HewEu/KSiN3MAFctvnnWfyZfphqN2F/n8v+mP2kdSW3zzrP5Mv0w1G7C/z+X/AEx+0joG/wCL+d6J3+QnlWG8/Jv8k/QazVhvPyb/ACT9BrMC0CuS15DuH0V9r4vIdw+ivteiWEVu6bObmc//ALpPtGpn7BLcf4t+v8Wvh5bH249VUTaBodrbSFwhGA0hkT0pIS4I8SR3g1i1W1wuNHuzW5XywAyuN5TjO6eBByMnr6zVeRpkipvVPY7JLbl0xc3KxoXkZURRksxAAHaSeVJnaDtZM4a3siViOQ8vEM46wvWqenmfR10vWHXC6vT/AIiUsoOQg8lB+yOBPpOTWTVnUm6vm/ExnczxlbKoPH4R9AyaRFhmx8Uh/pNkxDpOFgULETkAAkk4AHHj1AU49nmzAru3F6vlDBSE9XWGk9PYvV19gsep2zS3sMP+Vn/zGA8n5C/B7+J9PVVvpU+KzcLE2HD5dXIoooqgri+GudZfOPefproo1zrL5x7z9NbOyvf8vVYO2Pc8/ROHZn+YJ8t/rmrVVU2ae96fLf65petrrcpcSyQysFeRm3T5S4J4cDwHDHKq5wzp5pMvQ+qtDFtw8EeYcx6JsaX1Yt7kfjYlLfGHkt+8OPrpN6zaG9y3Lwht4Lgg9e6wyM+njip07VLvdxuw5+NuNnv8/HsqrXNzJPKWcl5HPeSTwAAHqAFaGDgmiJznTuWZj8RBMBuxxd6uGoulHjsr7BP4uPfX0MVYE9/BfVVHNN7U/VAxWUkcww9wDvj4qlSqr3jJPeaVmldFyW8rRSjDKfAjqYdoNHhpWPlky/miXiopGQx5u4/e/snPqfo2OGzi6MDy0V2PWzMAST288eFYdfrhUsJt443gFHpYsMD6T4UttB6/XNrGI13HQeaHBO76AQwOPQaxXmkLvSUnHLbilt1RuogAyT7MZPE8qqDBPE28edLu1eO0IzBu4wbIqlAGuhrH8lH8hfoFc9V0HoyTegiPbGh9ag0W1OTfNBsfm/y9Vz6/M99OPZr73x/Kf65pOPzPfTj2a+98fyn+uadtL9keP9pOyf3z4eoVppLbRPfCb9j7NadNJbaJ74TfsfZrVHZn7p8PUK/tf9kePoVPbIfPuPkp9LVCbR9HmO+dscJQHHq3T7VNTeyHz7j5KfS1WvXLVcXsOBgSpxRjy9Kn0H2ECnvmEOMJPI6fQJDMOZ8CA3mLP1KoGzXTqwXJSQ4SYBcnkHB8nPYDkjxFN+uetIaOkgcpKjIw6j9I6iPSK3bbWu7jUIlxIFHADOcDsGckCnYrBb928YUjCY/2du7kB0TA2paYRbcQAgySMCR2Ipzk9mTgDx7KVacx31MDQU8kEt3Jvbi4O8+SZGZgvDPEjjzqHXmKs4WNsTMjTdc/FVMZK6aTO4VfLwXRS8h4VySeddbLyHhXJJrIwPveXqvQ4v3fzuXQWpOqNnJo+1eS1gd2hUszRoSSRxJOOJqa/uPYfodt/CT7q56tdb7yNFSO5nVFGFUOQAByAHZWX+/N/wDpdx/EauuwshJOb7qDEMA7K6Q0boeG3BWCKOIMckIoUE4xk468UudvP5vbfPN9So/Y/rHc3F7Ik88siiAkK7FhnfQZ7+JqQ28/m9t8831KSyMsnAJTXPD4SQqTsk99YPkyfYvXQ+a5R0bpOW3kEsLmORc4YYyMgg8x2E1v6Q1yvZ1KS3MzKea726CPSFwD41anwxlfYKrwziNtUrZtj1tS5mSCFgyQZLMDkGRsDA7QoGM9rHsrBsX0QZdIdLjyYELE/rODGo9RY+FVXQGrNxeyBLeMt2tyVR2s3IfT2A10NqXqkmj7YRKd5yd6R8Y3n/2UDgB95oZnNhi3Y5rsTXSyZzyVK28aOLQ20w5I7I3o6QKR7Y8VQdnOsq2N8kknCNlMch54ViDveDKp7s10JpvQ8d1BJBKMpIuD2g8ww9IIBHdXN+tWqM9hKUmXySfIkA8lx6D1HtXmPbQ4Z7Xx7sruIa5r94F01BOrqGRgysMggggg8iCOYqua/wCtkdlaOSw6aRSsSZ4liMb2PirnJPox11z9o7WG5gBWGeaNT1K7KO/GcZ9Nad1dvIxeR2djzZmLE+JOajcFTrJ0XXYu20BqvEURYhVGWJCqO0ngB66b34Fx8Yf+eNYNlOzhxIt5dIVC8YY2GCW6pGHUB1Dnnj1DLfxQ4jEkOphXYIARbwoPWnUy30ggWdTvL5rqd1lzzAPIj0EEVTF2DwZ43M2OzdjB9f8A7U0KKptmewUCrTomONkKnaH2UWFuQeiMzDkZW3/5cBPZVvjjCgBQAAMAAYAHYOyvVFA57ndoomtDeQRRRRQokUUUVFEVBnUiy/R4/b99TlFG17m9k0gdG1/aAK1rDR0cCBIlCICSAO0nJrS0jqpazkmWFCx5sMqT4rgmpaioHuBzAm1DGwjKQKVW/BrZZ/Jv3dJJ99S2i9W7e34wxKp+NxLfvHJqToonTSOFOcfmgbBEw21oHkitHSmhIbld2aNXA5Z5juI4jwreopYJabCa5ocKIVWXZrZA56NiOwyPj6c+2p+y0XFCm5FGqJ1hRjPf2+NbVFMfNI/tOJS2Qxs1a0DyUF/cey/R4/b99TMECoqoowqgKo7ABgD1CslFC6Rzu0SUTY2M7IAUGdSLL9Hj9v31KWGj44UCRKEQZIA9JyfbWxRUdI9wpxJXGxMabaAPJFRV7qrazOZJYUd2xljnJwMDr7BUrRXGuc3VppE5jXCnC1oaM0DBbljDGsZbGcZ445fTW8TX2qvtG0h0Vi4HOQiPwJy38oI8aNjXSvAJ1KW9zYYy4DQKw3VlHKN2RFcdjKG+mtOHVm1Q5W3hB7dxfupQaN10u4BhJmKj4L4cfzcR4GpCbabeMMBo19KoM+0keytD9Pnbo12niVmDaeHdq5uvgCrVtS0uqWwgB8uRgSOxFOcnvIAHj2Ut9CWZluIox8KRR4ZGfZmsFzcvK5Z2Z3Y8SSSSf/OqmTs71NaE+6Z13XIxGh5qDzY9hI4AdQJ7au8ODgonX1VDix2IBA09Ffqq34L9G/oqfvSf1VaaK8+1zm8ivTFoPMKrfgv0b+ip+9J/VR+C/Rv6Kn70n9VWmii3r/5H5rm7b3BQuhtTbS0cyW8KxuV3SQXPkkg44k9YFbOmdX7e7ULcRLKFOVDZ4EjBIxy4VI0UOZ13eqLKKqlUjsp0b+jD+JN/XWa22Z6OjORaoT+sXf2MxFWeii3r/wCR+aHds7gsVtapGoWNVRRyVQFA7gOFZaKKWjRWC8sklQpKiuh5qwDA+BrPRUUVMu9kWjnORCyehJJAPVkgeFSOh9n9jasGit13xyZy0hB7QWJx4VYqKYZXkUSUAjaDdIooopaNFFFFRReXcAEkgADJJ4AAcyawWmkopc9FJHJjnuMrYzyzg8OVLLWS/wBNgXA6Jfc34wZxD+R8rj5+fM9GaqWoE+kE6b+zkVs7nSZEZx5255zD9blVkQW0mwkmWjVLoOiqNcXtydD3Pu7dS46OXKgoOGDucFJ44qM2HOTb3GST+NHM5+BS91wl18kefUBMyiqBtT0TclPdMFy0SQRHfRWkUsd4YPknHrpfW1tfPo+S+F7MEjfcKdLNvE7yrkHex8MeqjZCHNu0LpKNUugKM0ktU9ZJLJYr27nmminEkSx77uQyMvlHfbd6urjxrW1d0wLnTyTJvBJJmYAnq6Mjjg46q77OddeS5vRontRVc2h3jxaNneJ2R1VcMpII8tRwI9FR2yrSkk1hvzSNI/SuN52LHA3cDJ6qTkOTMmZuLKrpRSw2zadng9z+55pIt5ZN7ccrnG5jOOzJ9dTWvspOhHYk5MUJJzxyZIsmiERpp71zPz+CutFUTYyxOjjkk/j358epaktpeljb6OmZHZHbdRGUlW3mYciOIO6GPga4Y+PIoHcOZWmiqPsjmmksmlnklkLytumR3fyVAXgWJ4b296q1ttbEWMeCR/iF5cP+HJXd3x5LUz8OZMGiqts4uV/s22BYZ3DwJGfPaq5tK10nFwlhZErK+6HZThsufIRT8HhxLc+I5cagjJdlCheA20zKKTenNUb/AEZELuK8eRkI6UeXgZI44ZiJE3jxyBzz3Tmm9aPd2gJZh5LjdSQDPBxImcegggj0Gi3PIg2OS5vOdhMfNfaQd5If7BgOTn3c3Wf8qSm9qIf/AE20+YT6tckiyC760o1+Y0p7NeJIwwIYAg8wQCD4UntetI3TaZ9zQ3U0KyGJAFklVVLqBndVgOZzUx+DnSX/ADWb9+4/rru6AAJdVrme7ACtV5qDZSHPQhT+oWT2A49laa7MLMdUh/bP3VA/g50l/wA1m/fuP66Y9tGVRVY7xCgE9pAwTRmeRopshPzSvZonGywfIKP0XqvbW5zFCit8Y5ZvW2SPCpWqjr1o7SMpi/s+URgBuk8oLknd3eanPJqo2nItN2kLTTXWEUgHEiE5YhQANzjz9hoQwy6l2vx5pgyx6Nbp8E56M1SNl+kbieweW5kaQtI4UtjzFVV6gPhb1VDYhITdz5JP4gcyT8MUO60dryRZ+XxTmooqL1k0/HZ27zSsBgeSOtnx5KgdZJ++lAWaCYTSkEuFJwGUnsBBrJSM2Pzxi/eSWREYxsFBIXed2UkDPPlyp50yWPdupAx2YWivMkoUZYgAdZIArU008wt5DbgNMEPRg4wW6gckD1mklp7XLSN10ljKkbszbrJGgdt5SGwCrEcCOOOw12OIv6qPflT3inVhlWDDtBB+ivdc+6C1pv8AR3+EREiLPvbsqBTvPgAksQADgcTwq0bR57o6KtzeAJP7oO8FK4xuybvmsRyx10Zw5DgL5oBLYuk2qKrmzw50ba5/yv8Ac1R9qOsE8t7Ho+FzGjbitjI3nlIxvEcSgBHDrOewUtsZc/KjL6baasd4jHCupPYGBPqrNSq1k2SQW9o81vJKJ4UMhYsPL3RluQG6cAkY9tT2yjWeW7tXExLPC4TfPNlI3lz2sOIz18K66MZczTa4Hm6IV3zRSU2byE6blBJxifrPxxTroZI8hpdY7MLRRRXiWIMpU8iCDzHAjB5UtGlttU16RYnsrc78snkSFeO4p5pw5u3LHUCeuqjoC5udCXSPcxMI54xvDnlTg8OrpEPNfSR15pl6ubMbWzmMy70j7xMe/giMdWB1sPjHj3VHa+a8WQ3rR4TdvnBReAVuob3MSD9UEjlwq6x47DRY6qu5p7TjSidZ9T7O7gudIw3EjkoZcKU3QyoBukbu8vm8QeNbOwz83uPnR9SoK01hitLWS0msbm1juQwMp8pzvDGfKRA26OAGeA9J4sDZ1oG3trXetpjOkzb++cDkN3GPg4xgg8c5qSEtjLT5KNALrCNo9/GthcxtIgkaLghZQx4jkM5PI0uNF6QjGr1zEZEEhmyELLvEb8RyFzkjgfVTG1p2cW9/MJpnlVggTCFAMAk9anj5Rqnay7P9F2EYeea6JbO4itEWbHPA3MYHaSBxrkTmUG63drrw67UbonTzx6Mt0t7m1ikWSUyCYxZ3S3k4DKfTyrT1YSUadjFxumYTNv7uMb3RnlgAYxjlWtDbW24ZRoy9eD45mfGOROViAx4+NXTUmxsr2/e+iml6YEuYHCrukruZyCd9R2jrxnHKnOIaHGu9LGpCs2073qufkr9otLvUPZtFf2vTPNIjdIyYXcxwwesc+NOW/sUmieKQbyOpVh6CMGllb7PtJ2LuNH3KdE5zhsA+jeUoVzjhkc+wVXifTC0GimvbxXVqqbR9SY9HdD0cjydKHzv7vDd3cYx8qmTr37xP81D9pFVT0/qFpi93fdMkMm4CF8pVxvYz5qDsFXDaHCU0LKp5rHEp7xLEDTHOssF2bQgVm0WnsdlC6MZmIVRNISSQAAAuST1CqvrVpaTTd4lrZgmCM53zkA9TSt2KBwUczk9vCd2ZaGjutDyQSglHmcHBwRjcIIPaCAavGhtA29lFuQIsa82PWcfCZjxPjS3PDHuPVdDS5oHRLBb660BP0bgz2TnKdWM8TunkknavJufpEptY0ktxou3mQMEkmVhvKVODHJzBrJrBtMt5y1tDaPfA8CMeScdagAsQPjYHoqI1i1whvlS0vop7DdkDht3eAwGUbysFKrhuYB5dlMAcSHFuv50QkgAgFbmoOzWCSG1vDJMJMiTdBTdyrnA83OPJ7ainO5rPmXkZxjP60IEftIps6v6LS2tooYmLIiAKxIO8Dx3uHDiTnhVU2i7PmvCtxbMEuYwBxO6HAOV4/BcHkf8A2IBstvOY6GwiLKaKU7r1Iq6Oui/LoWHiRhfaRSP0bo67OjbiVJd21VwJI8+e3kYI8nqyvWKuN/obTWkFS3uVSOJSN5zuAMRyZt1iXI5gAAZx31P63aBjs9BSwR8lVck82YyKWY+kn1cB1UUZEYDbBJK44ZtUv7z3gt/9e32UlODUP3ttPmE+rSfvPeC3/wBe32UlMWy92f2Lae4N3pujj87cxubp3vO4dldmFtr4lcjNHyUTtL1QuPdUd/ZqXdN3eUDLBozlGA+EMYBA48PTw9LtO0hjjoqQnr/LD2dEceuovT2sem7OMSXBiVC26CFgbiQTyHHkDWzozSunriJJojEY3GVJEAyOXI8RyqZeEZqPmpeulrc/Cdf/APKpf+t//KmRbSFkViN0lQSOwkZIpMxa76Ya7NoHj6cMV3d2HGQu8fK5cquOq50x7pX3aI+gw29u9DnO6d3zePPFLljAHQeaNj/FXgmk3r/rG2lLqOxs/LRX4sOTuOBbP+Wgzx6+J7Kumvmgb67McVtMsdu4ImzwPoyR5TAgkbowOHHnw39UNSINHoRH5cjDy5W5n0D4q+geOaCMtYM3MrrgXadFv6H0OtrapAnKOPGe04yzeJJPjSr2Hfnc/wAwPtBTkm809x+ik3sO/O5/mB9oKKM2x5K47tNTb0hpFYww6SJJN0lRIwUZwd0kZB3c9lLG11Ra9lE+lb2I45QxypwHxcg4Rfk5J7atmtuziG/mE0skilUCYXcxgFmzxB4+VSvbR+hQSDc3nA4/Jjq/ZooQK4Tr4LkhN6/dX/WTUfRtzGFikgt5EXCMjR4wOQcZ8oenn6aiNS7i/troQTXEL2qgku8iSLujgBG28GDE/BPADPDllb6IitDORcySJBht1kUMxORuZGDzGc1eNW9RNGXzOtvcXJZACwZFTgTgEZTjxFOc3I2nGx4IA7MbA+qcMFysgyjKwzjKkMM+FJTZ5epYaTmjvT0blWj334APvhsknkHAzvd3bTX1U1XSwgMMbMyly+WxnJAHUBw8mo3X230esSzaQiDDeCBlDb4JBIGUIbHA9dVY3AEt5g/NNcCaPcl/tY0nFe3VvFaETSKChKeVlnI3UBHPGCeHLNT+2OIro62VjlllUE9pETgn11h0JrjoO0O9bo6NjG8Y5XbHZvMSRXnWzXbRekIlikluFCPvgpEc5wV6weHGniwWgNNBLNUdRZWXZ7qTIY7W692TbmA/Q+Vu4yRu+fjHhW9tC1LS8dZ4J447mMAHecKG3TleI4q4PI/cKtmqywizgFsWMPRjcLZyR2nIHHOc8KrN9ses5ZXkZ7jekdnOHjxl2LHH4vlk0oScZJNeSPJw0Aq/pFtMXcPuaU2scbcHk6SIFx+tuuxx8lRmrtqRq/DYwCGORZJGO+7Ar5TYA4DOQoAwKU+rmoXTaQeCaO4SBWlAfdK5CMQnlFN05A7ONTElimidIE21ndzmNcB94lTvoN7gsHVnHndVNe0EZAfjp/1A01xFa+zX37l7p/tBTtpG7K5i+mGYjdLJMxHYSynHhTypWJ7fkjh7KKKKKrJy8Tg7p3fOwcd+OHtpJ7JZI49IyC5ws+6ypv8AD8ZvfjBx5ORn2076qGuGz60ut6Z1ZJQOLxkKW7N4EEE+nGafE8AFp6pb2k0R0WXaXPCujpxPjylxGDjJk+Bu+kHj3Z6qgNh8cgtZi2ejM3kd4UByP5R4VpavbNbaeTM0lxKF5K0gx3ZChsdxFM+zs0iRY41VEUYVVGABXXODGZBquAFzsxWekntWXGlomnBMG7H4xhz0oHp5+sU7KjNPauQXkfR3CBgOKnkyntUjiD9PXQRPDHWUT25hS27e5jMQdGTot3IYEbu7jhg8sYpL6p7r6fLWf5HpJG4Dyei3SG7lLHh3rUjNs2gWboRNciMnzd9MdvLcxTG1b1Tt7FCtumC3nOTvM3Zk9noGBTbbGDRu0FF5F9FM0UUVVTkVU9qfvVcdyfbR1bK0tM6HjuoWhmBMb4zglTwYMOPeoomGnAlccLBCqGxf3uPz7/QtTe0GORtG3IizvdH1c93IL/yZqR0FoKGzhEMC7qAk8SSSTzJJ5mpCic+35ghDeGkrth88PQzKN0XBfJ7THujdx2gNvZx2isu26eH3PEp3TcdJlOW8Ewd8nsU+T447K2NbNmlpkzxdJA5OcRMFGTzIBU7vhivOqmzS0J6aXpZ2B5SsGXgeGQFG9y5HIqxmZm3lnwSqdWRWDZvHIujLYS5zuEjPPcLMY/5MY9GKs1fAK+1VcbJKeBQpFVTal713Hcv2i1a60dM6HjuoWhlyUfGcHB4EMOPeKjDTgVHCwQkfee8Fv/r2+ykpwah+9tp8wn1aw3Gz60e1jtSjCGN+kADEEuQwJJ5nzz7Oyp2yskhjSOMbqIoVR2KBgCnSyhwod9pbGFptULbd+ZRfPj6j1P7N/eu1+b/7mqQ1i1ahvYxHOGKq28N1ivHBHV6Ca3NHaPSCJIol3Y0G6o4nAHfzoC8bsNRBpzWlBo3/APJn+fk+yNOioG21KtUu2vAjGdiTksxALDBIHLlw8anqkrw+q7lGNLbtFFFFKRrxN5p7j9FJrYd+dz/MD7QU52XIxUHq5qXbWJc26EM4AJZixwOIAzyGeNOY8NY4d6BzSXAqdqPOr9t+jwfwo/uqQopV0jURfaAthE5FvB5jf8OP4p9FLDYX+c3HzK/XNOOWMMpU8iCD3EYqF1b1LtrEubdCC4AYsxY4HIceQzTWyUxzT1Sy23AhTtYbmzSQbsiK65zhlDDPbg9fGs1FJTFH/wB3rb9Hg/hR/dS820aMiitoDHFGhM+CURVyOjc44DlTTqI1j1XgvkVLgMVRt8brFeO6V6vQTTY35XAlA9tigtPZ372WvzQ+k1Y619H2CQRJFEu6iKFUcTgDv599bFA42SUQFCkoNTdapf7WnW4umEKtOAJJcIMS4UDeOOA5UzP7zWn6Tb/xYv6qg7/ZXYTSPI0bhnYs267AbxOSQOrJ4+NYPwPaP+JJ/EanvdG43qEtoe1b2r+h9GxXDSWrQtPIGzibpGwTvNgbxxx54FWiqzoLZ3aWcwmhVw4BUZcsMNwPA1ZqS8gnQ34o2igv/9k="/>
          <p:cNvSpPr>
            <a:spLocks noChangeAspect="1" noChangeArrowheads="1"/>
          </p:cNvSpPr>
          <p:nvPr userDrawn="1"/>
        </p:nvSpPr>
        <p:spPr bwMode="auto">
          <a:xfrm>
            <a:off x="93786" y="-146049"/>
            <a:ext cx="365369" cy="296863"/>
          </a:xfrm>
          <a:prstGeom prst="rect">
            <a:avLst/>
          </a:prstGeom>
          <a:noFill/>
        </p:spPr>
        <p:txBody>
          <a:bodyPr vert="horz" wrap="square" lIns="103900" tIns="51951" rIns="103900" bIns="51951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9" name="TextBox 2"/>
          <p:cNvSpPr txBox="1">
            <a:spLocks noChangeArrowheads="1"/>
          </p:cNvSpPr>
          <p:nvPr userDrawn="1"/>
        </p:nvSpPr>
        <p:spPr bwMode="auto">
          <a:xfrm>
            <a:off x="205113" y="337485"/>
            <a:ext cx="4499707" cy="41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04" tIns="60803" rIns="121604" bIns="60803">
            <a:spAutoFit/>
          </a:bodyPr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77838" indent="-20638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57263" indent="-4286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35100" indent="-635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14525" indent="-857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kumimoji="0" lang="en-US" altLang="ko-KR" sz="1867" b="1" dirty="0">
                <a:solidFill>
                  <a:srgbClr val="7F7F7F"/>
                </a:solidFill>
                <a:latin typeface="Tahoma" pitchFamily="34" charset="0"/>
              </a:rPr>
              <a:t>Document History</a:t>
            </a:r>
            <a:endParaRPr kumimoji="0" lang="ko-KR" altLang="en-US" sz="1867" b="1" dirty="0">
              <a:solidFill>
                <a:srgbClr val="7F7F7F"/>
              </a:solidFill>
              <a:latin typeface="Tahoma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8494" y="677423"/>
            <a:ext cx="10990461" cy="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</p:cxn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11115277" y="6715148"/>
            <a:ext cx="1055084" cy="108000"/>
          </a:xfrm>
          <a:prstGeom prst="rect">
            <a:avLst/>
          </a:prstGeom>
        </p:spPr>
        <p:txBody>
          <a:bodyPr wrap="none" lIns="103900" tIns="51951" rIns="103900" bIns="51951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10389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6D93D-5316-4BF6-A1AD-3442AAB62D55}" type="slidenum">
              <a:rPr kumimoji="0" lang="ko-KR" altLang="en-US" sz="933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389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33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941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 bwMode="auto">
          <a:xfrm>
            <a:off x="293038" y="500041"/>
            <a:ext cx="10990460" cy="21431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03900" tIns="51951" rIns="103900" bIns="51951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11115277" y="6715148"/>
            <a:ext cx="1055084" cy="108000"/>
          </a:xfrm>
          <a:prstGeom prst="rect">
            <a:avLst/>
          </a:prstGeom>
        </p:spPr>
        <p:txBody>
          <a:bodyPr wrap="none" lIns="103900" tIns="51951" rIns="103900" bIns="51951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10389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6D93D-5316-4BF6-A1AD-3442AAB62D55}" type="slidenum">
              <a:rPr kumimoji="0" lang="ko-KR" altLang="en-US" sz="933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389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33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76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0CED9-22EE-465F-913F-D3FCC8F0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8FE53-F98B-4D2B-BCB3-3A6B8641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9675F-5568-445D-B48A-2E91EA93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F85A4-8C7F-4305-84E2-C9C62FC7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FDF4B-CE28-4C36-8F79-416E1F39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9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8FE98-56F8-490C-AB7F-93E8F38C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065D2-376E-43CB-8966-99A5DE7C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A7695-A46A-4A43-A3D6-5666752B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F6D52-0F26-4DA6-A551-5D9C5D19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D2728-9AC0-41CB-B05E-78EFCAEB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35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6D0D-E4A7-441F-8588-2D7099B5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724BA-13E7-4266-A55F-7C3B8C15F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F75B3D-89CC-4EDA-8009-B6533EFC7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07C863-8F16-4EBC-ADDC-72276F99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D4F062-C175-475E-81FA-5A82566E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AB1A85-653C-4DF2-B58F-86135C35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2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D2CD5-C97D-40F7-A63F-B0465EB3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FA53B-BAAC-4716-B3C1-3C0CC6F56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3781C5-4E3C-4D27-BA32-F6E0020D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D64234-9FFF-443E-AF69-60A1CAFFF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04718A-5F1A-45B6-ABC4-E0B0EA08D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EE703F-4613-479F-89D8-C40A1EDC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F80356-4316-4100-9FA0-DFA0B7BA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6AC6B6-FC52-4D5C-B9FC-03BFE5EC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3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78A12-F2F6-4A6D-A83A-9873E505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A3419B-D20E-436B-9439-5F5A5D8A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0DB3EF-5CC9-47AF-892D-B046DE2F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8005E8-AFA7-40C4-9459-BA48FAF5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8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4B23F7-02F3-43CC-9389-7F621F6E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98C1E6-011D-4AA9-B011-D4E905F6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748E69-F3FA-4458-8F33-706CAEA7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77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52E6F-DF19-4FFC-B407-0C9044E6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277B7-73D0-43B2-A03A-DF73721DC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6A986-B03E-4CD3-A9BA-A156432F4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E792D-9E52-4FD4-B3FB-BC13510E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288677-7189-41C8-B8BA-E4EE8B62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4024F-084A-4E1E-B576-332263AD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82316-1368-4E00-86DA-82CCB5C5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099734-9171-4F01-936C-7CDD60EA6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8A77A5-8BEC-4B8D-ABBB-D0FA0689A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1451AD-8D78-4155-B8FC-5983E855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681-CAD2-43FF-BA1F-0747B62BB2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5038BD-6178-45F0-A057-331A4825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2D447-EF24-4C03-A32E-3085BA83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6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2FFB7D-B396-4372-AE15-69087BD3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1342D-2488-4118-B68E-4216F1A6F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BC01A-0A00-4F83-B6A2-9A74123CB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23681-CAD2-43FF-BA1F-0747B62BB24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C2E4E-9C65-4211-AA3C-57571EDDE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091FF-4EB2-4288-A705-0EACEC4B0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AE10E-8B35-4A12-853F-EF627225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4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.mimacstudy.com/mobile/tcher/home/tcherHomeMain.ds?coType=M&amp;tcd=531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imacstudy.com/tcher/eachTcherMain.ds?coType=M&amp;relm=03&amp;subj=&amp;tcd=531&amp;type=03531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2559" y="2179389"/>
            <a:ext cx="10363200" cy="1470025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/>
              <a:t>영어 </a:t>
            </a:r>
            <a:r>
              <a:rPr lang="ko-KR" altLang="en-US" sz="2800" dirty="0" err="1"/>
              <a:t>이명학</a:t>
            </a:r>
            <a:r>
              <a:rPr lang="en-US" altLang="ko-KR" sz="2800" dirty="0"/>
              <a:t>T </a:t>
            </a:r>
            <a:r>
              <a:rPr lang="ko-KR" altLang="en-US" sz="2800" dirty="0"/>
              <a:t>일리</a:t>
            </a:r>
            <a:r>
              <a:rPr lang="en-US" altLang="ko-KR" sz="2800" dirty="0"/>
              <a:t>PR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5916410" y="6215083"/>
            <a:ext cx="483943" cy="248482"/>
          </a:xfrm>
          <a:prstGeom prst="rect">
            <a:avLst/>
          </a:prstGeom>
        </p:spPr>
        <p:txBody>
          <a:bodyPr wrap="none" lIns="103900" tIns="51951" rIns="103900" bIns="51951">
            <a:spAutoFit/>
          </a:bodyPr>
          <a:lstStyle/>
          <a:p>
            <a:r>
              <a:rPr lang="en-US" altLang="ko-KR" sz="933" dirty="0">
                <a:latin typeface="+mn-ea"/>
              </a:rPr>
              <a:t>V 1.0</a:t>
            </a:r>
            <a:endParaRPr lang="ko-KR" altLang="en-US" sz="933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E2FA7-8A86-4DD3-9CB8-0C6A6F270AB3}"/>
              </a:ext>
            </a:extLst>
          </p:cNvPr>
          <p:cNvSpPr/>
          <p:nvPr/>
        </p:nvSpPr>
        <p:spPr>
          <a:xfrm>
            <a:off x="8769364" y="6237694"/>
            <a:ext cx="1032655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latin typeface="+mn-ea"/>
              </a:rPr>
              <a:t>컨텐츠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팀 서문주</a:t>
            </a:r>
            <a:endParaRPr lang="en-US" altLang="ko-KR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288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E6C48C-FE74-495F-9B99-3C5D8C342BFB}"/>
              </a:ext>
            </a:extLst>
          </p:cNvPr>
          <p:cNvSpPr/>
          <p:nvPr/>
        </p:nvSpPr>
        <p:spPr>
          <a:xfrm>
            <a:off x="1194945" y="2908593"/>
            <a:ext cx="8436461" cy="141845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AFB3C41-F701-4E9B-BE11-9F0B22BCB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771045"/>
              </p:ext>
            </p:extLst>
          </p:nvPr>
        </p:nvGraphicFramePr>
        <p:xfrm>
          <a:off x="10043712" y="17522"/>
          <a:ext cx="2138621" cy="613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강좌와 교재를 모두 구매한 회원만 이벤트 참여 가능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강의는 패스도 포함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실서버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PL00040444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PB00024767</a:t>
                      </a:r>
                      <a:endParaRPr lang="en-US" altLang="ko-KR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개발서버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/>
                        <a:t>1) PL00035134+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PB00021780</a:t>
                      </a:r>
                      <a:endParaRPr lang="en-US" altLang="ko-KR" sz="8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0066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로그인 베이스 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비로그인시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), 1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인 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회</a:t>
                      </a: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개인정보동의 관리자 팝업 노출</a:t>
                      </a: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 err="1"/>
                        <a:t>실서버</a:t>
                      </a:r>
                      <a:r>
                        <a:rPr lang="en-US" altLang="ko-KR" sz="800" dirty="0"/>
                        <a:t>: 3543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Dev: </a:t>
                      </a:r>
                      <a:r>
                        <a:rPr lang="en-US" altLang="ko-KR" sz="800" dirty="0"/>
                        <a:t>1066</a:t>
                      </a: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참여 기간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(12/01-12/19)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에 해당 강좌와 교재를 모두 구매 하지 않은 경우 </a:t>
                      </a:r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“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본 이벤트는 </a:t>
                      </a:r>
                      <a:r>
                        <a:rPr lang="en-US" altLang="ko-KR" sz="800" b="0" dirty="0">
                          <a:ea typeface="에스코어 드림 3 Light" pitchFamily="34" charset="-127"/>
                        </a:rPr>
                        <a:t>2021</a:t>
                      </a:r>
                      <a:r>
                        <a:rPr lang="ko-KR" altLang="en-US" sz="800" b="0" dirty="0">
                          <a:ea typeface="에스코어 드림 3 Light" pitchFamily="34" charset="-127"/>
                        </a:rPr>
                        <a:t>년 </a:t>
                      </a:r>
                      <a:r>
                        <a:rPr lang="en-US" altLang="ko-KR" sz="800" b="0" dirty="0">
                          <a:ea typeface="에스코어 드림 3 Light" pitchFamily="34" charset="-127"/>
                        </a:rPr>
                        <a:t>12</a:t>
                      </a:r>
                      <a:r>
                        <a:rPr lang="ko-KR" altLang="en-US" sz="800" b="0" dirty="0">
                          <a:ea typeface="에스코어 드림 3 Light" pitchFamily="34" charset="-127"/>
                        </a:rPr>
                        <a:t>월 </a:t>
                      </a:r>
                      <a:r>
                        <a:rPr lang="en-US" altLang="ko-KR" sz="800" b="0" dirty="0">
                          <a:ea typeface="에스코어 드림 3 Light" pitchFamily="34" charset="-127"/>
                        </a:rPr>
                        <a:t>01</a:t>
                      </a:r>
                      <a:r>
                        <a:rPr lang="ko-KR" altLang="en-US" sz="800" b="0" dirty="0">
                          <a:ea typeface="에스코어 드림 3 Light" pitchFamily="34" charset="-127"/>
                        </a:rPr>
                        <a:t>일</a:t>
                      </a:r>
                      <a:r>
                        <a:rPr lang="en-US" altLang="ko-KR" sz="800" b="0" dirty="0">
                          <a:ea typeface="에스코어 드림 3 Light" pitchFamily="34" charset="-127"/>
                        </a:rPr>
                        <a:t>(</a:t>
                      </a:r>
                      <a:r>
                        <a:rPr lang="ko-KR" altLang="en-US" sz="800" b="0" dirty="0">
                          <a:ea typeface="에스코어 드림 3 Light" pitchFamily="34" charset="-127"/>
                        </a:rPr>
                        <a:t>수</a:t>
                      </a:r>
                      <a:r>
                        <a:rPr lang="en-US" altLang="ko-KR" sz="800" b="0" dirty="0">
                          <a:ea typeface="에스코어 드림 3 Light" pitchFamily="34" charset="-127"/>
                        </a:rPr>
                        <a:t>) ~ 2021</a:t>
                      </a:r>
                      <a:r>
                        <a:rPr lang="ko-KR" altLang="en-US" sz="800" b="0" dirty="0">
                          <a:ea typeface="에스코어 드림 3 Light" pitchFamily="34" charset="-127"/>
                        </a:rPr>
                        <a:t>년 </a:t>
                      </a:r>
                      <a:r>
                        <a:rPr lang="en-US" altLang="ko-KR" sz="800" b="0" dirty="0">
                          <a:ea typeface="에스코어 드림 3 Light" pitchFamily="34" charset="-127"/>
                        </a:rPr>
                        <a:t>12</a:t>
                      </a:r>
                      <a:r>
                        <a:rPr lang="ko-KR" altLang="en-US" sz="800" b="0" dirty="0">
                          <a:ea typeface="에스코어 드림 3 Light" pitchFamily="34" charset="-127"/>
                        </a:rPr>
                        <a:t>월 </a:t>
                      </a:r>
                      <a:r>
                        <a:rPr lang="en-US" altLang="ko-KR" sz="800" b="0" dirty="0">
                          <a:ea typeface="에스코어 드림 3 Light" pitchFamily="34" charset="-127"/>
                        </a:rPr>
                        <a:t>19</a:t>
                      </a:r>
                      <a:r>
                        <a:rPr lang="ko-KR" altLang="en-US" sz="800" b="0" dirty="0">
                          <a:ea typeface="에스코어 드림 3 Light" pitchFamily="34" charset="-127"/>
                        </a:rPr>
                        <a:t>일</a:t>
                      </a:r>
                      <a:r>
                        <a:rPr lang="en-US" altLang="ko-KR" sz="800" b="0" dirty="0">
                          <a:ea typeface="에스코어 드림 3 Light" pitchFamily="34" charset="-127"/>
                        </a:rPr>
                        <a:t>(</a:t>
                      </a:r>
                      <a:r>
                        <a:rPr lang="ko-KR" altLang="en-US" sz="800" b="0" dirty="0">
                          <a:ea typeface="에스코어 드림 3 Light" pitchFamily="34" charset="-127"/>
                        </a:rPr>
                        <a:t>일</a:t>
                      </a:r>
                      <a:r>
                        <a:rPr lang="en-US" altLang="ko-KR" sz="800" b="0" dirty="0">
                          <a:ea typeface="에스코어 드림 3 Light" pitchFamily="34" charset="-127"/>
                        </a:rPr>
                        <a:t>)</a:t>
                      </a:r>
                      <a:r>
                        <a:rPr lang="ko-KR" altLang="en-US" sz="800" b="0" dirty="0">
                          <a:ea typeface="에스코어 드림 3 Light" pitchFamily="34" charset="-127"/>
                        </a:rPr>
                        <a:t>에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일리 강좌와 교재를 모두 구매한 회원만 해당됩니다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.”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4)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참여 기간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(12/01-12/19)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에 해당 강좌와 교재를 모두 구매한 경우만 이벤트 진행</a:t>
                      </a: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신청 시 </a:t>
                      </a:r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상황별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endParaRPr lang="ko-KR" altLang="en-US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신청 완료 시 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이벤트 참여가 완료되었습니다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!”</a:t>
                      </a:r>
                    </a:p>
                    <a:p>
                      <a:pPr latinLnBrk="1"/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중복 신청 시 “이미 참여하였습니다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”</a:t>
                      </a:r>
                    </a:p>
                    <a:p>
                      <a:pPr latinLnBrk="1"/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마감시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“이벤트가 종료되었습니다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.”</a:t>
                      </a:r>
                    </a:p>
                    <a:p>
                      <a:pPr latinLnBrk="1"/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쌓아주세요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휴대폰 번호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참여날짜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강좌 구매 여부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(O,X)/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교재 구매 여부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(O,X)</a:t>
                      </a:r>
                      <a:endParaRPr lang="ko-KR" altLang="en-US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2368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유의사항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실서버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RP00001567</a:t>
                      </a:r>
                    </a:p>
                    <a:p>
                      <a:pPr latinLnBrk="1"/>
                      <a:r>
                        <a:rPr lang="en-US" altLang="ko-KR" sz="800" dirty="0"/>
                        <a:t>DEV: RP00000637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9384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D18E83E7-7F27-49BD-A5A6-06B948517389}"/>
              </a:ext>
            </a:extLst>
          </p:cNvPr>
          <p:cNvSpPr/>
          <p:nvPr/>
        </p:nvSpPr>
        <p:spPr>
          <a:xfrm>
            <a:off x="9667" y="9133"/>
            <a:ext cx="10043712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A5003-8114-49F5-988D-1816B5308686}"/>
              </a:ext>
            </a:extLst>
          </p:cNvPr>
          <p:cNvSpPr txBox="1"/>
          <p:nvPr/>
        </p:nvSpPr>
        <p:spPr>
          <a:xfrm>
            <a:off x="3610642" y="45632"/>
            <a:ext cx="38931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2000" b="1" kern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☆ </a:t>
            </a:r>
            <a:r>
              <a:rPr lang="en-US" altLang="ko-KR" sz="2000" b="1" kern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1 2 </a:t>
            </a:r>
            <a:r>
              <a:rPr lang="ko-KR" altLang="en-US" sz="2000" b="1" kern="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있</a:t>
            </a:r>
            <a:r>
              <a:rPr lang="ko-KR" altLang="en-US" sz="2000" b="1" kern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는 </a:t>
            </a:r>
            <a:r>
              <a:rPr lang="en-US" altLang="ko-KR" sz="2000" b="1" kern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 V E N T </a:t>
            </a:r>
            <a:r>
              <a:rPr lang="ko-KR" altLang="en-US" sz="2000" b="1" kern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☆</a:t>
            </a:r>
            <a:endParaRPr lang="en-US" altLang="ko-KR" sz="2000" b="1" kern="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A7972D-979F-4D98-9E7F-A6D9BF03E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71" y="1358952"/>
            <a:ext cx="555466" cy="584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74660D-6732-4E94-85ED-B3AAB546E7AA}"/>
              </a:ext>
            </a:extLst>
          </p:cNvPr>
          <p:cNvSpPr txBox="1"/>
          <p:nvPr/>
        </p:nvSpPr>
        <p:spPr>
          <a:xfrm>
            <a:off x="2427367" y="1109020"/>
            <a:ext cx="15645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4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일리</a:t>
            </a:r>
            <a:endParaRPr lang="ko-KR" altLang="en-US" sz="54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B42AA5-1028-42BC-9B63-023B01E68C59}"/>
              </a:ext>
            </a:extLst>
          </p:cNvPr>
          <p:cNvCxnSpPr>
            <a:cxnSpLocks/>
          </p:cNvCxnSpPr>
          <p:nvPr/>
        </p:nvCxnSpPr>
        <p:spPr>
          <a:xfrm>
            <a:off x="4194069" y="586380"/>
            <a:ext cx="0" cy="188940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4563C4-97DB-464F-98B8-BCDF931E804D}"/>
              </a:ext>
            </a:extLst>
          </p:cNvPr>
          <p:cNvSpPr txBox="1"/>
          <p:nvPr/>
        </p:nvSpPr>
        <p:spPr>
          <a:xfrm>
            <a:off x="4864082" y="1600224"/>
            <a:ext cx="4403165" cy="896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FontTx/>
              <a:buChar char="-"/>
            </a:pP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이벤트 기간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2021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년 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12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월 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01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일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수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~ 2021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년 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12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월 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19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일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일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1200" b="1" kern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</a:pP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이벤트 대상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일리를 강좌와 교재를 모두 구매한 회원</a:t>
            </a:r>
            <a:endParaRPr lang="en-US" altLang="ko-KR" sz="1200" b="1" kern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</a:pP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이벤트 발표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2021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년 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12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월 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일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목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9DA8A2-6B5D-4EF4-B272-F0B85C0ECB70}"/>
              </a:ext>
            </a:extLst>
          </p:cNvPr>
          <p:cNvSpPr/>
          <p:nvPr/>
        </p:nvSpPr>
        <p:spPr bwMode="auto">
          <a:xfrm>
            <a:off x="572753" y="6390848"/>
            <a:ext cx="10040717" cy="36004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유의사항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353BB4-AF3F-4DC8-8585-BBC1E21477F9}"/>
              </a:ext>
            </a:extLst>
          </p:cNvPr>
          <p:cNvSpPr txBox="1"/>
          <p:nvPr/>
        </p:nvSpPr>
        <p:spPr>
          <a:xfrm>
            <a:off x="4416340" y="674221"/>
            <a:ext cx="5442656" cy="896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처음 시작하는 수능 영어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 </a:t>
            </a: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일리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수능 영어를 </a:t>
            </a:r>
            <a:r>
              <a:rPr lang="ko-KR" altLang="en-US" sz="1200" b="1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일리있게</a:t>
            </a: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시작하는 여러분을 위해 준비했습니다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^^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이벤트 기간동안 일리 강좌와 교재를 모두 구매하면 추첨을 통해 상품을 드립니다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9D0876-6434-4D9D-A54C-F5FF50D363AA}"/>
              </a:ext>
            </a:extLst>
          </p:cNvPr>
          <p:cNvSpPr/>
          <p:nvPr/>
        </p:nvSpPr>
        <p:spPr bwMode="auto">
          <a:xfrm>
            <a:off x="1828916" y="4750378"/>
            <a:ext cx="2199195" cy="1064371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9" name="TextBox 37">
            <a:extLst>
              <a:ext uri="{FF2B5EF4-FFF2-40B4-BE49-F238E27FC236}">
                <a16:creationId xmlns:a16="http://schemas.microsoft.com/office/drawing/2014/main" id="{EABBCC1E-4A21-4C1F-A9FC-1478BDA8CB0A}"/>
              </a:ext>
            </a:extLst>
          </p:cNvPr>
          <p:cNvSpPr txBox="1"/>
          <p:nvPr/>
        </p:nvSpPr>
        <p:spPr>
          <a:xfrm>
            <a:off x="1766640" y="4677859"/>
            <a:ext cx="42832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i="1" dirty="0"/>
              <a:t>1</a:t>
            </a:r>
            <a:endParaRPr lang="ko-KR" altLang="en-US" sz="3200" b="1" i="1" dirty="0"/>
          </a:p>
        </p:txBody>
      </p:sp>
      <p:sp>
        <p:nvSpPr>
          <p:cNvPr id="32" name="TextBox 48">
            <a:extLst>
              <a:ext uri="{FF2B5EF4-FFF2-40B4-BE49-F238E27FC236}">
                <a16:creationId xmlns:a16="http://schemas.microsoft.com/office/drawing/2014/main" id="{7A400E08-A807-4EF4-B1C6-E922BBD4A3A4}"/>
              </a:ext>
            </a:extLst>
          </p:cNvPr>
          <p:cNvSpPr txBox="1"/>
          <p:nvPr/>
        </p:nvSpPr>
        <p:spPr>
          <a:xfrm>
            <a:off x="4487591" y="5005564"/>
            <a:ext cx="18517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이벤트 기간 내</a:t>
            </a:r>
            <a:endParaRPr lang="en-US" altLang="ko-KR" sz="1000" dirty="0"/>
          </a:p>
          <a:p>
            <a:pPr algn="ctr"/>
            <a:r>
              <a:rPr lang="en-US" altLang="ko-KR" sz="1000" dirty="0"/>
              <a:t>[</a:t>
            </a:r>
            <a:r>
              <a:rPr lang="ko-KR" altLang="en-US" sz="1000" dirty="0"/>
              <a:t>수능 영어의 </a:t>
            </a:r>
            <a:r>
              <a:rPr lang="ko-KR" altLang="en-US" sz="1000" dirty="0" err="1"/>
              <a:t>일리있는</a:t>
            </a:r>
            <a:r>
              <a:rPr lang="ko-KR" altLang="en-US" sz="1000" dirty="0"/>
              <a:t> 시작</a:t>
            </a:r>
            <a:r>
              <a:rPr lang="en-US" altLang="ko-KR" sz="1000" dirty="0"/>
              <a:t>] </a:t>
            </a:r>
          </a:p>
          <a:p>
            <a:pPr algn="ctr"/>
            <a:r>
              <a:rPr lang="ko-KR" altLang="en-US" sz="1000" dirty="0"/>
              <a:t>버튼을</a:t>
            </a:r>
            <a:r>
              <a:rPr lang="en-US" altLang="ko-KR" sz="1000" dirty="0"/>
              <a:t> </a:t>
            </a:r>
            <a:r>
              <a:rPr lang="ko-KR" altLang="en-US" sz="1000" dirty="0"/>
              <a:t>누른다</a:t>
            </a:r>
          </a:p>
        </p:txBody>
      </p:sp>
      <p:sp>
        <p:nvSpPr>
          <p:cNvPr id="33" name="TextBox 50">
            <a:extLst>
              <a:ext uri="{FF2B5EF4-FFF2-40B4-BE49-F238E27FC236}">
                <a16:creationId xmlns:a16="http://schemas.microsoft.com/office/drawing/2014/main" id="{0118C0BA-A364-4AC3-85BE-503B4B907F40}"/>
              </a:ext>
            </a:extLst>
          </p:cNvPr>
          <p:cNvSpPr txBox="1"/>
          <p:nvPr/>
        </p:nvSpPr>
        <p:spPr>
          <a:xfrm>
            <a:off x="7139507" y="4998523"/>
            <a:ext cx="12394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당첨자 발표때까지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이명학</a:t>
            </a:r>
            <a:r>
              <a:rPr lang="ko-KR" altLang="en-US" sz="1000" dirty="0"/>
              <a:t> 선생님과</a:t>
            </a:r>
            <a:endParaRPr lang="en-US" altLang="ko-KR" sz="1000" dirty="0"/>
          </a:p>
          <a:p>
            <a:pPr algn="ctr"/>
            <a:r>
              <a:rPr lang="en-US" altLang="ko-KR" sz="1000" dirty="0"/>
              <a:t> </a:t>
            </a:r>
            <a:r>
              <a:rPr lang="ko-KR" altLang="en-US" sz="1000" dirty="0"/>
              <a:t>함께 </a:t>
            </a:r>
            <a:r>
              <a:rPr lang="ko-KR" altLang="en-US" sz="1000" dirty="0" err="1"/>
              <a:t>열공</a:t>
            </a:r>
            <a:r>
              <a:rPr lang="ko-KR" altLang="en-US" sz="1000" dirty="0"/>
              <a:t> 한다</a:t>
            </a:r>
          </a:p>
        </p:txBody>
      </p:sp>
      <p:sp>
        <p:nvSpPr>
          <p:cNvPr id="34" name="TextBox 51">
            <a:extLst>
              <a:ext uri="{FF2B5EF4-FFF2-40B4-BE49-F238E27FC236}">
                <a16:creationId xmlns:a16="http://schemas.microsoft.com/office/drawing/2014/main" id="{1F602030-BE9E-444C-8CC4-3A3C16436F15}"/>
              </a:ext>
            </a:extLst>
          </p:cNvPr>
          <p:cNvSpPr txBox="1"/>
          <p:nvPr/>
        </p:nvSpPr>
        <p:spPr>
          <a:xfrm>
            <a:off x="2288396" y="5030927"/>
            <a:ext cx="13452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/>
              <a:t>이명학</a:t>
            </a:r>
            <a:r>
              <a:rPr lang="ko-KR" altLang="en-US" sz="1000" dirty="0"/>
              <a:t> 선생님의</a:t>
            </a:r>
            <a:endParaRPr lang="en-US" altLang="ko-KR" sz="1000" dirty="0"/>
          </a:p>
          <a:p>
            <a:pPr algn="ctr"/>
            <a:r>
              <a:rPr lang="ko-KR" altLang="en-US" sz="1000" dirty="0"/>
              <a:t>일리 강의와 교재를 </a:t>
            </a:r>
            <a:endParaRPr lang="en-US" altLang="ko-KR" sz="1000" dirty="0"/>
          </a:p>
          <a:p>
            <a:pPr algn="ctr"/>
            <a:r>
              <a:rPr lang="ko-KR" altLang="en-US" sz="1000" dirty="0"/>
              <a:t>구매한다</a:t>
            </a:r>
          </a:p>
        </p:txBody>
      </p:sp>
      <p:sp>
        <p:nvSpPr>
          <p:cNvPr id="35" name="TextBox 36">
            <a:extLst>
              <a:ext uri="{FF2B5EF4-FFF2-40B4-BE49-F238E27FC236}">
                <a16:creationId xmlns:a16="http://schemas.microsoft.com/office/drawing/2014/main" id="{8ED55777-73FE-489C-B76C-691EB30FB037}"/>
              </a:ext>
            </a:extLst>
          </p:cNvPr>
          <p:cNvSpPr txBox="1"/>
          <p:nvPr/>
        </p:nvSpPr>
        <p:spPr>
          <a:xfrm>
            <a:off x="4587350" y="4380777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/>
              <a:t>참  여  방  법</a:t>
            </a:r>
            <a:endParaRPr lang="en-US" altLang="ko-KR" sz="1600" b="1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1C25C08-28BC-4195-A961-6CDAF4DADD89}"/>
              </a:ext>
            </a:extLst>
          </p:cNvPr>
          <p:cNvCxnSpPr/>
          <p:nvPr/>
        </p:nvCxnSpPr>
        <p:spPr>
          <a:xfrm>
            <a:off x="1653469" y="4564572"/>
            <a:ext cx="2808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380B54B-3201-4A60-9D73-DDECC66A15C7}"/>
              </a:ext>
            </a:extLst>
          </p:cNvPr>
          <p:cNvCxnSpPr/>
          <p:nvPr/>
        </p:nvCxnSpPr>
        <p:spPr>
          <a:xfrm>
            <a:off x="6045815" y="4550054"/>
            <a:ext cx="2808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A632022-9E62-4457-9188-580A8877AB18}"/>
              </a:ext>
            </a:extLst>
          </p:cNvPr>
          <p:cNvSpPr/>
          <p:nvPr/>
        </p:nvSpPr>
        <p:spPr bwMode="auto">
          <a:xfrm>
            <a:off x="3445161" y="5862606"/>
            <a:ext cx="3709359" cy="464929"/>
          </a:xfrm>
          <a:prstGeom prst="roundRect">
            <a:avLst/>
          </a:prstGeom>
          <a:solidFill>
            <a:schemeClr val="tx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수능 영어의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 kern="0" dirty="0" err="1">
                <a:solidFill>
                  <a:schemeClr val="bg1"/>
                </a:solidFill>
                <a:latin typeface="+mn-ea"/>
              </a:rPr>
              <a:t>일리있는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 시작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!</a:t>
            </a:r>
            <a:endParaRPr kumimoji="0" lang="ko-KR" altLang="en-US" sz="1600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5747132-AD95-4344-A887-196D88FAC95C}"/>
              </a:ext>
            </a:extLst>
          </p:cNvPr>
          <p:cNvSpPr/>
          <p:nvPr/>
        </p:nvSpPr>
        <p:spPr bwMode="auto">
          <a:xfrm>
            <a:off x="3703187" y="6000554"/>
            <a:ext cx="214312" cy="21431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77846F-B453-4A66-814A-95EDD1C0CDDB}"/>
              </a:ext>
            </a:extLst>
          </p:cNvPr>
          <p:cNvSpPr/>
          <p:nvPr/>
        </p:nvSpPr>
        <p:spPr bwMode="auto">
          <a:xfrm>
            <a:off x="4214979" y="4730449"/>
            <a:ext cx="2199195" cy="1064371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1F526F7-6CAC-4002-9818-8E5434329B15}"/>
              </a:ext>
            </a:extLst>
          </p:cNvPr>
          <p:cNvSpPr/>
          <p:nvPr/>
        </p:nvSpPr>
        <p:spPr bwMode="auto">
          <a:xfrm>
            <a:off x="6626920" y="4738415"/>
            <a:ext cx="2199195" cy="1064371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30" name="TextBox 38">
            <a:extLst>
              <a:ext uri="{FF2B5EF4-FFF2-40B4-BE49-F238E27FC236}">
                <a16:creationId xmlns:a16="http://schemas.microsoft.com/office/drawing/2014/main" id="{8A783380-6895-48A2-9190-EBFD070CCC7C}"/>
              </a:ext>
            </a:extLst>
          </p:cNvPr>
          <p:cNvSpPr txBox="1"/>
          <p:nvPr/>
        </p:nvSpPr>
        <p:spPr>
          <a:xfrm>
            <a:off x="4130756" y="4669678"/>
            <a:ext cx="42832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i="1" dirty="0"/>
              <a:t>2</a:t>
            </a:r>
            <a:endParaRPr lang="ko-KR" altLang="en-US" sz="3200" b="1" i="1" dirty="0"/>
          </a:p>
        </p:txBody>
      </p:sp>
      <p:sp>
        <p:nvSpPr>
          <p:cNvPr id="31" name="TextBox 39">
            <a:extLst>
              <a:ext uri="{FF2B5EF4-FFF2-40B4-BE49-F238E27FC236}">
                <a16:creationId xmlns:a16="http://schemas.microsoft.com/office/drawing/2014/main" id="{2AE7260C-9F75-466D-9F3B-73EE6AACE919}"/>
              </a:ext>
            </a:extLst>
          </p:cNvPr>
          <p:cNvSpPr txBox="1"/>
          <p:nvPr/>
        </p:nvSpPr>
        <p:spPr>
          <a:xfrm>
            <a:off x="6541948" y="4656814"/>
            <a:ext cx="42832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i="1" dirty="0"/>
              <a:t>3</a:t>
            </a:r>
            <a:endParaRPr lang="ko-KR" altLang="en-US" sz="3200" b="1" i="1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002AD51-B13A-4B1E-9929-2F8B1A8616E9}"/>
              </a:ext>
            </a:extLst>
          </p:cNvPr>
          <p:cNvSpPr/>
          <p:nvPr/>
        </p:nvSpPr>
        <p:spPr bwMode="auto">
          <a:xfrm>
            <a:off x="5035963" y="6452967"/>
            <a:ext cx="214312" cy="21431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" name="그림 9" descr="컵, 커피, 음식, 페이스트리이(가) 표시된 사진&#10;&#10;자동 생성된 설명">
            <a:extLst>
              <a:ext uri="{FF2B5EF4-FFF2-40B4-BE49-F238E27FC236}">
                <a16:creationId xmlns:a16="http://schemas.microsoft.com/office/drawing/2014/main" id="{7351D976-5278-46A3-B200-2718806CA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87" y="3087353"/>
            <a:ext cx="1013216" cy="102738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C670FE7-EEF1-494B-AE0A-65B2FB684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392" y="3093715"/>
            <a:ext cx="923738" cy="99174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C603924-A1C9-478A-B26A-031914AC9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579" y="3161885"/>
            <a:ext cx="1037061" cy="8822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DF60-312D-4C6F-AFCD-92A83CFDC7CB}"/>
              </a:ext>
            </a:extLst>
          </p:cNvPr>
          <p:cNvSpPr/>
          <p:nvPr/>
        </p:nvSpPr>
        <p:spPr>
          <a:xfrm>
            <a:off x="4130447" y="2684774"/>
            <a:ext cx="2069257" cy="35020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659468-12E6-4360-8008-87993435E538}"/>
              </a:ext>
            </a:extLst>
          </p:cNvPr>
          <p:cNvSpPr txBox="1"/>
          <p:nvPr/>
        </p:nvSpPr>
        <p:spPr>
          <a:xfrm>
            <a:off x="4542496" y="2675209"/>
            <a:ext cx="1537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>
                <a:latin typeface="휴먼모음T" panose="02030504000101010101" pitchFamily="18" charset="-127"/>
                <a:ea typeface="휴먼모음T" panose="02030504000101010101" pitchFamily="18" charset="-127"/>
              </a:rPr>
              <a:t>이벤트 상품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774E44C-09C5-4A03-AF9C-173B68F7E5B2}"/>
              </a:ext>
            </a:extLst>
          </p:cNvPr>
          <p:cNvSpPr/>
          <p:nvPr/>
        </p:nvSpPr>
        <p:spPr>
          <a:xfrm>
            <a:off x="2303853" y="3060407"/>
            <a:ext cx="445616" cy="4611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FEB581-C9F7-4030-A2B2-7128AD086A3A}"/>
              </a:ext>
            </a:extLst>
          </p:cNvPr>
          <p:cNvSpPr txBox="1"/>
          <p:nvPr/>
        </p:nvSpPr>
        <p:spPr>
          <a:xfrm>
            <a:off x="2251238" y="3114038"/>
            <a:ext cx="6967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kern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12</a:t>
            </a:r>
            <a:r>
              <a:rPr lang="ko-KR" altLang="en-US" sz="1500" b="1" kern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명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6A29318-1ED5-41D4-A975-E567A25CF42E}"/>
              </a:ext>
            </a:extLst>
          </p:cNvPr>
          <p:cNvSpPr/>
          <p:nvPr/>
        </p:nvSpPr>
        <p:spPr>
          <a:xfrm>
            <a:off x="6984149" y="3041885"/>
            <a:ext cx="445616" cy="4611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E6C0DA-3AA1-491A-8903-C4401D4CC61D}"/>
              </a:ext>
            </a:extLst>
          </p:cNvPr>
          <p:cNvSpPr txBox="1"/>
          <p:nvPr/>
        </p:nvSpPr>
        <p:spPr>
          <a:xfrm>
            <a:off x="6931534" y="3095516"/>
            <a:ext cx="6967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kern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12</a:t>
            </a:r>
            <a:r>
              <a:rPr lang="ko-KR" altLang="en-US" sz="1500" b="1" kern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명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E4043F3-11E8-408F-AC43-3D6AB5B21777}"/>
              </a:ext>
            </a:extLst>
          </p:cNvPr>
          <p:cNvSpPr/>
          <p:nvPr/>
        </p:nvSpPr>
        <p:spPr>
          <a:xfrm>
            <a:off x="8559651" y="3090466"/>
            <a:ext cx="445616" cy="4611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A1D80A-31E8-45CB-9B80-F6B76C3E7471}"/>
              </a:ext>
            </a:extLst>
          </p:cNvPr>
          <p:cNvSpPr txBox="1"/>
          <p:nvPr/>
        </p:nvSpPr>
        <p:spPr>
          <a:xfrm>
            <a:off x="8507036" y="3144097"/>
            <a:ext cx="6967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kern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12</a:t>
            </a:r>
            <a:r>
              <a:rPr lang="ko-KR" altLang="en-US" sz="1500" b="1" kern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명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385FCC-1007-431A-86FB-5F72F827A9E8}"/>
              </a:ext>
            </a:extLst>
          </p:cNvPr>
          <p:cNvSpPr txBox="1"/>
          <p:nvPr/>
        </p:nvSpPr>
        <p:spPr>
          <a:xfrm>
            <a:off x="1413149" y="4090160"/>
            <a:ext cx="203404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/>
              <a:t>[</a:t>
            </a:r>
            <a:r>
              <a:rPr lang="ko-KR" altLang="en-US" sz="700" dirty="0"/>
              <a:t>스타벅스</a:t>
            </a:r>
            <a:r>
              <a:rPr lang="en-US" altLang="ko-KR" sz="700" dirty="0"/>
              <a:t>] </a:t>
            </a:r>
            <a:r>
              <a:rPr lang="ko-KR" altLang="en-US" sz="700" dirty="0" err="1"/>
              <a:t>시그니처</a:t>
            </a:r>
            <a:r>
              <a:rPr lang="ko-KR" altLang="en-US" sz="700" dirty="0"/>
              <a:t> 핫 초콜릿 </a:t>
            </a:r>
            <a:r>
              <a:rPr lang="ko-KR" altLang="en-US" sz="700" dirty="0" err="1"/>
              <a:t>Tall</a:t>
            </a:r>
            <a:endParaRPr lang="ko-KR" altLang="en-US" sz="7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B36DB-3334-4CD5-832C-3D29E259D075}"/>
              </a:ext>
            </a:extLst>
          </p:cNvPr>
          <p:cNvGrpSpPr/>
          <p:nvPr/>
        </p:nvGrpSpPr>
        <p:grpSpPr>
          <a:xfrm>
            <a:off x="4473588" y="3076801"/>
            <a:ext cx="2034042" cy="1212195"/>
            <a:chOff x="3015741" y="3084572"/>
            <a:chExt cx="2034042" cy="121219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57199E6-EA65-4DEF-B1B7-5D4A68BC5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9182" y="3084572"/>
              <a:ext cx="696779" cy="1066459"/>
            </a:xfrm>
            <a:prstGeom prst="rect">
              <a:avLst/>
            </a:prstGeom>
          </p:spPr>
        </p:pic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5A64161-5681-491C-92A8-54FB7AB41705}"/>
                </a:ext>
              </a:extLst>
            </p:cNvPr>
            <p:cNvSpPr/>
            <p:nvPr/>
          </p:nvSpPr>
          <p:spPr>
            <a:xfrm>
              <a:off x="3879553" y="3110804"/>
              <a:ext cx="445616" cy="4611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986045-C1F3-426E-9B16-96F7F214F5BC}"/>
                </a:ext>
              </a:extLst>
            </p:cNvPr>
            <p:cNvSpPr txBox="1"/>
            <p:nvPr/>
          </p:nvSpPr>
          <p:spPr>
            <a:xfrm>
              <a:off x="3826938" y="3164435"/>
              <a:ext cx="696779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kern="0" dirty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12</a:t>
              </a:r>
              <a:r>
                <a:rPr lang="ko-KR" altLang="en-US" sz="1500" b="1" kern="0" dirty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명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14936EA-5B5B-4465-A7FA-BE1D9B8C7611}"/>
                </a:ext>
              </a:extLst>
            </p:cNvPr>
            <p:cNvSpPr txBox="1"/>
            <p:nvPr/>
          </p:nvSpPr>
          <p:spPr>
            <a:xfrm>
              <a:off x="3015741" y="4096712"/>
              <a:ext cx="203404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/>
                <a:t>[</a:t>
              </a:r>
              <a:r>
                <a:rPr lang="ko-KR" altLang="en-US" sz="700" dirty="0" err="1"/>
                <a:t>엔젤리너스</a:t>
              </a:r>
              <a:r>
                <a:rPr lang="en-US" altLang="ko-KR" sz="700" dirty="0"/>
                <a:t>] </a:t>
              </a:r>
              <a:r>
                <a:rPr lang="ko-KR" altLang="en-US" sz="700" dirty="0"/>
                <a:t>자색 고구마 라떼</a:t>
              </a:r>
              <a:r>
                <a:rPr lang="en-US" altLang="ko-KR" sz="700" dirty="0"/>
                <a:t>(S)</a:t>
              </a:r>
              <a:endParaRPr lang="ko-KR" altLang="en-US" sz="7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B74E372-FFA2-40C0-A2AC-E5D2496E0209}"/>
              </a:ext>
            </a:extLst>
          </p:cNvPr>
          <p:cNvGrpSpPr/>
          <p:nvPr/>
        </p:nvGrpSpPr>
        <p:grpSpPr>
          <a:xfrm>
            <a:off x="3117409" y="3080041"/>
            <a:ext cx="2199731" cy="1199843"/>
            <a:chOff x="4671473" y="3079294"/>
            <a:chExt cx="2199731" cy="119984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571F6DB-43A0-43B2-AA10-995C02F3F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71473" y="3079294"/>
              <a:ext cx="1088764" cy="1047853"/>
            </a:xfrm>
            <a:prstGeom prst="rect">
              <a:avLst/>
            </a:prstGeom>
          </p:spPr>
        </p:pic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1C0C552-9A77-42EB-8EAD-DF34CEE9DB14}"/>
                </a:ext>
              </a:extLst>
            </p:cNvPr>
            <p:cNvSpPr/>
            <p:nvPr/>
          </p:nvSpPr>
          <p:spPr>
            <a:xfrm>
              <a:off x="5364407" y="3092766"/>
              <a:ext cx="445616" cy="4611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71FB676-7DEF-4A7D-8908-F4D99E5A2528}"/>
                </a:ext>
              </a:extLst>
            </p:cNvPr>
            <p:cNvSpPr txBox="1"/>
            <p:nvPr/>
          </p:nvSpPr>
          <p:spPr>
            <a:xfrm>
              <a:off x="5311792" y="3146397"/>
              <a:ext cx="696779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kern="0" dirty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12</a:t>
              </a:r>
              <a:r>
                <a:rPr lang="ko-KR" altLang="en-US" sz="1500" b="1" kern="0" dirty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명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5851D0-5FD5-4E6C-B3B6-0D5E5E6E1C2F}"/>
                </a:ext>
              </a:extLst>
            </p:cNvPr>
            <p:cNvSpPr txBox="1"/>
            <p:nvPr/>
          </p:nvSpPr>
          <p:spPr>
            <a:xfrm>
              <a:off x="4837162" y="4079082"/>
              <a:ext cx="203404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/>
                <a:t>[</a:t>
              </a:r>
              <a:r>
                <a:rPr lang="ko-KR" altLang="en-US" sz="700" dirty="0" err="1"/>
                <a:t>할리스</a:t>
              </a:r>
              <a:r>
                <a:rPr lang="en-US" altLang="ko-KR" sz="700" dirty="0"/>
                <a:t>] </a:t>
              </a:r>
              <a:r>
                <a:rPr lang="ko-KR" altLang="en-US" sz="700" dirty="0" err="1"/>
                <a:t>핫초코</a:t>
              </a:r>
              <a:endParaRPr lang="ko-KR" altLang="en-US" sz="700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8F43013-78CB-4546-A4B7-3293C3F9BA80}"/>
              </a:ext>
            </a:extLst>
          </p:cNvPr>
          <p:cNvSpPr txBox="1"/>
          <p:nvPr/>
        </p:nvSpPr>
        <p:spPr>
          <a:xfrm>
            <a:off x="6208818" y="4068530"/>
            <a:ext cx="203404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/>
              <a:t>[</a:t>
            </a:r>
            <a:r>
              <a:rPr lang="ko-KR" altLang="en-US" sz="700" dirty="0" err="1"/>
              <a:t>투썸플레이스</a:t>
            </a:r>
            <a:r>
              <a:rPr lang="en-US" altLang="ko-KR" sz="700" dirty="0"/>
              <a:t>] </a:t>
            </a:r>
            <a:r>
              <a:rPr lang="ko-KR" altLang="en-US" sz="700" dirty="0"/>
              <a:t>고구마 라떼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775AE2-3787-4C4A-A1DC-117928507D76}"/>
              </a:ext>
            </a:extLst>
          </p:cNvPr>
          <p:cNvSpPr txBox="1"/>
          <p:nvPr/>
        </p:nvSpPr>
        <p:spPr>
          <a:xfrm>
            <a:off x="7788619" y="4085099"/>
            <a:ext cx="203404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/>
              <a:t>[</a:t>
            </a:r>
            <a:r>
              <a:rPr lang="ko-KR" altLang="en-US" sz="700" dirty="0" err="1"/>
              <a:t>커피빈</a:t>
            </a:r>
            <a:r>
              <a:rPr lang="en-US" altLang="ko-KR" sz="700" dirty="0"/>
              <a:t>] </a:t>
            </a:r>
            <a:r>
              <a:rPr lang="ko-KR" altLang="en-US" sz="700" dirty="0"/>
              <a:t>더블 </a:t>
            </a:r>
            <a:r>
              <a:rPr lang="ko-KR" altLang="en-US" sz="700" dirty="0" err="1"/>
              <a:t>초코렛</a:t>
            </a:r>
            <a:r>
              <a:rPr lang="ko-KR" altLang="en-US" sz="700" dirty="0"/>
              <a:t> </a:t>
            </a:r>
            <a:r>
              <a:rPr lang="en-US" altLang="ko-KR" sz="700" dirty="0"/>
              <a:t>(S)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9862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91744" y="2564904"/>
            <a:ext cx="4608512" cy="172819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3200" b="1" kern="0" dirty="0">
                <a:solidFill>
                  <a:sysClr val="windowText" lastClr="000000"/>
                </a:solidFill>
                <a:latin typeface="+mn-ea"/>
              </a:rPr>
              <a:t>MOBILE</a:t>
            </a:r>
            <a:endParaRPr lang="ko-KR" altLang="en-US" sz="3200" b="1" kern="0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5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486FA5A5-E7F0-4061-AB26-2D85B5FAD6C9}"/>
              </a:ext>
            </a:extLst>
          </p:cNvPr>
          <p:cNvSpPr/>
          <p:nvPr/>
        </p:nvSpPr>
        <p:spPr>
          <a:xfrm>
            <a:off x="8137834" y="3947689"/>
            <a:ext cx="2063691" cy="553673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CB35F811-90E8-4CCA-81E7-C7DC9033F829}"/>
              </a:ext>
            </a:extLst>
          </p:cNvPr>
          <p:cNvSpPr/>
          <p:nvPr/>
        </p:nvSpPr>
        <p:spPr>
          <a:xfrm>
            <a:off x="7906090" y="4803208"/>
            <a:ext cx="2063691" cy="553673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CBEE81C4-472E-4F6D-83AA-1F1FEA9AC9A8}"/>
              </a:ext>
            </a:extLst>
          </p:cNvPr>
          <p:cNvSpPr/>
          <p:nvPr/>
        </p:nvSpPr>
        <p:spPr>
          <a:xfrm>
            <a:off x="7717046" y="3077248"/>
            <a:ext cx="2063691" cy="553673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AFB3C41-F701-4E9B-BE11-9F0B22BCB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18017"/>
              </p:ext>
            </p:extLst>
          </p:nvPr>
        </p:nvGraphicFramePr>
        <p:xfrm>
          <a:off x="10043712" y="17522"/>
          <a:ext cx="2138621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0066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선생님 홈 </a:t>
                      </a:r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새창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hlinkClick r:id="rId2"/>
                        </a:rPr>
                        <a:t>http://m.mimacstudy.com/mobile/tcher/home/tcherHomeMain.ds?coType=M&amp;tcd=531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2368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본교재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표지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부교재 표지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13PAGE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14PAGE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4-3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15PAGE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93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5728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F091D631-7D3D-4ECA-A7EC-862D88B11375}"/>
              </a:ext>
            </a:extLst>
          </p:cNvPr>
          <p:cNvGrpSpPr/>
          <p:nvPr/>
        </p:nvGrpSpPr>
        <p:grpSpPr>
          <a:xfrm>
            <a:off x="4249888" y="671113"/>
            <a:ext cx="3454010" cy="5220967"/>
            <a:chOff x="4138315" y="1342240"/>
            <a:chExt cx="3554388" cy="5194013"/>
          </a:xfrm>
        </p:grpSpPr>
        <p:sp>
          <p:nvSpPr>
            <p:cNvPr id="15" name="사다리꼴 14">
              <a:extLst>
                <a:ext uri="{FF2B5EF4-FFF2-40B4-BE49-F238E27FC236}">
                  <a16:creationId xmlns:a16="http://schemas.microsoft.com/office/drawing/2014/main" id="{64BC0DF0-D18B-4762-BBC0-627DE4068C0F}"/>
                </a:ext>
              </a:extLst>
            </p:cNvPr>
            <p:cNvSpPr/>
            <p:nvPr/>
          </p:nvSpPr>
          <p:spPr bwMode="auto">
            <a:xfrm rot="5400000">
              <a:off x="3531912" y="2375462"/>
              <a:ext cx="5177228" cy="3144354"/>
            </a:xfrm>
            <a:prstGeom prst="trapezoid">
              <a:avLst>
                <a:gd name="adj" fmla="val 15264"/>
              </a:avLst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b="1" kern="0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DA86FE27-310A-4EA6-93D6-08D5496FF5B5}"/>
                </a:ext>
              </a:extLst>
            </p:cNvPr>
            <p:cNvSpPr/>
            <p:nvPr/>
          </p:nvSpPr>
          <p:spPr bwMode="auto">
            <a:xfrm rot="5400000" flipV="1">
              <a:off x="1796113" y="3684442"/>
              <a:ext cx="5168792" cy="484388"/>
            </a:xfrm>
            <a:prstGeom prst="trapezoid">
              <a:avLst>
                <a:gd name="adj" fmla="val 44275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b="1" kern="0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7C745FC-F01E-4C82-B8FD-AA1785553003}"/>
              </a:ext>
            </a:extLst>
          </p:cNvPr>
          <p:cNvGrpSpPr/>
          <p:nvPr/>
        </p:nvGrpSpPr>
        <p:grpSpPr>
          <a:xfrm>
            <a:off x="5083872" y="1496050"/>
            <a:ext cx="3447897" cy="5081911"/>
            <a:chOff x="4138315" y="1342240"/>
            <a:chExt cx="3554388" cy="5194013"/>
          </a:xfrm>
        </p:grpSpPr>
        <p:sp>
          <p:nvSpPr>
            <p:cNvPr id="14" name="사다리꼴 13">
              <a:extLst>
                <a:ext uri="{FF2B5EF4-FFF2-40B4-BE49-F238E27FC236}">
                  <a16:creationId xmlns:a16="http://schemas.microsoft.com/office/drawing/2014/main" id="{708D618D-DB04-4FFF-8EF8-B1EC7205286B}"/>
                </a:ext>
              </a:extLst>
            </p:cNvPr>
            <p:cNvSpPr/>
            <p:nvPr/>
          </p:nvSpPr>
          <p:spPr bwMode="auto">
            <a:xfrm rot="5400000">
              <a:off x="3531912" y="2375462"/>
              <a:ext cx="5177228" cy="3144354"/>
            </a:xfrm>
            <a:prstGeom prst="trapezoid">
              <a:avLst>
                <a:gd name="adj" fmla="val 15264"/>
              </a:avLst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b="1" kern="0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사다리꼴 17">
              <a:extLst>
                <a:ext uri="{FF2B5EF4-FFF2-40B4-BE49-F238E27FC236}">
                  <a16:creationId xmlns:a16="http://schemas.microsoft.com/office/drawing/2014/main" id="{85DA6DD0-2182-4951-8D75-92D30AA09DCA}"/>
                </a:ext>
              </a:extLst>
            </p:cNvPr>
            <p:cNvSpPr/>
            <p:nvPr/>
          </p:nvSpPr>
          <p:spPr bwMode="auto">
            <a:xfrm rot="5400000" flipV="1">
              <a:off x="1796113" y="3684442"/>
              <a:ext cx="5168792" cy="484388"/>
            </a:xfrm>
            <a:prstGeom prst="trapezoid">
              <a:avLst>
                <a:gd name="adj" fmla="val 44275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b="1" kern="0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49AEB75-F800-4CF6-9A2C-783C1C1F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912" y="2005660"/>
            <a:ext cx="2788440" cy="40316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0E4A8C-AB40-4CB6-92E8-B10C91E235C0}"/>
              </a:ext>
            </a:extLst>
          </p:cNvPr>
          <p:cNvSpPr txBox="1"/>
          <p:nvPr/>
        </p:nvSpPr>
        <p:spPr>
          <a:xfrm>
            <a:off x="4138772" y="1396388"/>
            <a:ext cx="644315" cy="363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200000"/>
              </a:lnSpc>
            </a:pPr>
            <a:r>
              <a:rPr lang="ko-KR" altLang="en-US" sz="1800" b="1" kern="0" dirty="0">
                <a:latin typeface="+mn-ea"/>
              </a:rPr>
              <a:t>수</a:t>
            </a:r>
            <a:endParaRPr lang="en-US" altLang="ko-KR" sz="18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endParaRPr lang="en-US" altLang="ko-KR" sz="7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r>
              <a:rPr lang="ko-KR" altLang="en-US" sz="1800" b="1" kern="0" dirty="0">
                <a:latin typeface="+mn-ea"/>
              </a:rPr>
              <a:t>능</a:t>
            </a:r>
            <a:endParaRPr lang="en-US" altLang="ko-KR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endParaRPr lang="en-US" altLang="ko-KR" sz="7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r>
              <a:rPr lang="ko-KR" altLang="en-US" sz="1800" b="1" kern="0" dirty="0">
                <a:latin typeface="+mn-ea"/>
              </a:rPr>
              <a:t>영</a:t>
            </a:r>
            <a:endParaRPr lang="en-US" altLang="ko-KR" sz="18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endParaRPr lang="en-US" altLang="ko-KR" sz="7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r>
              <a:rPr lang="ko-KR" altLang="en-US" sz="1800" b="1" kern="0" dirty="0">
                <a:latin typeface="+mn-ea"/>
              </a:rPr>
              <a:t>어</a:t>
            </a:r>
            <a:endParaRPr lang="en-US" altLang="ko-KR" sz="18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endParaRPr lang="en-US" altLang="ko-KR" sz="7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r>
              <a:rPr lang="ko-KR" altLang="en-US" sz="1800" b="1" kern="0" dirty="0">
                <a:latin typeface="+mn-ea"/>
              </a:rPr>
              <a:t>의</a:t>
            </a:r>
            <a:endParaRPr lang="en-US" altLang="ko-KR" sz="1800" b="1" kern="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8F4EE6-51BA-4ECC-9172-5D7811C53EC2}"/>
              </a:ext>
            </a:extLst>
          </p:cNvPr>
          <p:cNvSpPr txBox="1"/>
          <p:nvPr/>
        </p:nvSpPr>
        <p:spPr>
          <a:xfrm>
            <a:off x="8572423" y="4078331"/>
            <a:ext cx="11628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1300" b="1" kern="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일리있는</a:t>
            </a:r>
            <a:r>
              <a:rPr lang="ko-KR" altLang="en-US" sz="13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강의</a:t>
            </a:r>
            <a:r>
              <a:rPr lang="en-US" altLang="ko-KR" sz="13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  <a:endParaRPr lang="en-US" altLang="ko-KR" sz="1300" b="1" kern="0" dirty="0">
              <a:solidFill>
                <a:srgbClr val="0070C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109EB8-DB0A-41E2-ACF5-D3963FF2B92E}"/>
              </a:ext>
            </a:extLst>
          </p:cNvPr>
          <p:cNvSpPr txBox="1"/>
          <p:nvPr/>
        </p:nvSpPr>
        <p:spPr>
          <a:xfrm>
            <a:off x="8572423" y="4933850"/>
            <a:ext cx="11628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1300" b="1" kern="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일리있는</a:t>
            </a:r>
            <a:r>
              <a:rPr lang="ko-KR" altLang="en-US" sz="13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교재</a:t>
            </a:r>
            <a:r>
              <a:rPr lang="en-US" altLang="ko-KR" sz="13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  <a:endParaRPr lang="en-US" altLang="ko-KR" sz="1300" b="1" kern="0" dirty="0">
              <a:solidFill>
                <a:srgbClr val="0070C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AFA0CD7-2585-4F8D-9C66-CBFAB8A45387}"/>
              </a:ext>
            </a:extLst>
          </p:cNvPr>
          <p:cNvSpPr/>
          <p:nvPr/>
        </p:nvSpPr>
        <p:spPr>
          <a:xfrm rot="21035351">
            <a:off x="5576533" y="6186588"/>
            <a:ext cx="11705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이명학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선생님 홈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26738-62E9-4774-BF5D-AB12C9F97CB4}"/>
              </a:ext>
            </a:extLst>
          </p:cNvPr>
          <p:cNvSpPr txBox="1"/>
          <p:nvPr/>
        </p:nvSpPr>
        <p:spPr>
          <a:xfrm>
            <a:off x="4851713" y="2283611"/>
            <a:ext cx="930414" cy="3328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200000"/>
              </a:lnSpc>
            </a:pPr>
            <a:r>
              <a:rPr lang="ko-KR" altLang="en-US" sz="1800" b="1" kern="0" dirty="0">
                <a:latin typeface="+mn-ea"/>
              </a:rPr>
              <a:t>일</a:t>
            </a:r>
            <a:endParaRPr lang="en-US" altLang="ko-KR" sz="18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r>
              <a:rPr lang="ko-KR" altLang="en-US" sz="1800" b="1" kern="0" dirty="0">
                <a:latin typeface="+mn-ea"/>
              </a:rPr>
              <a:t>리</a:t>
            </a:r>
            <a:endParaRPr lang="en-US" altLang="ko-KR" sz="18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r>
              <a:rPr lang="ko-KR" altLang="en-US" sz="1800" b="1" kern="0" dirty="0" err="1">
                <a:latin typeface="+mn-ea"/>
              </a:rPr>
              <a:t>있</a:t>
            </a:r>
            <a:endParaRPr lang="en-US" altLang="ko-KR" sz="18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r>
              <a:rPr lang="ko-KR" altLang="en-US" sz="1800" b="1" kern="0" dirty="0">
                <a:latin typeface="+mn-ea"/>
              </a:rPr>
              <a:t>는</a:t>
            </a:r>
            <a:endParaRPr lang="en-US" altLang="ko-KR" sz="18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r>
              <a:rPr lang="ko-KR" altLang="en-US" sz="1800" b="1" kern="0" dirty="0">
                <a:latin typeface="+mn-ea"/>
              </a:rPr>
              <a:t>시</a:t>
            </a:r>
            <a:endParaRPr lang="en-US" altLang="ko-KR" sz="18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r>
              <a:rPr lang="ko-KR" altLang="en-US" sz="1800" b="1" kern="0" dirty="0">
                <a:latin typeface="+mn-ea"/>
              </a:rPr>
              <a:t>작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6CC391-0E9A-4BF7-A839-35B0267ECB7F}"/>
              </a:ext>
            </a:extLst>
          </p:cNvPr>
          <p:cNvSpPr txBox="1"/>
          <p:nvPr/>
        </p:nvSpPr>
        <p:spPr>
          <a:xfrm>
            <a:off x="8470976" y="3214354"/>
            <a:ext cx="11628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1300" b="1" kern="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일리있는</a:t>
            </a:r>
            <a:r>
              <a:rPr lang="ko-KR" altLang="en-US" sz="13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선택</a:t>
            </a:r>
            <a:r>
              <a:rPr lang="en-US" altLang="ko-KR" sz="13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  <a:endParaRPr lang="en-US" altLang="ko-KR" sz="1300" b="1" kern="0" dirty="0">
              <a:solidFill>
                <a:srgbClr val="0070C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A27C606-C3D3-44CF-AFB4-C448F459962A}"/>
              </a:ext>
            </a:extLst>
          </p:cNvPr>
          <p:cNvSpPr/>
          <p:nvPr/>
        </p:nvSpPr>
        <p:spPr bwMode="auto">
          <a:xfrm>
            <a:off x="5440967" y="6226371"/>
            <a:ext cx="222803" cy="24888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1C6529E-50CD-4CE4-AE20-C7935D8A96A7}"/>
              </a:ext>
            </a:extLst>
          </p:cNvPr>
          <p:cNvSpPr/>
          <p:nvPr/>
        </p:nvSpPr>
        <p:spPr bwMode="auto">
          <a:xfrm>
            <a:off x="5759588" y="1824879"/>
            <a:ext cx="222803" cy="24888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5C48A60-D693-4AB7-9A5E-BAF3FB6C8865}"/>
              </a:ext>
            </a:extLst>
          </p:cNvPr>
          <p:cNvSpPr/>
          <p:nvPr/>
        </p:nvSpPr>
        <p:spPr bwMode="auto">
          <a:xfrm>
            <a:off x="5023131" y="1018335"/>
            <a:ext cx="222803" cy="24888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BB9D94-8C69-459A-9C76-8CB2349F7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60" y="1305959"/>
            <a:ext cx="769101" cy="128876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2C771C1-6DC5-4F38-83B9-4EAAA5E33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186" y="1351083"/>
            <a:ext cx="806423" cy="128481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11D1D49-A984-4E9D-AB96-DFF6F9F99E2F}"/>
              </a:ext>
            </a:extLst>
          </p:cNvPr>
          <p:cNvSpPr txBox="1"/>
          <p:nvPr/>
        </p:nvSpPr>
        <p:spPr>
          <a:xfrm>
            <a:off x="867962" y="1756704"/>
            <a:ext cx="241983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/>
              <a:t>수능 영어를 시작할 때</a:t>
            </a:r>
            <a:endParaRPr lang="en-US" altLang="ko-KR" sz="1300" b="1" dirty="0"/>
          </a:p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가장 많이 수강하는 강의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589F58F-DE98-4301-864F-8496190E5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09" y="2941917"/>
            <a:ext cx="769101" cy="128876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DC35046-019C-4749-AF97-0AFA627E1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0747" y="2943893"/>
            <a:ext cx="806423" cy="128481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56C7057-74E7-4A70-B8E1-F529C300A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22" y="4581827"/>
            <a:ext cx="769101" cy="128876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53150B6-A1C2-4CA2-9FB8-8C8437D74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585" y="4585780"/>
            <a:ext cx="806423" cy="128481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71DE3E1-EC82-473F-9860-4C103B8752E7}"/>
              </a:ext>
            </a:extLst>
          </p:cNvPr>
          <p:cNvSpPr txBox="1"/>
          <p:nvPr/>
        </p:nvSpPr>
        <p:spPr>
          <a:xfrm>
            <a:off x="496678" y="3345940"/>
            <a:ext cx="307543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/>
              <a:t>수능 기본 강의 중</a:t>
            </a:r>
            <a:endParaRPr lang="en-US" altLang="ko-KR" sz="1300" b="1" dirty="0"/>
          </a:p>
          <a:p>
            <a:pPr algn="ctr"/>
            <a:r>
              <a:rPr lang="ko-KR" altLang="en-US" sz="1300" b="1" dirty="0"/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수강생 만족도가 가장 높은 강의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64EAF8-F47F-42DE-B824-5ED7134EC49F}"/>
              </a:ext>
            </a:extLst>
          </p:cNvPr>
          <p:cNvSpPr txBox="1"/>
          <p:nvPr/>
        </p:nvSpPr>
        <p:spPr>
          <a:xfrm>
            <a:off x="966423" y="5029221"/>
            <a:ext cx="226662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/>
              <a:t>수능 영어 기본 교재 중</a:t>
            </a:r>
            <a:endParaRPr lang="en-US" altLang="ko-KR" sz="1300" b="1" dirty="0"/>
          </a:p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가장 많이 팔린 교재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DBCDC6-361B-461E-A9E4-FC8038399FB6}"/>
              </a:ext>
            </a:extLst>
          </p:cNvPr>
          <p:cNvSpPr txBox="1"/>
          <p:nvPr/>
        </p:nvSpPr>
        <p:spPr>
          <a:xfrm>
            <a:off x="2982000" y="1924440"/>
            <a:ext cx="2772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>
                <a:latin typeface="+mn-ea"/>
              </a:rPr>
              <a:t>*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AA987-EB89-4FF8-A09C-451EFBD1BB4C}"/>
              </a:ext>
            </a:extLst>
          </p:cNvPr>
          <p:cNvSpPr txBox="1"/>
          <p:nvPr/>
        </p:nvSpPr>
        <p:spPr>
          <a:xfrm>
            <a:off x="3258960" y="3498579"/>
            <a:ext cx="2772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>
                <a:latin typeface="+mn-ea"/>
              </a:rPr>
              <a:t>*</a:t>
            </a:r>
            <a:endParaRPr lang="ko-KR" alt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A90BC0-AA65-40C0-9980-3071FEF1FEAE}"/>
              </a:ext>
            </a:extLst>
          </p:cNvPr>
          <p:cNvSpPr txBox="1"/>
          <p:nvPr/>
        </p:nvSpPr>
        <p:spPr>
          <a:xfrm>
            <a:off x="2850347" y="5214973"/>
            <a:ext cx="2772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>
                <a:latin typeface="+mn-ea"/>
              </a:rPr>
              <a:t>*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634D48-133C-4309-AFE8-1684EC832E66}"/>
              </a:ext>
            </a:extLst>
          </p:cNvPr>
          <p:cNvSpPr txBox="1"/>
          <p:nvPr/>
        </p:nvSpPr>
        <p:spPr>
          <a:xfrm>
            <a:off x="91327" y="6534492"/>
            <a:ext cx="161849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rgbClr val="696969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* 2021 </a:t>
            </a:r>
            <a:r>
              <a:rPr lang="ko-KR" altLang="en-US" sz="600" dirty="0">
                <a:solidFill>
                  <a:srgbClr val="696969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자사 영어영역 기준</a:t>
            </a:r>
            <a:endParaRPr lang="en-US" altLang="ko-KR" sz="600" dirty="0">
              <a:solidFill>
                <a:srgbClr val="696969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B565844-F8BA-473F-9290-CC98185BB765}"/>
              </a:ext>
            </a:extLst>
          </p:cNvPr>
          <p:cNvSpPr/>
          <p:nvPr/>
        </p:nvSpPr>
        <p:spPr bwMode="auto">
          <a:xfrm>
            <a:off x="8468285" y="2947293"/>
            <a:ext cx="336527" cy="29238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4-1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E097C5A-58E1-4FE8-94CC-9B820704594C}"/>
              </a:ext>
            </a:extLst>
          </p:cNvPr>
          <p:cNvSpPr/>
          <p:nvPr/>
        </p:nvSpPr>
        <p:spPr bwMode="auto">
          <a:xfrm>
            <a:off x="8442447" y="3885143"/>
            <a:ext cx="336527" cy="29238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4-2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6320E11-65EF-490C-A373-8534C7C2709D}"/>
              </a:ext>
            </a:extLst>
          </p:cNvPr>
          <p:cNvSpPr/>
          <p:nvPr/>
        </p:nvSpPr>
        <p:spPr bwMode="auto">
          <a:xfrm>
            <a:off x="8482553" y="4761930"/>
            <a:ext cx="336527" cy="29238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4-3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704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AFB3C41-F701-4E9B-BE11-9F0B22BCB6D2}"/>
              </a:ext>
            </a:extLst>
          </p:cNvPr>
          <p:cNvGraphicFramePr>
            <a:graphicFrameLocks noGrp="1"/>
          </p:cNvGraphicFramePr>
          <p:nvPr/>
        </p:nvGraphicFramePr>
        <p:xfrm>
          <a:off x="10043712" y="17522"/>
          <a:ext cx="2138621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0066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2368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93840"/>
                  </a:ext>
                </a:extLst>
              </a:tr>
            </a:tbl>
          </a:graphicData>
        </a:graphic>
      </p:graphicFrame>
      <p:pic>
        <p:nvPicPr>
          <p:cNvPr id="7" name="그림 6" descr="사람, 실내, 서있는, 가장이(가) 표시된 사진&#10;&#10;자동 생성된 설명">
            <a:extLst>
              <a:ext uri="{FF2B5EF4-FFF2-40B4-BE49-F238E27FC236}">
                <a16:creationId xmlns:a16="http://schemas.microsoft.com/office/drawing/2014/main" id="{B0B79B45-771C-4E05-85BC-BFB2DC6E4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284" y="989667"/>
            <a:ext cx="2659310" cy="59249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BFD2CF-C2EA-4D6B-A2CE-306650019A7E}"/>
              </a:ext>
            </a:extLst>
          </p:cNvPr>
          <p:cNvSpPr txBox="1"/>
          <p:nvPr/>
        </p:nvSpPr>
        <p:spPr>
          <a:xfrm>
            <a:off x="2186745" y="555053"/>
            <a:ext cx="6098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20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공감하는 영어</a:t>
            </a:r>
            <a:r>
              <a:rPr lang="en-US" altLang="ko-KR" sz="20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 </a:t>
            </a:r>
            <a:r>
              <a:rPr lang="ko-KR" altLang="en-US" sz="2000" b="1" kern="0" dirty="0" err="1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일리있는</a:t>
            </a:r>
            <a:r>
              <a:rPr lang="ko-KR" altLang="en-US" sz="2000" b="1" kern="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선택</a:t>
            </a:r>
            <a:r>
              <a:rPr lang="en-US" altLang="ko-KR" sz="2000" b="1" kern="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C2EA76-3168-4357-B03E-890A0416DF46}"/>
              </a:ext>
            </a:extLst>
          </p:cNvPr>
          <p:cNvSpPr txBox="1"/>
          <p:nvPr/>
        </p:nvSpPr>
        <p:spPr>
          <a:xfrm>
            <a:off x="2298189" y="-37346"/>
            <a:ext cx="6022776" cy="592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24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미리 경험한 선배들이 </a:t>
            </a:r>
            <a:r>
              <a:rPr lang="ko-KR" altLang="en-US" sz="2400" b="1" kern="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자신있게</a:t>
            </a:r>
            <a:r>
              <a:rPr lang="ko-KR" altLang="en-US" sz="24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말합니다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911C92-A7E9-42B5-B50B-F2F324EAA778}"/>
              </a:ext>
            </a:extLst>
          </p:cNvPr>
          <p:cNvSpPr txBox="1"/>
          <p:nvPr/>
        </p:nvSpPr>
        <p:spPr>
          <a:xfrm>
            <a:off x="1520474" y="1525289"/>
            <a:ext cx="308618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영포자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그냥 </a:t>
            </a:r>
            <a:r>
              <a:rPr lang="ko-KR" altLang="en-US" sz="1500" b="1" kern="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고민말고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들어와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448D32-36D1-44A3-8E8E-E11E9F21B6F7}"/>
              </a:ext>
            </a:extLst>
          </p:cNvPr>
          <p:cNvSpPr txBox="1"/>
          <p:nvPr/>
        </p:nvSpPr>
        <p:spPr>
          <a:xfrm>
            <a:off x="5793695" y="1633188"/>
            <a:ext cx="45926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영어에 </a:t>
            </a:r>
            <a:r>
              <a:rPr lang="ko-KR" altLang="en-US" sz="1500" b="1" kern="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자신있어도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일리부터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수강해야 하는 이유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019715-AD5C-496F-908B-B2BCA50334AB}"/>
              </a:ext>
            </a:extLst>
          </p:cNvPr>
          <p:cNvSpPr txBox="1"/>
          <p:nvPr/>
        </p:nvSpPr>
        <p:spPr>
          <a:xfrm>
            <a:off x="249481" y="2477847"/>
            <a:ext cx="308618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영어 시작할 때 무엇보다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좋은 강의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8065D4-E2AB-46EB-80BF-561878C61275}"/>
              </a:ext>
            </a:extLst>
          </p:cNvPr>
          <p:cNvSpPr txBox="1"/>
          <p:nvPr/>
        </p:nvSpPr>
        <p:spPr>
          <a:xfrm>
            <a:off x="1313942" y="3429000"/>
            <a:ext cx="308618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내 인생 최고의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500" b="1" kern="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일리있는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선택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FF113D-64D8-44C0-AE2B-83BDB28631BC}"/>
              </a:ext>
            </a:extLst>
          </p:cNvPr>
          <p:cNvSpPr txBox="1"/>
          <p:nvPr/>
        </p:nvSpPr>
        <p:spPr>
          <a:xfrm>
            <a:off x="79397" y="4380153"/>
            <a:ext cx="308618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머릿속의 구름을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걷혀주는 강의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88B9DB-27F4-48BC-9B41-CED4F0078D2B}"/>
              </a:ext>
            </a:extLst>
          </p:cNvPr>
          <p:cNvSpPr txBox="1"/>
          <p:nvPr/>
        </p:nvSpPr>
        <p:spPr>
          <a:xfrm>
            <a:off x="1132523" y="5399245"/>
            <a:ext cx="308618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일리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문법의 처음부터 끝까지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C3647-931F-4847-B565-F3AAECBF1745}"/>
              </a:ext>
            </a:extLst>
          </p:cNvPr>
          <p:cNvSpPr txBox="1"/>
          <p:nvPr/>
        </p:nvSpPr>
        <p:spPr>
          <a:xfrm>
            <a:off x="79397" y="6256754"/>
            <a:ext cx="308618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아직도 안들은 사람이 있나요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?”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DB7A5A-9BF6-4073-BC9F-7286B4F438A4}"/>
              </a:ext>
            </a:extLst>
          </p:cNvPr>
          <p:cNvSpPr txBox="1"/>
          <p:nvPr/>
        </p:nvSpPr>
        <p:spPr>
          <a:xfrm>
            <a:off x="5658599" y="2452777"/>
            <a:ext cx="45926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안 들었으면 큰일 날 뻔 했습니다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DB1A01-3E05-4894-AC19-1CC38EB4ABCD}"/>
              </a:ext>
            </a:extLst>
          </p:cNvPr>
          <p:cNvSpPr txBox="1"/>
          <p:nvPr/>
        </p:nvSpPr>
        <p:spPr>
          <a:xfrm>
            <a:off x="7123607" y="4497634"/>
            <a:ext cx="45926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유명한 이유가 있네요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7FABD7-9A4F-4573-869F-123A5791A958}"/>
              </a:ext>
            </a:extLst>
          </p:cNvPr>
          <p:cNvSpPr txBox="1"/>
          <p:nvPr/>
        </p:nvSpPr>
        <p:spPr>
          <a:xfrm>
            <a:off x="6553950" y="3952165"/>
            <a:ext cx="265931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일리는 전설입니다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1B006A-B8A1-43B4-94C7-17C762BF4A34}"/>
              </a:ext>
            </a:extLst>
          </p:cNvPr>
          <p:cNvSpPr txBox="1"/>
          <p:nvPr/>
        </p:nvSpPr>
        <p:spPr>
          <a:xfrm>
            <a:off x="6916933" y="3192226"/>
            <a:ext cx="45926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볼까 말까 고민하고 있다면 꼭 보세요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제발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!!!”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E93A93-F0F2-4FBA-A84B-48FBF1AFA75A}"/>
              </a:ext>
            </a:extLst>
          </p:cNvPr>
          <p:cNvSpPr txBox="1"/>
          <p:nvPr/>
        </p:nvSpPr>
        <p:spPr>
          <a:xfrm>
            <a:off x="5989212" y="6141364"/>
            <a:ext cx="45926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영어에 대한 인식을 바꿔주는 수업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C6D844-BC56-4ACB-B7CE-F37CEAA9AEC9}"/>
              </a:ext>
            </a:extLst>
          </p:cNvPr>
          <p:cNvSpPr txBox="1"/>
          <p:nvPr/>
        </p:nvSpPr>
        <p:spPr>
          <a:xfrm>
            <a:off x="6466820" y="5366270"/>
            <a:ext cx="45926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역시 </a:t>
            </a:r>
            <a:r>
              <a:rPr lang="ko-KR" altLang="en-US" sz="1500" b="1" kern="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이명학선생님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믿길 잘했다 싶은 강의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22F4FB-E062-49BD-82E4-79DE7D14B048}"/>
              </a:ext>
            </a:extLst>
          </p:cNvPr>
          <p:cNvSpPr txBox="1"/>
          <p:nvPr/>
        </p:nvSpPr>
        <p:spPr>
          <a:xfrm>
            <a:off x="9577107" y="6645584"/>
            <a:ext cx="161849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rgbClr val="696969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* </a:t>
            </a:r>
            <a:r>
              <a:rPr lang="ko-KR" altLang="en-US" sz="600" dirty="0">
                <a:solidFill>
                  <a:srgbClr val="696969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일리 수강후기 中</a:t>
            </a:r>
            <a:endParaRPr lang="en-US" altLang="ko-KR" sz="600" dirty="0">
              <a:solidFill>
                <a:srgbClr val="696969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483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B190BB0-0E7B-47C9-A31F-820344E1526F}"/>
              </a:ext>
            </a:extLst>
          </p:cNvPr>
          <p:cNvSpPr/>
          <p:nvPr/>
        </p:nvSpPr>
        <p:spPr>
          <a:xfrm>
            <a:off x="2588102" y="3563239"/>
            <a:ext cx="5665556" cy="108639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DA49A1-CBFC-43E6-AA88-5835306AC68D}"/>
              </a:ext>
            </a:extLst>
          </p:cNvPr>
          <p:cNvSpPr/>
          <p:nvPr/>
        </p:nvSpPr>
        <p:spPr>
          <a:xfrm>
            <a:off x="2594938" y="4774484"/>
            <a:ext cx="5665556" cy="108639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86D5FC-A869-4A18-AA06-716886A2493E}"/>
              </a:ext>
            </a:extLst>
          </p:cNvPr>
          <p:cNvSpPr/>
          <p:nvPr/>
        </p:nvSpPr>
        <p:spPr>
          <a:xfrm>
            <a:off x="2594938" y="5985729"/>
            <a:ext cx="5665556" cy="108639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AFB3C41-F701-4E9B-BE11-9F0B22BCB6D2}"/>
              </a:ext>
            </a:extLst>
          </p:cNvPr>
          <p:cNvGraphicFramePr>
            <a:graphicFrameLocks noGrp="1"/>
          </p:cNvGraphicFramePr>
          <p:nvPr/>
        </p:nvGraphicFramePr>
        <p:xfrm>
          <a:off x="10043712" y="17522"/>
          <a:ext cx="2138621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0066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영상 재생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DEV: </a:t>
                      </a:r>
                      <a:r>
                        <a:rPr lang="en-US" altLang="ko-KR" sz="800" dirty="0"/>
                        <a:t>MV00221260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dirty="0"/>
                        <a:t>MV00279643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2368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9384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79CE84FA-0D26-4CD3-8BA0-1B5EFF6A3A9B}"/>
              </a:ext>
            </a:extLst>
          </p:cNvPr>
          <p:cNvSpPr/>
          <p:nvPr/>
        </p:nvSpPr>
        <p:spPr>
          <a:xfrm>
            <a:off x="4345309" y="3639665"/>
            <a:ext cx="2151141" cy="23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PART 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38446F-D1A2-4CD1-A9AF-69021155C81B}"/>
              </a:ext>
            </a:extLst>
          </p:cNvPr>
          <p:cNvSpPr txBox="1"/>
          <p:nvPr/>
        </p:nvSpPr>
        <p:spPr>
          <a:xfrm>
            <a:off x="2923877" y="3876064"/>
            <a:ext cx="500767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C00000"/>
                </a:solidFill>
              </a:rPr>
              <a:t>영어의 기본</a:t>
            </a:r>
            <a:r>
              <a:rPr lang="en-US" altLang="ko-KR" sz="1000" b="1" dirty="0">
                <a:solidFill>
                  <a:srgbClr val="C00000"/>
                </a:solidFill>
              </a:rPr>
              <a:t>!</a:t>
            </a:r>
          </a:p>
          <a:p>
            <a:pPr algn="ctr"/>
            <a:r>
              <a:rPr lang="ko-KR" altLang="en-US" sz="1000" b="1" dirty="0">
                <a:solidFill>
                  <a:srgbClr val="C00000"/>
                </a:solidFill>
              </a:rPr>
              <a:t>문장 구조의 </a:t>
            </a:r>
            <a:r>
              <a:rPr lang="en-US" altLang="ko-KR" sz="1000" b="1" dirty="0">
                <a:solidFill>
                  <a:srgbClr val="C00000"/>
                </a:solidFill>
              </a:rPr>
              <a:t>‘</a:t>
            </a:r>
            <a:r>
              <a:rPr lang="ko-KR" altLang="en-US" sz="1000" b="1" dirty="0">
                <a:solidFill>
                  <a:srgbClr val="C00000"/>
                </a:solidFill>
              </a:rPr>
              <a:t>큰 그림</a:t>
            </a:r>
            <a:r>
              <a:rPr lang="en-US" altLang="ko-KR" sz="1000" b="1" dirty="0">
                <a:solidFill>
                  <a:srgbClr val="C00000"/>
                </a:solidFill>
              </a:rPr>
              <a:t>’</a:t>
            </a:r>
            <a:r>
              <a:rPr lang="ko-KR" altLang="en-US" sz="1000" b="1" dirty="0">
                <a:solidFill>
                  <a:srgbClr val="C00000"/>
                </a:solidFill>
              </a:rPr>
              <a:t>을 그리다</a:t>
            </a:r>
            <a:r>
              <a:rPr lang="en-US" altLang="ko-KR" sz="1000" b="1" dirty="0">
                <a:solidFill>
                  <a:srgbClr val="C00000"/>
                </a:solidFill>
              </a:rPr>
              <a:t>!</a:t>
            </a: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구와 절의 기본 개념과 문장의 형식 등</a:t>
            </a:r>
            <a:r>
              <a:rPr lang="en-US" altLang="ko-KR" sz="1000" dirty="0"/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문장의 구조를 이해하며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영어의 기본 틀을 담는 파트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30399B-73ED-4F67-B7E8-30C0E1D89C1C}"/>
              </a:ext>
            </a:extLst>
          </p:cNvPr>
          <p:cNvSpPr txBox="1"/>
          <p:nvPr/>
        </p:nvSpPr>
        <p:spPr>
          <a:xfrm>
            <a:off x="2230882" y="26408"/>
            <a:ext cx="6022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24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수능 영어</a:t>
            </a:r>
            <a:r>
              <a:rPr lang="en-US" altLang="ko-KR" sz="24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24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b="1" kern="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일리로 시작합니다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8FD63-3A79-4B02-A5D3-17B9AA78A281}"/>
              </a:ext>
            </a:extLst>
          </p:cNvPr>
          <p:cNvSpPr txBox="1"/>
          <p:nvPr/>
        </p:nvSpPr>
        <p:spPr>
          <a:xfrm>
            <a:off x="2230882" y="469270"/>
            <a:ext cx="6098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20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올바른 시작</a:t>
            </a:r>
            <a:r>
              <a:rPr lang="en-US" altLang="ko-KR" sz="20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 </a:t>
            </a:r>
            <a:r>
              <a:rPr lang="ko-KR" altLang="en-US" sz="2000" b="1" kern="0" dirty="0" err="1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일리있는</a:t>
            </a:r>
            <a:r>
              <a:rPr lang="ko-KR" altLang="en-US" sz="2000" b="1" kern="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강의</a:t>
            </a:r>
            <a:r>
              <a:rPr lang="en-US" altLang="ko-KR" sz="2000" b="1" kern="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30ADCD-35B6-4CDB-BC55-1514C7576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57" y="909701"/>
            <a:ext cx="4014594" cy="251929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F354E24-A8DB-4AD5-BA7E-379CE18A42B4}"/>
              </a:ext>
            </a:extLst>
          </p:cNvPr>
          <p:cNvGrpSpPr/>
          <p:nvPr/>
        </p:nvGrpSpPr>
        <p:grpSpPr>
          <a:xfrm>
            <a:off x="3297156" y="909701"/>
            <a:ext cx="4000791" cy="2519299"/>
            <a:chOff x="2615669" y="909701"/>
            <a:chExt cx="5488095" cy="33555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23C6E22-6793-4EA2-93C0-00F31102B90B}"/>
                </a:ext>
              </a:extLst>
            </p:cNvPr>
            <p:cNvSpPr/>
            <p:nvPr/>
          </p:nvSpPr>
          <p:spPr>
            <a:xfrm>
              <a:off x="2615669" y="909701"/>
              <a:ext cx="5488095" cy="3355528"/>
            </a:xfrm>
            <a:prstGeom prst="rect">
              <a:avLst/>
            </a:prstGeom>
            <a:solidFill>
              <a:schemeClr val="bg2">
                <a:lumMod val="5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07736FA8-0D25-4C8D-A5FD-896FD344CE3E}"/>
                </a:ext>
              </a:extLst>
            </p:cNvPr>
            <p:cNvSpPr/>
            <p:nvPr/>
          </p:nvSpPr>
          <p:spPr>
            <a:xfrm rot="5400000">
              <a:off x="5027436" y="2611203"/>
              <a:ext cx="524092" cy="497576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014654A-EFB2-4C11-91D5-3B7C29944690}"/>
                </a:ext>
              </a:extLst>
            </p:cNvPr>
            <p:cNvSpPr/>
            <p:nvPr/>
          </p:nvSpPr>
          <p:spPr>
            <a:xfrm>
              <a:off x="3962268" y="2171294"/>
              <a:ext cx="2654426" cy="491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오리엔테이션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87DD30A5-61B8-49AA-A515-EE2FCE234EBB}"/>
              </a:ext>
            </a:extLst>
          </p:cNvPr>
          <p:cNvSpPr/>
          <p:nvPr/>
        </p:nvSpPr>
        <p:spPr bwMode="auto">
          <a:xfrm>
            <a:off x="4643957" y="1628976"/>
            <a:ext cx="222803" cy="24888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00DB8F-C066-4EEB-B65A-00892F690F30}"/>
              </a:ext>
            </a:extLst>
          </p:cNvPr>
          <p:cNvSpPr/>
          <p:nvPr/>
        </p:nvSpPr>
        <p:spPr>
          <a:xfrm>
            <a:off x="4352144" y="4851652"/>
            <a:ext cx="2151141" cy="23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PART 2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85D71F-8A96-49D2-A1EA-1F575F652E67}"/>
              </a:ext>
            </a:extLst>
          </p:cNvPr>
          <p:cNvSpPr/>
          <p:nvPr/>
        </p:nvSpPr>
        <p:spPr>
          <a:xfrm>
            <a:off x="4345309" y="6073933"/>
            <a:ext cx="2151141" cy="23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PART 3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6CA068-7E7D-4F89-A242-9C9750619C51}"/>
              </a:ext>
            </a:extLst>
          </p:cNvPr>
          <p:cNvSpPr txBox="1"/>
          <p:nvPr/>
        </p:nvSpPr>
        <p:spPr>
          <a:xfrm>
            <a:off x="3141816" y="5087877"/>
            <a:ext cx="442514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C00000"/>
                </a:solidFill>
              </a:rPr>
              <a:t>PART1</a:t>
            </a:r>
            <a:r>
              <a:rPr lang="ko-KR" altLang="en-US" sz="1000" b="1" dirty="0">
                <a:solidFill>
                  <a:srgbClr val="C00000"/>
                </a:solidFill>
              </a:rPr>
              <a:t>에서 그린</a:t>
            </a:r>
            <a:endParaRPr lang="en-US" altLang="ko-KR" sz="10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000" b="1" dirty="0">
                <a:solidFill>
                  <a:srgbClr val="C00000"/>
                </a:solidFill>
              </a:rPr>
              <a:t>‘</a:t>
            </a:r>
            <a:r>
              <a:rPr lang="ko-KR" altLang="en-US" sz="1000" b="1" dirty="0">
                <a:solidFill>
                  <a:srgbClr val="C00000"/>
                </a:solidFill>
              </a:rPr>
              <a:t>큰 그림</a:t>
            </a:r>
            <a:r>
              <a:rPr lang="en-US" altLang="ko-KR" sz="1000" b="1" dirty="0">
                <a:solidFill>
                  <a:srgbClr val="C00000"/>
                </a:solidFill>
              </a:rPr>
              <a:t>’</a:t>
            </a:r>
            <a:r>
              <a:rPr lang="ko-KR" altLang="en-US" sz="1000" b="1" dirty="0">
                <a:solidFill>
                  <a:srgbClr val="C00000"/>
                </a:solidFill>
              </a:rPr>
              <a:t>에 살을 붙이다</a:t>
            </a:r>
            <a:r>
              <a:rPr lang="en-US" altLang="ko-KR" sz="1000" b="1" dirty="0">
                <a:solidFill>
                  <a:srgbClr val="C00000"/>
                </a:solidFill>
              </a:rPr>
              <a:t>!</a:t>
            </a: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긴 문장을 정확히 해석하고</a:t>
            </a:r>
            <a:r>
              <a:rPr lang="en-US" altLang="ko-KR" sz="1000" dirty="0"/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복잡한 문장의 구조를 이해하기 위해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꼭 필요한 내용들을 배우는 파트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86C391-B484-4CA8-B000-AAA3F0B55F91}"/>
              </a:ext>
            </a:extLst>
          </p:cNvPr>
          <p:cNvSpPr txBox="1"/>
          <p:nvPr/>
        </p:nvSpPr>
        <p:spPr>
          <a:xfrm>
            <a:off x="2620148" y="6416791"/>
            <a:ext cx="560146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C00000"/>
                </a:solidFill>
              </a:rPr>
              <a:t>PART1&amp;2</a:t>
            </a:r>
            <a:r>
              <a:rPr lang="ko-KR" altLang="en-US" sz="1000" b="1" dirty="0">
                <a:solidFill>
                  <a:srgbClr val="C00000"/>
                </a:solidFill>
              </a:rPr>
              <a:t>에서 배운 내용을 기반으로</a:t>
            </a:r>
            <a:endParaRPr lang="en-US" altLang="ko-KR" sz="1000" b="1" dirty="0">
              <a:solidFill>
                <a:srgbClr val="C00000"/>
              </a:solidFill>
            </a:endParaRPr>
          </a:p>
          <a:p>
            <a:pPr algn="ctr"/>
            <a:r>
              <a:rPr lang="ko-KR" altLang="en-US" sz="1000" b="1" dirty="0">
                <a:solidFill>
                  <a:srgbClr val="C00000"/>
                </a:solidFill>
              </a:rPr>
              <a:t>실력을 끌어올리다</a:t>
            </a:r>
            <a:r>
              <a:rPr lang="en-US" altLang="ko-KR" sz="1000" b="1" dirty="0">
                <a:solidFill>
                  <a:srgbClr val="C00000"/>
                </a:solidFill>
              </a:rPr>
              <a:t>!</a:t>
            </a: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어려운 문장을 이해하는 경험을 통해</a:t>
            </a:r>
            <a:r>
              <a:rPr lang="en-US" altLang="ko-KR" sz="1000" dirty="0"/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영어의 재미를 느낄 수 있는 파트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5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AFB3C41-F701-4E9B-BE11-9F0B22BCB6D2}"/>
              </a:ext>
            </a:extLst>
          </p:cNvPr>
          <p:cNvGraphicFramePr>
            <a:graphicFrameLocks noGrp="1"/>
          </p:cNvGraphicFramePr>
          <p:nvPr/>
        </p:nvGraphicFramePr>
        <p:xfrm>
          <a:off x="10043712" y="17522"/>
          <a:ext cx="2138621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0066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본교재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표지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2368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부교재 표지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PDF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 노출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9384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CE915823-57C4-44D2-AF97-333C0C9A37CA}"/>
              </a:ext>
            </a:extLst>
          </p:cNvPr>
          <p:cNvSpPr/>
          <p:nvPr/>
        </p:nvSpPr>
        <p:spPr>
          <a:xfrm>
            <a:off x="4354353" y="3250036"/>
            <a:ext cx="1975410" cy="26471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>
                    <a:lumMod val="95000"/>
                  </a:schemeClr>
                </a:solidFill>
              </a:rPr>
              <a:t>교재 미리 보기 ▶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BB0290-0B6A-45CD-B8A1-0288F6DC2585}"/>
              </a:ext>
            </a:extLst>
          </p:cNvPr>
          <p:cNvSpPr txBox="1"/>
          <p:nvPr/>
        </p:nvSpPr>
        <p:spPr>
          <a:xfrm>
            <a:off x="2180415" y="61209"/>
            <a:ext cx="6022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24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수능 영어 기본서</a:t>
            </a:r>
            <a:r>
              <a:rPr lang="en-US" altLang="ko-KR" sz="24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24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b="1" kern="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일리로 공부합니다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B14E80-9287-4D8B-8E24-13ADECA03ADA}"/>
              </a:ext>
            </a:extLst>
          </p:cNvPr>
          <p:cNvSpPr txBox="1"/>
          <p:nvPr/>
        </p:nvSpPr>
        <p:spPr>
          <a:xfrm>
            <a:off x="2142405" y="541141"/>
            <a:ext cx="6098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20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빈틈없는 구성</a:t>
            </a:r>
            <a:r>
              <a:rPr lang="en-US" altLang="ko-KR" sz="20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 </a:t>
            </a:r>
            <a:r>
              <a:rPr lang="ko-KR" altLang="en-US" sz="2000" b="1" kern="0" dirty="0" err="1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일리있는</a:t>
            </a:r>
            <a:r>
              <a:rPr lang="ko-KR" altLang="en-US" sz="2000" b="1" kern="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교재</a:t>
            </a:r>
            <a:r>
              <a:rPr lang="en-US" altLang="ko-KR" sz="2000" b="1" kern="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E813533-0ADA-4A16-AF0C-7B0FCFB1A0B7}"/>
              </a:ext>
            </a:extLst>
          </p:cNvPr>
          <p:cNvGrpSpPr/>
          <p:nvPr/>
        </p:nvGrpSpPr>
        <p:grpSpPr>
          <a:xfrm flipH="1">
            <a:off x="5191803" y="1074861"/>
            <a:ext cx="1426767" cy="2091465"/>
            <a:chOff x="4138315" y="1342240"/>
            <a:chExt cx="3554388" cy="5194013"/>
          </a:xfrm>
        </p:grpSpPr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E2E0F2A1-0AA6-4BA8-90E0-DE86D6AC0541}"/>
                </a:ext>
              </a:extLst>
            </p:cNvPr>
            <p:cNvSpPr/>
            <p:nvPr/>
          </p:nvSpPr>
          <p:spPr bwMode="auto">
            <a:xfrm rot="5400000">
              <a:off x="3531912" y="2375462"/>
              <a:ext cx="5177228" cy="3144354"/>
            </a:xfrm>
            <a:prstGeom prst="trapezoid">
              <a:avLst>
                <a:gd name="adj" fmla="val 15264"/>
              </a:avLst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b="1" kern="0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7592F84A-BFAA-4EC4-BC16-CD4E49F7D518}"/>
                </a:ext>
              </a:extLst>
            </p:cNvPr>
            <p:cNvSpPr/>
            <p:nvPr/>
          </p:nvSpPr>
          <p:spPr bwMode="auto">
            <a:xfrm rot="5400000" flipV="1">
              <a:off x="1796113" y="3684442"/>
              <a:ext cx="5168792" cy="484388"/>
            </a:xfrm>
            <a:prstGeom prst="trapezoid">
              <a:avLst>
                <a:gd name="adj" fmla="val 44275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b="1" kern="0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21BE99B-F2E0-40C0-BF28-F601CFDBE6D0}"/>
              </a:ext>
            </a:extLst>
          </p:cNvPr>
          <p:cNvGrpSpPr/>
          <p:nvPr/>
        </p:nvGrpSpPr>
        <p:grpSpPr>
          <a:xfrm flipH="1">
            <a:off x="3862256" y="1073686"/>
            <a:ext cx="1426767" cy="2091465"/>
            <a:chOff x="4138315" y="1342240"/>
            <a:chExt cx="3554388" cy="5194013"/>
          </a:xfrm>
        </p:grpSpPr>
        <p:sp>
          <p:nvSpPr>
            <p:cNvPr id="24" name="사다리꼴 23">
              <a:extLst>
                <a:ext uri="{FF2B5EF4-FFF2-40B4-BE49-F238E27FC236}">
                  <a16:creationId xmlns:a16="http://schemas.microsoft.com/office/drawing/2014/main" id="{717D4F3F-95C1-4D3B-A9E6-235498DE0D28}"/>
                </a:ext>
              </a:extLst>
            </p:cNvPr>
            <p:cNvSpPr/>
            <p:nvPr/>
          </p:nvSpPr>
          <p:spPr bwMode="auto">
            <a:xfrm rot="5400000">
              <a:off x="3531912" y="2375462"/>
              <a:ext cx="5177228" cy="3144354"/>
            </a:xfrm>
            <a:prstGeom prst="trapezoid">
              <a:avLst>
                <a:gd name="adj" fmla="val 15264"/>
              </a:avLst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b="1" kern="0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340E56C4-7047-4617-9FE9-E1C7308882DC}"/>
                </a:ext>
              </a:extLst>
            </p:cNvPr>
            <p:cNvSpPr/>
            <p:nvPr/>
          </p:nvSpPr>
          <p:spPr bwMode="auto">
            <a:xfrm rot="5400000" flipV="1">
              <a:off x="1796113" y="3684442"/>
              <a:ext cx="5168792" cy="484388"/>
            </a:xfrm>
            <a:prstGeom prst="trapezoid">
              <a:avLst>
                <a:gd name="adj" fmla="val 44275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b="1" kern="0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A0FB4E5-BDEA-4E98-BD3A-AD43264D28D6}"/>
              </a:ext>
            </a:extLst>
          </p:cNvPr>
          <p:cNvSpPr txBox="1"/>
          <p:nvPr/>
        </p:nvSpPr>
        <p:spPr>
          <a:xfrm>
            <a:off x="2075034" y="3682697"/>
            <a:ext cx="6098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20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교재 구성 및 특징</a:t>
            </a:r>
            <a:endParaRPr lang="en-US" altLang="ko-KR" sz="2000" b="1" kern="0" dirty="0">
              <a:solidFill>
                <a:srgbClr val="0070C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FA4A75-6FAC-4B17-BEF5-6D81A94AEC4D}"/>
              </a:ext>
            </a:extLst>
          </p:cNvPr>
          <p:cNvCxnSpPr>
            <a:cxnSpLocks/>
          </p:cNvCxnSpPr>
          <p:nvPr/>
        </p:nvCxnSpPr>
        <p:spPr>
          <a:xfrm>
            <a:off x="1708111" y="3859222"/>
            <a:ext cx="23732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4F8AE01-5ECB-48E0-83EA-6D0764168989}"/>
              </a:ext>
            </a:extLst>
          </p:cNvPr>
          <p:cNvCxnSpPr>
            <a:cxnSpLocks/>
          </p:cNvCxnSpPr>
          <p:nvPr/>
        </p:nvCxnSpPr>
        <p:spPr>
          <a:xfrm>
            <a:off x="6259585" y="3891730"/>
            <a:ext cx="26083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6E95533-F368-4808-9F76-1D946C75870C}"/>
              </a:ext>
            </a:extLst>
          </p:cNvPr>
          <p:cNvSpPr/>
          <p:nvPr/>
        </p:nvSpPr>
        <p:spPr>
          <a:xfrm>
            <a:off x="1790617" y="7829076"/>
            <a:ext cx="2304256" cy="10248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chemeClr val="tx1"/>
                </a:solidFill>
              </a:rPr>
              <a:t>4. Grammar &amp; Syntax</a:t>
            </a:r>
          </a:p>
          <a:p>
            <a:endParaRPr lang="en-US" altLang="ko-KR" sz="105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자주 출제되는 포인트를 문제로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구성하여 실전 대비에 도움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pic>
        <p:nvPicPr>
          <p:cNvPr id="48" name="Picture 7">
            <a:extLst>
              <a:ext uri="{FF2B5EF4-FFF2-40B4-BE49-F238E27FC236}">
                <a16:creationId xmlns:a16="http://schemas.microsoft.com/office/drawing/2014/main" id="{C5BB02E5-9D40-4186-B815-311F74C36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083" y="7985618"/>
            <a:ext cx="1591070" cy="102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18AFD757-76CE-4280-89CB-B4DF89194D4E}"/>
              </a:ext>
            </a:extLst>
          </p:cNvPr>
          <p:cNvSpPr/>
          <p:nvPr/>
        </p:nvSpPr>
        <p:spPr>
          <a:xfrm>
            <a:off x="5445304" y="7936143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/>
              <a:t>내용의 이해를 도와주는 자세한 설명 제공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주요 포인트와 연결된 추가 요소들이 </a:t>
            </a:r>
            <a:r>
              <a:rPr lang="en-US" altLang="ko-KR" sz="900" dirty="0"/>
              <a:t>Plus</a:t>
            </a:r>
            <a:r>
              <a:rPr lang="ko-KR" altLang="en-US" sz="900" dirty="0"/>
              <a:t>로 수록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암기하면 도움이 되는 내용들을 정리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 err="1"/>
              <a:t>직독직해를</a:t>
            </a:r>
            <a:r>
              <a:rPr lang="ko-KR" altLang="en-US" sz="900" dirty="0"/>
              <a:t> 돕기 위해 </a:t>
            </a:r>
            <a:r>
              <a:rPr lang="ko-KR" altLang="en-US" sz="900" dirty="0" err="1"/>
              <a:t>끊어읽기</a:t>
            </a:r>
            <a:r>
              <a:rPr lang="ko-KR" altLang="en-US" sz="900" dirty="0"/>
              <a:t> 형태의 해석을 제공</a:t>
            </a:r>
            <a:endParaRPr lang="en-US" altLang="ko-KR" sz="9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FA84E6-546B-4A37-8BAE-030C767D6FF2}"/>
              </a:ext>
            </a:extLst>
          </p:cNvPr>
          <p:cNvSpPr txBox="1"/>
          <p:nvPr/>
        </p:nvSpPr>
        <p:spPr>
          <a:xfrm>
            <a:off x="6350869" y="3283453"/>
            <a:ext cx="2606373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</a:pPr>
            <a:r>
              <a:rPr lang="en-US" altLang="ko-KR" sz="700" kern="0" dirty="0">
                <a:latin typeface="+mn-ea"/>
              </a:rPr>
              <a:t>※ </a:t>
            </a:r>
            <a:r>
              <a:rPr lang="ko-KR" altLang="en-US" sz="700" kern="0" dirty="0">
                <a:latin typeface="+mn-ea"/>
              </a:rPr>
              <a:t>일리는</a:t>
            </a:r>
            <a:r>
              <a:rPr lang="en-US" altLang="ko-KR" sz="700" kern="0" dirty="0">
                <a:latin typeface="+mn-ea"/>
              </a:rPr>
              <a:t> </a:t>
            </a:r>
            <a:r>
              <a:rPr lang="ko-KR" altLang="en-US" sz="700" kern="0" dirty="0">
                <a:latin typeface="+mn-ea"/>
              </a:rPr>
              <a:t>기존 강좌와 교재를 </a:t>
            </a:r>
            <a:r>
              <a:rPr lang="en-US" altLang="ko-KR" sz="700" kern="0" dirty="0">
                <a:latin typeface="+mn-ea"/>
              </a:rPr>
              <a:t>2023</a:t>
            </a:r>
            <a:r>
              <a:rPr lang="ko-KR" altLang="en-US" sz="700" kern="0" dirty="0">
                <a:latin typeface="+mn-ea"/>
              </a:rPr>
              <a:t>학년도에도 활용합니다</a:t>
            </a:r>
            <a:r>
              <a:rPr lang="en-US" altLang="ko-KR" sz="700" kern="0" dirty="0">
                <a:latin typeface="+mn-ea"/>
              </a:rPr>
              <a:t>.</a:t>
            </a:r>
            <a:endParaRPr lang="ko-KR" altLang="en-US" sz="7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B55FB3-D058-40A4-8E6E-5C672E837BA6}"/>
              </a:ext>
            </a:extLst>
          </p:cNvPr>
          <p:cNvSpPr/>
          <p:nvPr/>
        </p:nvSpPr>
        <p:spPr bwMode="auto">
          <a:xfrm>
            <a:off x="4144216" y="1505175"/>
            <a:ext cx="222803" cy="24888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438CA71-485F-4329-B584-D59C02541C26}"/>
              </a:ext>
            </a:extLst>
          </p:cNvPr>
          <p:cNvSpPr/>
          <p:nvPr/>
        </p:nvSpPr>
        <p:spPr bwMode="auto">
          <a:xfrm>
            <a:off x="5511095" y="1469090"/>
            <a:ext cx="222803" cy="24888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9A2F72F-3F5E-4063-9A1F-58FB3BAD9DFD}"/>
              </a:ext>
            </a:extLst>
          </p:cNvPr>
          <p:cNvSpPr/>
          <p:nvPr/>
        </p:nvSpPr>
        <p:spPr bwMode="auto">
          <a:xfrm>
            <a:off x="4472237" y="3216818"/>
            <a:ext cx="222803" cy="24888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FDD211-274C-4CA1-BAD2-9383EC47918B}"/>
              </a:ext>
            </a:extLst>
          </p:cNvPr>
          <p:cNvSpPr/>
          <p:nvPr/>
        </p:nvSpPr>
        <p:spPr>
          <a:xfrm>
            <a:off x="3663106" y="5284311"/>
            <a:ext cx="3564396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6D97EF-2AAB-4CF5-82B4-063EEBA4704C}"/>
              </a:ext>
            </a:extLst>
          </p:cNvPr>
          <p:cNvSpPr/>
          <p:nvPr/>
        </p:nvSpPr>
        <p:spPr>
          <a:xfrm>
            <a:off x="3653581" y="5301451"/>
            <a:ext cx="2304256" cy="10248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chemeClr val="tx1"/>
                </a:solidFill>
              </a:rPr>
              <a:t>2. </a:t>
            </a:r>
            <a:r>
              <a:rPr lang="ko-KR" altLang="en-US" sz="1050" b="1" dirty="0">
                <a:solidFill>
                  <a:schemeClr val="tx1"/>
                </a:solidFill>
              </a:rPr>
              <a:t>시각화한 그림과 도표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endParaRPr lang="en-US" altLang="ko-KR" sz="105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내용을 정확히 이해하고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쉽게 기억할 수 있도록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학습 포인트를 그림</a:t>
            </a:r>
            <a:r>
              <a:rPr lang="en-US" altLang="ko-KR" sz="900" dirty="0">
                <a:solidFill>
                  <a:schemeClr val="tx1"/>
                </a:solidFill>
              </a:rPr>
              <a:t>&amp;</a:t>
            </a:r>
            <a:r>
              <a:rPr lang="ko-KR" altLang="en-US" sz="900" dirty="0">
                <a:solidFill>
                  <a:schemeClr val="tx1"/>
                </a:solidFill>
              </a:rPr>
              <a:t>도표로 시각화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FB8399-76A2-4B3D-A51B-02F50884B8A1}"/>
              </a:ext>
            </a:extLst>
          </p:cNvPr>
          <p:cNvSpPr/>
          <p:nvPr/>
        </p:nvSpPr>
        <p:spPr>
          <a:xfrm>
            <a:off x="3663106" y="4060175"/>
            <a:ext cx="3564396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9A3B7A-7182-462E-B5AD-E42821C7D9A4}"/>
              </a:ext>
            </a:extLst>
          </p:cNvPr>
          <p:cNvSpPr/>
          <p:nvPr/>
        </p:nvSpPr>
        <p:spPr>
          <a:xfrm>
            <a:off x="3653581" y="4115415"/>
            <a:ext cx="2304256" cy="10248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chemeClr val="tx1"/>
                </a:solidFill>
              </a:rPr>
              <a:t>1. INTRO</a:t>
            </a:r>
          </a:p>
          <a:p>
            <a:endParaRPr lang="en-US" altLang="ko-KR" sz="105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학습에 필요한 기본적인 내용을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한 장으로 정리한 </a:t>
            </a:r>
            <a:r>
              <a:rPr lang="en-US" altLang="ko-KR" sz="900" dirty="0">
                <a:solidFill>
                  <a:schemeClr val="tx1"/>
                </a:solidFill>
              </a:rPr>
              <a:t>INTRO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학습 전 나의 실력 확인용으로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학습 후 복습 용으로 다시 확인하기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A4FEB55F-26AB-4A4B-9767-65476851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60" y="4132183"/>
            <a:ext cx="1579702" cy="102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5">
            <a:extLst>
              <a:ext uri="{FF2B5EF4-FFF2-40B4-BE49-F238E27FC236}">
                <a16:creationId xmlns:a16="http://schemas.microsoft.com/office/drawing/2014/main" id="{587C3846-0CEF-42A9-8E71-E7FA46AAD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92" y="5322411"/>
            <a:ext cx="161107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0D26F0-3791-4D1E-B5BC-B4FE7CE1ED8F}"/>
              </a:ext>
            </a:extLst>
          </p:cNvPr>
          <p:cNvSpPr/>
          <p:nvPr/>
        </p:nvSpPr>
        <p:spPr>
          <a:xfrm>
            <a:off x="3663106" y="6527497"/>
            <a:ext cx="3564396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C99D028-3892-47F7-8288-E8BE5D3ED605}"/>
              </a:ext>
            </a:extLst>
          </p:cNvPr>
          <p:cNvSpPr/>
          <p:nvPr/>
        </p:nvSpPr>
        <p:spPr>
          <a:xfrm>
            <a:off x="3663106" y="6573187"/>
            <a:ext cx="2304256" cy="10248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chemeClr val="tx1"/>
                </a:solidFill>
              </a:rPr>
              <a:t>3. </a:t>
            </a:r>
            <a:r>
              <a:rPr lang="ko-KR" altLang="en-US" sz="1050" b="1" dirty="0">
                <a:solidFill>
                  <a:schemeClr val="tx1"/>
                </a:solidFill>
              </a:rPr>
              <a:t>알기 쉬운 예문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endParaRPr lang="en-US" altLang="ko-KR" sz="105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학습 포인트 이해에 도움이 되는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예문 구성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예문을 통해 학습 내용을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자연스럽게 습득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FE9B7F91-53F6-47F3-9325-C33AC14BB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60" y="6620985"/>
            <a:ext cx="1599807" cy="105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99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72CA5A-4A60-4032-B8F0-933948432C55}"/>
              </a:ext>
            </a:extLst>
          </p:cNvPr>
          <p:cNvSpPr/>
          <p:nvPr/>
        </p:nvSpPr>
        <p:spPr>
          <a:xfrm>
            <a:off x="3309677" y="124471"/>
            <a:ext cx="3564396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AFB3C41-F701-4E9B-BE11-9F0B22BCB6D2}"/>
              </a:ext>
            </a:extLst>
          </p:cNvPr>
          <p:cNvGraphicFramePr>
            <a:graphicFrameLocks noGrp="1"/>
          </p:cNvGraphicFramePr>
          <p:nvPr/>
        </p:nvGraphicFramePr>
        <p:xfrm>
          <a:off x="10043712" y="17522"/>
          <a:ext cx="2138621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0066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강좌 구매 리스트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DEV: 991-1</a:t>
                      </a:r>
                    </a:p>
                    <a:p>
                      <a:pPr latinLnBrk="1"/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1529-1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2368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9384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B786DB-FD99-44A5-B97A-8698EE825DCA}"/>
              </a:ext>
            </a:extLst>
          </p:cNvPr>
          <p:cNvSpPr/>
          <p:nvPr/>
        </p:nvSpPr>
        <p:spPr>
          <a:xfrm>
            <a:off x="3327398" y="35041"/>
            <a:ext cx="2304256" cy="10248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chemeClr val="tx1"/>
                </a:solidFill>
              </a:rPr>
              <a:t>4. Grammar &amp; Syntax</a:t>
            </a:r>
          </a:p>
          <a:p>
            <a:endParaRPr lang="en-US" altLang="ko-KR" sz="105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자주 출제되는 포인트를 문제로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구성하여 실전 대비에 도움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EF2505-398A-4FA3-AB8B-0B7C4598D863}"/>
              </a:ext>
            </a:extLst>
          </p:cNvPr>
          <p:cNvSpPr/>
          <p:nvPr/>
        </p:nvSpPr>
        <p:spPr>
          <a:xfrm>
            <a:off x="3327398" y="1356640"/>
            <a:ext cx="3564396" cy="7199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B94B71-2D2A-4593-A393-38D80FD6C9B6}"/>
              </a:ext>
            </a:extLst>
          </p:cNvPr>
          <p:cNvSpPr/>
          <p:nvPr/>
        </p:nvSpPr>
        <p:spPr>
          <a:xfrm>
            <a:off x="3341471" y="1197677"/>
            <a:ext cx="2304256" cy="10248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chemeClr val="tx1"/>
                </a:solidFill>
              </a:rPr>
              <a:t>5. </a:t>
            </a:r>
            <a:r>
              <a:rPr lang="ko-KR" altLang="en-US" sz="1050" b="1" dirty="0">
                <a:solidFill>
                  <a:schemeClr val="tx1"/>
                </a:solidFill>
              </a:rPr>
              <a:t>부록 </a:t>
            </a:r>
            <a:r>
              <a:rPr lang="en-US" altLang="ko-KR" sz="1050" b="1" dirty="0">
                <a:solidFill>
                  <a:schemeClr val="tx1"/>
                </a:solidFill>
              </a:rPr>
              <a:t>Appendix</a:t>
            </a:r>
          </a:p>
          <a:p>
            <a:endParaRPr lang="en-US" altLang="ko-KR" sz="50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필수 암기 불규칙 동사 변화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인칭대명사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주요 전치사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주요 비교 변화표 수록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189FD418-F65E-43A4-9AF4-4CFD667A9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496" y="1428648"/>
            <a:ext cx="1146451" cy="56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813FAA-8BC5-4937-8163-A0889EED8AFE}"/>
              </a:ext>
            </a:extLst>
          </p:cNvPr>
          <p:cNvSpPr/>
          <p:nvPr/>
        </p:nvSpPr>
        <p:spPr>
          <a:xfrm>
            <a:off x="3330894" y="2220736"/>
            <a:ext cx="3564396" cy="722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986356-D4BB-4E73-89C4-45D13B69E963}"/>
              </a:ext>
            </a:extLst>
          </p:cNvPr>
          <p:cNvSpPr/>
          <p:nvPr/>
        </p:nvSpPr>
        <p:spPr>
          <a:xfrm>
            <a:off x="3357373" y="2231793"/>
            <a:ext cx="2304256" cy="5592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chemeClr val="tx1"/>
                </a:solidFill>
              </a:rPr>
              <a:t>6. </a:t>
            </a:r>
            <a:r>
              <a:rPr lang="ko-KR" altLang="en-US" sz="1050" b="1" dirty="0">
                <a:solidFill>
                  <a:schemeClr val="tx1"/>
                </a:solidFill>
              </a:rPr>
              <a:t>정답 및 해설 </a:t>
            </a:r>
            <a:r>
              <a:rPr lang="en-US" altLang="ko-KR" sz="1050" b="1" dirty="0">
                <a:solidFill>
                  <a:schemeClr val="tx1"/>
                </a:solidFill>
              </a:rPr>
              <a:t>Answers</a:t>
            </a:r>
          </a:p>
          <a:p>
            <a:endParaRPr lang="en-US" altLang="ko-KR" sz="50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문제의 정답과 해설 수록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750F5E-78F4-40B4-B6C9-17CCB6333591}"/>
              </a:ext>
            </a:extLst>
          </p:cNvPr>
          <p:cNvSpPr/>
          <p:nvPr/>
        </p:nvSpPr>
        <p:spPr>
          <a:xfrm>
            <a:off x="3327398" y="3023627"/>
            <a:ext cx="3564396" cy="3020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92CA32-2CCE-4EA2-84CC-B1EA955E7040}"/>
              </a:ext>
            </a:extLst>
          </p:cNvPr>
          <p:cNvSpPr/>
          <p:nvPr/>
        </p:nvSpPr>
        <p:spPr>
          <a:xfrm>
            <a:off x="4580562" y="3239651"/>
            <a:ext cx="2304256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rgbClr val="C00000"/>
                </a:solidFill>
              </a:rPr>
              <a:t>[</a:t>
            </a:r>
            <a:r>
              <a:rPr lang="ko-KR" altLang="en-US" sz="1050" b="1" dirty="0">
                <a:solidFill>
                  <a:srgbClr val="C00000"/>
                </a:solidFill>
              </a:rPr>
              <a:t>일리 해설서</a:t>
            </a:r>
            <a:r>
              <a:rPr lang="en-US" altLang="ko-KR" sz="1050" b="1" dirty="0">
                <a:solidFill>
                  <a:srgbClr val="C00000"/>
                </a:solidFill>
              </a:rPr>
              <a:t>]</a:t>
            </a:r>
          </a:p>
          <a:p>
            <a:endParaRPr lang="en-US" altLang="ko-KR" sz="1050" b="1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ABA47796-ECE8-4981-A5C4-3F5C437F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99" y="3383667"/>
            <a:ext cx="116708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D27A6567-A9B2-4EBD-93CD-D383A4416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29" y="2248933"/>
            <a:ext cx="1152128" cy="56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7">
            <a:extLst>
              <a:ext uri="{FF2B5EF4-FFF2-40B4-BE49-F238E27FC236}">
                <a16:creationId xmlns:a16="http://schemas.microsoft.com/office/drawing/2014/main" id="{B7B1885E-6180-4051-BD65-C512D11A1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877" y="165350"/>
            <a:ext cx="1591070" cy="102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18F876-B9E9-497B-9A85-5CBD09AF1344}"/>
              </a:ext>
            </a:extLst>
          </p:cNvPr>
          <p:cNvSpPr/>
          <p:nvPr/>
        </p:nvSpPr>
        <p:spPr>
          <a:xfrm>
            <a:off x="3404745" y="4896489"/>
            <a:ext cx="355112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강의와 교재 내용의 이해를 도와주는 자세한 설명 및 </a:t>
            </a:r>
            <a:r>
              <a:rPr lang="en-US" altLang="ko-KR" sz="900" dirty="0"/>
              <a:t>TIP </a:t>
            </a:r>
            <a:r>
              <a:rPr lang="ko-KR" altLang="en-US" sz="900" dirty="0"/>
              <a:t>수록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핵심 내용 및 주요 포인트들과 연결된 요소들을 추가로 수록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암기하면 도움이 되는 내용들을 보기 좋게 정리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 err="1"/>
              <a:t>직독직해를</a:t>
            </a:r>
            <a:r>
              <a:rPr lang="ko-KR" altLang="en-US" sz="900" dirty="0"/>
              <a:t> 돕기 위해 </a:t>
            </a:r>
            <a:r>
              <a:rPr lang="ko-KR" altLang="en-US" sz="900" dirty="0" err="1"/>
              <a:t>끊어읽기</a:t>
            </a:r>
            <a:r>
              <a:rPr lang="ko-KR" altLang="en-US" sz="900" dirty="0"/>
              <a:t> 형태의 해석을 제공</a:t>
            </a:r>
            <a:endParaRPr lang="en-US" altLang="ko-KR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9F1517-DBDF-4DC0-87D3-4081FA086AAE}"/>
              </a:ext>
            </a:extLst>
          </p:cNvPr>
          <p:cNvSpPr/>
          <p:nvPr/>
        </p:nvSpPr>
        <p:spPr bwMode="auto">
          <a:xfrm>
            <a:off x="845097" y="6570990"/>
            <a:ext cx="8944753" cy="274551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강좌 리스트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A4C163-9522-4B8F-BB77-6FB8C3BFDB4F}"/>
              </a:ext>
            </a:extLst>
          </p:cNvPr>
          <p:cNvSpPr txBox="1"/>
          <p:nvPr/>
        </p:nvSpPr>
        <p:spPr>
          <a:xfrm>
            <a:off x="1219344" y="6044515"/>
            <a:ext cx="778050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2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수능 영어의 </a:t>
            </a:r>
            <a:r>
              <a:rPr lang="ko-KR" altLang="en-US" sz="2500" b="1" kern="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일리있는</a:t>
            </a:r>
            <a:r>
              <a:rPr lang="ko-KR" altLang="en-US" sz="2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시작</a:t>
            </a:r>
            <a:r>
              <a:rPr lang="en-US" altLang="ko-KR" sz="2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일리입니다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2319FBD-4733-4E53-A482-06B214395631}"/>
              </a:ext>
            </a:extLst>
          </p:cNvPr>
          <p:cNvSpPr/>
          <p:nvPr/>
        </p:nvSpPr>
        <p:spPr bwMode="auto">
          <a:xfrm>
            <a:off x="4704934" y="6611501"/>
            <a:ext cx="222803" cy="24888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8398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E6C48C-FE74-495F-9B99-3C5D8C342BFB}"/>
              </a:ext>
            </a:extLst>
          </p:cNvPr>
          <p:cNvSpPr/>
          <p:nvPr/>
        </p:nvSpPr>
        <p:spPr>
          <a:xfrm>
            <a:off x="1194945" y="2908593"/>
            <a:ext cx="8436461" cy="141845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AFB3C41-F701-4E9B-BE11-9F0B22BCB6D2}"/>
              </a:ext>
            </a:extLst>
          </p:cNvPr>
          <p:cNvGraphicFramePr>
            <a:graphicFrameLocks noGrp="1"/>
          </p:cNvGraphicFramePr>
          <p:nvPr/>
        </p:nvGraphicFramePr>
        <p:xfrm>
          <a:off x="10043712" y="17522"/>
          <a:ext cx="2138621" cy="613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강좌와 교재를 모두 구매한 회원만 이벤트 참여 가능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강의는 패스도 포함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실서버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PL00040444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PB00024767</a:t>
                      </a:r>
                      <a:endParaRPr lang="en-US" altLang="ko-KR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개발서버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/>
                        <a:t>1) PL00035134+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PB00021780</a:t>
                      </a:r>
                      <a:endParaRPr lang="en-US" altLang="ko-KR" sz="8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0066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로그인 베이스 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비로그인시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), 1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인 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회</a:t>
                      </a: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개인정보동의 관리자 팝업 노출</a:t>
                      </a: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 err="1"/>
                        <a:t>실서버</a:t>
                      </a:r>
                      <a:r>
                        <a:rPr lang="en-US" altLang="ko-KR" sz="800" dirty="0"/>
                        <a:t>: 3543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Dev: </a:t>
                      </a:r>
                      <a:r>
                        <a:rPr lang="en-US" altLang="ko-KR" sz="800" dirty="0"/>
                        <a:t>1066</a:t>
                      </a: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참여 기간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(12/01-12/19)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에 해당 강좌와 교재를 모두 구매 하지 않은 경우 </a:t>
                      </a:r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“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본 이벤트는 </a:t>
                      </a:r>
                      <a:r>
                        <a:rPr lang="en-US" altLang="ko-KR" sz="800" b="0" dirty="0">
                          <a:ea typeface="에스코어 드림 3 Light" pitchFamily="34" charset="-127"/>
                        </a:rPr>
                        <a:t>2021</a:t>
                      </a:r>
                      <a:r>
                        <a:rPr lang="ko-KR" altLang="en-US" sz="800" b="0" dirty="0">
                          <a:ea typeface="에스코어 드림 3 Light" pitchFamily="34" charset="-127"/>
                        </a:rPr>
                        <a:t>년 </a:t>
                      </a:r>
                      <a:r>
                        <a:rPr lang="en-US" altLang="ko-KR" sz="800" b="0" dirty="0">
                          <a:ea typeface="에스코어 드림 3 Light" pitchFamily="34" charset="-127"/>
                        </a:rPr>
                        <a:t>12</a:t>
                      </a:r>
                      <a:r>
                        <a:rPr lang="ko-KR" altLang="en-US" sz="800" b="0" dirty="0">
                          <a:ea typeface="에스코어 드림 3 Light" pitchFamily="34" charset="-127"/>
                        </a:rPr>
                        <a:t>월 </a:t>
                      </a:r>
                      <a:r>
                        <a:rPr lang="en-US" altLang="ko-KR" sz="800" b="0" dirty="0">
                          <a:ea typeface="에스코어 드림 3 Light" pitchFamily="34" charset="-127"/>
                        </a:rPr>
                        <a:t>01</a:t>
                      </a:r>
                      <a:r>
                        <a:rPr lang="ko-KR" altLang="en-US" sz="800" b="0" dirty="0">
                          <a:ea typeface="에스코어 드림 3 Light" pitchFamily="34" charset="-127"/>
                        </a:rPr>
                        <a:t>일</a:t>
                      </a:r>
                      <a:r>
                        <a:rPr lang="en-US" altLang="ko-KR" sz="800" b="0" dirty="0">
                          <a:ea typeface="에스코어 드림 3 Light" pitchFamily="34" charset="-127"/>
                        </a:rPr>
                        <a:t>(</a:t>
                      </a:r>
                      <a:r>
                        <a:rPr lang="ko-KR" altLang="en-US" sz="800" b="0" dirty="0">
                          <a:ea typeface="에스코어 드림 3 Light" pitchFamily="34" charset="-127"/>
                        </a:rPr>
                        <a:t>수</a:t>
                      </a:r>
                      <a:r>
                        <a:rPr lang="en-US" altLang="ko-KR" sz="800" b="0" dirty="0">
                          <a:ea typeface="에스코어 드림 3 Light" pitchFamily="34" charset="-127"/>
                        </a:rPr>
                        <a:t>) ~ 2021</a:t>
                      </a:r>
                      <a:r>
                        <a:rPr lang="ko-KR" altLang="en-US" sz="800" b="0" dirty="0">
                          <a:ea typeface="에스코어 드림 3 Light" pitchFamily="34" charset="-127"/>
                        </a:rPr>
                        <a:t>년 </a:t>
                      </a:r>
                      <a:r>
                        <a:rPr lang="en-US" altLang="ko-KR" sz="800" b="0" dirty="0">
                          <a:ea typeface="에스코어 드림 3 Light" pitchFamily="34" charset="-127"/>
                        </a:rPr>
                        <a:t>12</a:t>
                      </a:r>
                      <a:r>
                        <a:rPr lang="ko-KR" altLang="en-US" sz="800" b="0" dirty="0">
                          <a:ea typeface="에스코어 드림 3 Light" pitchFamily="34" charset="-127"/>
                        </a:rPr>
                        <a:t>월 </a:t>
                      </a:r>
                      <a:r>
                        <a:rPr lang="en-US" altLang="ko-KR" sz="800" b="0" dirty="0">
                          <a:ea typeface="에스코어 드림 3 Light" pitchFamily="34" charset="-127"/>
                        </a:rPr>
                        <a:t>19</a:t>
                      </a:r>
                      <a:r>
                        <a:rPr lang="ko-KR" altLang="en-US" sz="800" b="0" dirty="0">
                          <a:ea typeface="에스코어 드림 3 Light" pitchFamily="34" charset="-127"/>
                        </a:rPr>
                        <a:t>일</a:t>
                      </a:r>
                      <a:r>
                        <a:rPr lang="en-US" altLang="ko-KR" sz="800" b="0" dirty="0">
                          <a:ea typeface="에스코어 드림 3 Light" pitchFamily="34" charset="-127"/>
                        </a:rPr>
                        <a:t>(</a:t>
                      </a:r>
                      <a:r>
                        <a:rPr lang="ko-KR" altLang="en-US" sz="800" b="0" dirty="0">
                          <a:ea typeface="에스코어 드림 3 Light" pitchFamily="34" charset="-127"/>
                        </a:rPr>
                        <a:t>일</a:t>
                      </a:r>
                      <a:r>
                        <a:rPr lang="en-US" altLang="ko-KR" sz="800" b="0" dirty="0">
                          <a:ea typeface="에스코어 드림 3 Light" pitchFamily="34" charset="-127"/>
                        </a:rPr>
                        <a:t>)</a:t>
                      </a:r>
                      <a:r>
                        <a:rPr lang="ko-KR" altLang="en-US" sz="800" b="0" dirty="0">
                          <a:ea typeface="에스코어 드림 3 Light" pitchFamily="34" charset="-127"/>
                        </a:rPr>
                        <a:t>에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일리 강좌와 교재를 모두 구매한 회원만 해당됩니다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.”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4)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참여 기간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(12/01-12/19)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에 해당 강좌와 교재를 모두 구매한 경우만 이벤트 진행</a:t>
                      </a: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신청 시 </a:t>
                      </a:r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상황별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endParaRPr lang="ko-KR" altLang="en-US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신청 완료 시 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이벤트 참여가 완료되었습니다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!”</a:t>
                      </a:r>
                    </a:p>
                    <a:p>
                      <a:pPr latinLnBrk="1"/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중복 신청 시 “이미 참여하였습니다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”</a:t>
                      </a:r>
                    </a:p>
                    <a:p>
                      <a:pPr latinLnBrk="1"/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마감시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“이벤트가 종료되었습니다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.”</a:t>
                      </a:r>
                    </a:p>
                    <a:p>
                      <a:pPr latinLnBrk="1"/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쌓아주세요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휴대폰 번호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참여날짜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강좌 구매 여부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(O,X)/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교재 구매 여부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(O,X)</a:t>
                      </a:r>
                      <a:endParaRPr lang="ko-KR" altLang="en-US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2368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유의사항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실서버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RP00001567</a:t>
                      </a:r>
                    </a:p>
                    <a:p>
                      <a:pPr latinLnBrk="1"/>
                      <a:r>
                        <a:rPr lang="en-US" altLang="ko-KR" sz="800" dirty="0"/>
                        <a:t>DEV: RP00000637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9384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D18E83E7-7F27-49BD-A5A6-06B948517389}"/>
              </a:ext>
            </a:extLst>
          </p:cNvPr>
          <p:cNvSpPr/>
          <p:nvPr/>
        </p:nvSpPr>
        <p:spPr>
          <a:xfrm>
            <a:off x="9667" y="9133"/>
            <a:ext cx="10043712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A5003-8114-49F5-988D-1816B5308686}"/>
              </a:ext>
            </a:extLst>
          </p:cNvPr>
          <p:cNvSpPr txBox="1"/>
          <p:nvPr/>
        </p:nvSpPr>
        <p:spPr>
          <a:xfrm>
            <a:off x="3610642" y="45632"/>
            <a:ext cx="38931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2000" b="1" kern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☆ </a:t>
            </a:r>
            <a:r>
              <a:rPr lang="en-US" altLang="ko-KR" sz="2000" b="1" kern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1 2 </a:t>
            </a:r>
            <a:r>
              <a:rPr lang="ko-KR" altLang="en-US" sz="2000" b="1" kern="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있</a:t>
            </a:r>
            <a:r>
              <a:rPr lang="ko-KR" altLang="en-US" sz="2000" b="1" kern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는 </a:t>
            </a:r>
            <a:r>
              <a:rPr lang="en-US" altLang="ko-KR" sz="2000" b="1" kern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 V E N T </a:t>
            </a:r>
            <a:r>
              <a:rPr lang="ko-KR" altLang="en-US" sz="2000" b="1" kern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☆</a:t>
            </a:r>
            <a:endParaRPr lang="en-US" altLang="ko-KR" sz="2000" b="1" kern="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A7972D-979F-4D98-9E7F-A6D9BF03E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71" y="1358952"/>
            <a:ext cx="555466" cy="584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74660D-6732-4E94-85ED-B3AAB546E7AA}"/>
              </a:ext>
            </a:extLst>
          </p:cNvPr>
          <p:cNvSpPr txBox="1"/>
          <p:nvPr/>
        </p:nvSpPr>
        <p:spPr>
          <a:xfrm>
            <a:off x="2427367" y="1109020"/>
            <a:ext cx="15645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4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일리</a:t>
            </a:r>
            <a:endParaRPr lang="ko-KR" altLang="en-US" sz="54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B42AA5-1028-42BC-9B63-023B01E68C59}"/>
              </a:ext>
            </a:extLst>
          </p:cNvPr>
          <p:cNvCxnSpPr>
            <a:cxnSpLocks/>
          </p:cNvCxnSpPr>
          <p:nvPr/>
        </p:nvCxnSpPr>
        <p:spPr>
          <a:xfrm>
            <a:off x="4194069" y="586380"/>
            <a:ext cx="0" cy="188940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4563C4-97DB-464F-98B8-BCDF931E804D}"/>
              </a:ext>
            </a:extLst>
          </p:cNvPr>
          <p:cNvSpPr txBox="1"/>
          <p:nvPr/>
        </p:nvSpPr>
        <p:spPr>
          <a:xfrm>
            <a:off x="4864082" y="1600224"/>
            <a:ext cx="4403165" cy="896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FontTx/>
              <a:buChar char="-"/>
            </a:pP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이벤트 기간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2021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년 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12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월 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01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일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수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~ 2021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년 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12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월 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19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일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일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1200" b="1" kern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</a:pP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이벤트 대상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일리를 강좌와 교재를 모두 구매한 회원</a:t>
            </a:r>
            <a:endParaRPr lang="en-US" altLang="ko-KR" sz="1200" b="1" kern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</a:pP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이벤트 발표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2021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년 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12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월 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23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일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목</a:t>
            </a:r>
            <a:r>
              <a:rPr lang="en-US" altLang="ko-KR" sz="12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9DA8A2-6B5D-4EF4-B272-F0B85C0ECB70}"/>
              </a:ext>
            </a:extLst>
          </p:cNvPr>
          <p:cNvSpPr/>
          <p:nvPr/>
        </p:nvSpPr>
        <p:spPr bwMode="auto">
          <a:xfrm>
            <a:off x="572753" y="6390848"/>
            <a:ext cx="10040717" cy="36004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유의사항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353BB4-AF3F-4DC8-8585-BBC1E21477F9}"/>
              </a:ext>
            </a:extLst>
          </p:cNvPr>
          <p:cNvSpPr txBox="1"/>
          <p:nvPr/>
        </p:nvSpPr>
        <p:spPr>
          <a:xfrm>
            <a:off x="4416340" y="674221"/>
            <a:ext cx="5442656" cy="896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처음 시작하는 수능 영어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 </a:t>
            </a: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일리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수능 영어를 </a:t>
            </a:r>
            <a:r>
              <a:rPr lang="ko-KR" altLang="en-US" sz="1200" b="1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일리있게</a:t>
            </a: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시작하는 여러분을 위해 준비했습니다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^^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이벤트 기간동안 일리 강좌와 교재를 모두 구매하면 추첨을 통해 상품을 드립니다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9D0876-6434-4D9D-A54C-F5FF50D363AA}"/>
              </a:ext>
            </a:extLst>
          </p:cNvPr>
          <p:cNvSpPr/>
          <p:nvPr/>
        </p:nvSpPr>
        <p:spPr bwMode="auto">
          <a:xfrm>
            <a:off x="1828916" y="4750378"/>
            <a:ext cx="2199195" cy="1064371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9" name="TextBox 37">
            <a:extLst>
              <a:ext uri="{FF2B5EF4-FFF2-40B4-BE49-F238E27FC236}">
                <a16:creationId xmlns:a16="http://schemas.microsoft.com/office/drawing/2014/main" id="{EABBCC1E-4A21-4C1F-A9FC-1478BDA8CB0A}"/>
              </a:ext>
            </a:extLst>
          </p:cNvPr>
          <p:cNvSpPr txBox="1"/>
          <p:nvPr/>
        </p:nvSpPr>
        <p:spPr>
          <a:xfrm>
            <a:off x="1766640" y="4677859"/>
            <a:ext cx="42832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i="1" dirty="0"/>
              <a:t>1</a:t>
            </a:r>
            <a:endParaRPr lang="ko-KR" altLang="en-US" sz="3200" b="1" i="1" dirty="0"/>
          </a:p>
        </p:txBody>
      </p:sp>
      <p:sp>
        <p:nvSpPr>
          <p:cNvPr id="32" name="TextBox 48">
            <a:extLst>
              <a:ext uri="{FF2B5EF4-FFF2-40B4-BE49-F238E27FC236}">
                <a16:creationId xmlns:a16="http://schemas.microsoft.com/office/drawing/2014/main" id="{7A400E08-A807-4EF4-B1C6-E922BBD4A3A4}"/>
              </a:ext>
            </a:extLst>
          </p:cNvPr>
          <p:cNvSpPr txBox="1"/>
          <p:nvPr/>
        </p:nvSpPr>
        <p:spPr>
          <a:xfrm>
            <a:off x="4487591" y="5005564"/>
            <a:ext cx="18517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이벤트 기간 내</a:t>
            </a:r>
            <a:endParaRPr lang="en-US" altLang="ko-KR" sz="1000" dirty="0"/>
          </a:p>
          <a:p>
            <a:pPr algn="ctr"/>
            <a:r>
              <a:rPr lang="en-US" altLang="ko-KR" sz="1000" dirty="0"/>
              <a:t>[</a:t>
            </a:r>
            <a:r>
              <a:rPr lang="ko-KR" altLang="en-US" sz="1000" dirty="0"/>
              <a:t>수능 영어의 </a:t>
            </a:r>
            <a:r>
              <a:rPr lang="ko-KR" altLang="en-US" sz="1000" dirty="0" err="1"/>
              <a:t>일리있는</a:t>
            </a:r>
            <a:r>
              <a:rPr lang="ko-KR" altLang="en-US" sz="1000" dirty="0"/>
              <a:t> 시작</a:t>
            </a:r>
            <a:r>
              <a:rPr lang="en-US" altLang="ko-KR" sz="1000" dirty="0"/>
              <a:t>] </a:t>
            </a:r>
          </a:p>
          <a:p>
            <a:pPr algn="ctr"/>
            <a:r>
              <a:rPr lang="ko-KR" altLang="en-US" sz="1000" dirty="0"/>
              <a:t>버튼을</a:t>
            </a:r>
            <a:r>
              <a:rPr lang="en-US" altLang="ko-KR" sz="1000" dirty="0"/>
              <a:t> </a:t>
            </a:r>
            <a:r>
              <a:rPr lang="ko-KR" altLang="en-US" sz="1000" dirty="0"/>
              <a:t>누른다</a:t>
            </a:r>
          </a:p>
        </p:txBody>
      </p:sp>
      <p:sp>
        <p:nvSpPr>
          <p:cNvPr id="33" name="TextBox 50">
            <a:extLst>
              <a:ext uri="{FF2B5EF4-FFF2-40B4-BE49-F238E27FC236}">
                <a16:creationId xmlns:a16="http://schemas.microsoft.com/office/drawing/2014/main" id="{0118C0BA-A364-4AC3-85BE-503B4B907F40}"/>
              </a:ext>
            </a:extLst>
          </p:cNvPr>
          <p:cNvSpPr txBox="1"/>
          <p:nvPr/>
        </p:nvSpPr>
        <p:spPr>
          <a:xfrm>
            <a:off x="7139507" y="4998523"/>
            <a:ext cx="12394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당첨자 발표때까지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이명학</a:t>
            </a:r>
            <a:r>
              <a:rPr lang="ko-KR" altLang="en-US" sz="1000" dirty="0"/>
              <a:t> 선생님과</a:t>
            </a:r>
            <a:endParaRPr lang="en-US" altLang="ko-KR" sz="1000" dirty="0"/>
          </a:p>
          <a:p>
            <a:pPr algn="ctr"/>
            <a:r>
              <a:rPr lang="en-US" altLang="ko-KR" sz="1000" dirty="0"/>
              <a:t> </a:t>
            </a:r>
            <a:r>
              <a:rPr lang="ko-KR" altLang="en-US" sz="1000" dirty="0"/>
              <a:t>함께 </a:t>
            </a:r>
            <a:r>
              <a:rPr lang="ko-KR" altLang="en-US" sz="1000" dirty="0" err="1"/>
              <a:t>열공</a:t>
            </a:r>
            <a:r>
              <a:rPr lang="ko-KR" altLang="en-US" sz="1000" dirty="0"/>
              <a:t> 한다</a:t>
            </a:r>
          </a:p>
        </p:txBody>
      </p:sp>
      <p:sp>
        <p:nvSpPr>
          <p:cNvPr id="34" name="TextBox 51">
            <a:extLst>
              <a:ext uri="{FF2B5EF4-FFF2-40B4-BE49-F238E27FC236}">
                <a16:creationId xmlns:a16="http://schemas.microsoft.com/office/drawing/2014/main" id="{1F602030-BE9E-444C-8CC4-3A3C16436F15}"/>
              </a:ext>
            </a:extLst>
          </p:cNvPr>
          <p:cNvSpPr txBox="1"/>
          <p:nvPr/>
        </p:nvSpPr>
        <p:spPr>
          <a:xfrm>
            <a:off x="2288396" y="5030927"/>
            <a:ext cx="13452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/>
              <a:t>이명학</a:t>
            </a:r>
            <a:r>
              <a:rPr lang="ko-KR" altLang="en-US" sz="1000" dirty="0"/>
              <a:t> 선생님의</a:t>
            </a:r>
            <a:endParaRPr lang="en-US" altLang="ko-KR" sz="1000" dirty="0"/>
          </a:p>
          <a:p>
            <a:pPr algn="ctr"/>
            <a:r>
              <a:rPr lang="ko-KR" altLang="en-US" sz="1000" dirty="0"/>
              <a:t>일리 강의와 교재를 </a:t>
            </a:r>
            <a:endParaRPr lang="en-US" altLang="ko-KR" sz="1000" dirty="0"/>
          </a:p>
          <a:p>
            <a:pPr algn="ctr"/>
            <a:r>
              <a:rPr lang="ko-KR" altLang="en-US" sz="1000" dirty="0"/>
              <a:t>구매한다</a:t>
            </a:r>
          </a:p>
        </p:txBody>
      </p:sp>
      <p:sp>
        <p:nvSpPr>
          <p:cNvPr id="35" name="TextBox 36">
            <a:extLst>
              <a:ext uri="{FF2B5EF4-FFF2-40B4-BE49-F238E27FC236}">
                <a16:creationId xmlns:a16="http://schemas.microsoft.com/office/drawing/2014/main" id="{8ED55777-73FE-489C-B76C-691EB30FB037}"/>
              </a:ext>
            </a:extLst>
          </p:cNvPr>
          <p:cNvSpPr txBox="1"/>
          <p:nvPr/>
        </p:nvSpPr>
        <p:spPr>
          <a:xfrm>
            <a:off x="4587350" y="4380777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/>
              <a:t>참  여  방  법</a:t>
            </a:r>
            <a:endParaRPr lang="en-US" altLang="ko-KR" sz="1600" b="1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1C25C08-28BC-4195-A961-6CDAF4DADD89}"/>
              </a:ext>
            </a:extLst>
          </p:cNvPr>
          <p:cNvCxnSpPr/>
          <p:nvPr/>
        </p:nvCxnSpPr>
        <p:spPr>
          <a:xfrm>
            <a:off x="1653469" y="4564572"/>
            <a:ext cx="2808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380B54B-3201-4A60-9D73-DDECC66A15C7}"/>
              </a:ext>
            </a:extLst>
          </p:cNvPr>
          <p:cNvCxnSpPr/>
          <p:nvPr/>
        </p:nvCxnSpPr>
        <p:spPr>
          <a:xfrm>
            <a:off x="6045815" y="4550054"/>
            <a:ext cx="2808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A632022-9E62-4457-9188-580A8877AB18}"/>
              </a:ext>
            </a:extLst>
          </p:cNvPr>
          <p:cNvSpPr/>
          <p:nvPr/>
        </p:nvSpPr>
        <p:spPr bwMode="auto">
          <a:xfrm>
            <a:off x="3445161" y="5862606"/>
            <a:ext cx="3709359" cy="464929"/>
          </a:xfrm>
          <a:prstGeom prst="roundRect">
            <a:avLst/>
          </a:prstGeom>
          <a:solidFill>
            <a:schemeClr val="tx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수능 영어의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 kern="0" dirty="0" err="1">
                <a:solidFill>
                  <a:schemeClr val="bg1"/>
                </a:solidFill>
                <a:latin typeface="+mn-ea"/>
              </a:rPr>
              <a:t>일리있는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 시작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!</a:t>
            </a:r>
            <a:endParaRPr kumimoji="0" lang="ko-KR" altLang="en-US" sz="1600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5747132-AD95-4344-A887-196D88FAC95C}"/>
              </a:ext>
            </a:extLst>
          </p:cNvPr>
          <p:cNvSpPr/>
          <p:nvPr/>
        </p:nvSpPr>
        <p:spPr bwMode="auto">
          <a:xfrm>
            <a:off x="3703187" y="6000554"/>
            <a:ext cx="214312" cy="21431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77846F-B453-4A66-814A-95EDD1C0CDDB}"/>
              </a:ext>
            </a:extLst>
          </p:cNvPr>
          <p:cNvSpPr/>
          <p:nvPr/>
        </p:nvSpPr>
        <p:spPr bwMode="auto">
          <a:xfrm>
            <a:off x="4214979" y="4730449"/>
            <a:ext cx="2199195" cy="1064371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1F526F7-6CAC-4002-9818-8E5434329B15}"/>
              </a:ext>
            </a:extLst>
          </p:cNvPr>
          <p:cNvSpPr/>
          <p:nvPr/>
        </p:nvSpPr>
        <p:spPr bwMode="auto">
          <a:xfrm>
            <a:off x="6626920" y="4738415"/>
            <a:ext cx="2199195" cy="1064371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30" name="TextBox 38">
            <a:extLst>
              <a:ext uri="{FF2B5EF4-FFF2-40B4-BE49-F238E27FC236}">
                <a16:creationId xmlns:a16="http://schemas.microsoft.com/office/drawing/2014/main" id="{8A783380-6895-48A2-9190-EBFD070CCC7C}"/>
              </a:ext>
            </a:extLst>
          </p:cNvPr>
          <p:cNvSpPr txBox="1"/>
          <p:nvPr/>
        </p:nvSpPr>
        <p:spPr>
          <a:xfrm>
            <a:off x="4130756" y="4669678"/>
            <a:ext cx="42832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i="1" dirty="0"/>
              <a:t>2</a:t>
            </a:r>
            <a:endParaRPr lang="ko-KR" altLang="en-US" sz="3200" b="1" i="1" dirty="0"/>
          </a:p>
        </p:txBody>
      </p:sp>
      <p:sp>
        <p:nvSpPr>
          <p:cNvPr id="31" name="TextBox 39">
            <a:extLst>
              <a:ext uri="{FF2B5EF4-FFF2-40B4-BE49-F238E27FC236}">
                <a16:creationId xmlns:a16="http://schemas.microsoft.com/office/drawing/2014/main" id="{2AE7260C-9F75-466D-9F3B-73EE6AACE919}"/>
              </a:ext>
            </a:extLst>
          </p:cNvPr>
          <p:cNvSpPr txBox="1"/>
          <p:nvPr/>
        </p:nvSpPr>
        <p:spPr>
          <a:xfrm>
            <a:off x="6541948" y="4656814"/>
            <a:ext cx="42832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i="1" dirty="0"/>
              <a:t>3</a:t>
            </a:r>
            <a:endParaRPr lang="ko-KR" altLang="en-US" sz="3200" b="1" i="1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002AD51-B13A-4B1E-9929-2F8B1A8616E9}"/>
              </a:ext>
            </a:extLst>
          </p:cNvPr>
          <p:cNvSpPr/>
          <p:nvPr/>
        </p:nvSpPr>
        <p:spPr bwMode="auto">
          <a:xfrm>
            <a:off x="5035963" y="6452967"/>
            <a:ext cx="214312" cy="21431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" name="그림 9" descr="컵, 커피, 음식, 페이스트리이(가) 표시된 사진&#10;&#10;자동 생성된 설명">
            <a:extLst>
              <a:ext uri="{FF2B5EF4-FFF2-40B4-BE49-F238E27FC236}">
                <a16:creationId xmlns:a16="http://schemas.microsoft.com/office/drawing/2014/main" id="{7351D976-5278-46A3-B200-2718806CA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87" y="3087353"/>
            <a:ext cx="1013216" cy="102738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C670FE7-EEF1-494B-AE0A-65B2FB684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392" y="3093715"/>
            <a:ext cx="923738" cy="99174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C603924-A1C9-478A-B26A-031914AC9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579" y="3161885"/>
            <a:ext cx="1037061" cy="8822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DF60-312D-4C6F-AFCD-92A83CFDC7CB}"/>
              </a:ext>
            </a:extLst>
          </p:cNvPr>
          <p:cNvSpPr/>
          <p:nvPr/>
        </p:nvSpPr>
        <p:spPr>
          <a:xfrm>
            <a:off x="4130447" y="2684774"/>
            <a:ext cx="2069257" cy="35020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659468-12E6-4360-8008-87993435E538}"/>
              </a:ext>
            </a:extLst>
          </p:cNvPr>
          <p:cNvSpPr txBox="1"/>
          <p:nvPr/>
        </p:nvSpPr>
        <p:spPr>
          <a:xfrm>
            <a:off x="4542496" y="2675209"/>
            <a:ext cx="1537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>
                <a:latin typeface="휴먼모음T" panose="02030504000101010101" pitchFamily="18" charset="-127"/>
                <a:ea typeface="휴먼모음T" panose="02030504000101010101" pitchFamily="18" charset="-127"/>
              </a:rPr>
              <a:t>이벤트 상품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774E44C-09C5-4A03-AF9C-173B68F7E5B2}"/>
              </a:ext>
            </a:extLst>
          </p:cNvPr>
          <p:cNvSpPr/>
          <p:nvPr/>
        </p:nvSpPr>
        <p:spPr>
          <a:xfrm>
            <a:off x="2303853" y="3060407"/>
            <a:ext cx="445616" cy="4611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FEB581-C9F7-4030-A2B2-7128AD086A3A}"/>
              </a:ext>
            </a:extLst>
          </p:cNvPr>
          <p:cNvSpPr txBox="1"/>
          <p:nvPr/>
        </p:nvSpPr>
        <p:spPr>
          <a:xfrm>
            <a:off x="2251238" y="3114038"/>
            <a:ext cx="6967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kern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12</a:t>
            </a:r>
            <a:r>
              <a:rPr lang="ko-KR" altLang="en-US" sz="1500" b="1" kern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명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6A29318-1ED5-41D4-A975-E567A25CF42E}"/>
              </a:ext>
            </a:extLst>
          </p:cNvPr>
          <p:cNvSpPr/>
          <p:nvPr/>
        </p:nvSpPr>
        <p:spPr>
          <a:xfrm>
            <a:off x="6984149" y="3041885"/>
            <a:ext cx="445616" cy="4611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E6C0DA-3AA1-491A-8903-C4401D4CC61D}"/>
              </a:ext>
            </a:extLst>
          </p:cNvPr>
          <p:cNvSpPr txBox="1"/>
          <p:nvPr/>
        </p:nvSpPr>
        <p:spPr>
          <a:xfrm>
            <a:off x="6931534" y="3095516"/>
            <a:ext cx="6967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kern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12</a:t>
            </a:r>
            <a:r>
              <a:rPr lang="ko-KR" altLang="en-US" sz="1500" b="1" kern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명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E4043F3-11E8-408F-AC43-3D6AB5B21777}"/>
              </a:ext>
            </a:extLst>
          </p:cNvPr>
          <p:cNvSpPr/>
          <p:nvPr/>
        </p:nvSpPr>
        <p:spPr>
          <a:xfrm>
            <a:off x="8559651" y="3090466"/>
            <a:ext cx="445616" cy="4611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A1D80A-31E8-45CB-9B80-F6B76C3E7471}"/>
              </a:ext>
            </a:extLst>
          </p:cNvPr>
          <p:cNvSpPr txBox="1"/>
          <p:nvPr/>
        </p:nvSpPr>
        <p:spPr>
          <a:xfrm>
            <a:off x="8507036" y="3144097"/>
            <a:ext cx="6967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kern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12</a:t>
            </a:r>
            <a:r>
              <a:rPr lang="ko-KR" altLang="en-US" sz="1500" b="1" kern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명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385FCC-1007-431A-86FB-5F72F827A9E8}"/>
              </a:ext>
            </a:extLst>
          </p:cNvPr>
          <p:cNvSpPr txBox="1"/>
          <p:nvPr/>
        </p:nvSpPr>
        <p:spPr>
          <a:xfrm>
            <a:off x="1413149" y="4090160"/>
            <a:ext cx="203404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/>
              <a:t>[</a:t>
            </a:r>
            <a:r>
              <a:rPr lang="ko-KR" altLang="en-US" sz="700" dirty="0"/>
              <a:t>스타벅스</a:t>
            </a:r>
            <a:r>
              <a:rPr lang="en-US" altLang="ko-KR" sz="700" dirty="0"/>
              <a:t>] </a:t>
            </a:r>
            <a:r>
              <a:rPr lang="ko-KR" altLang="en-US" sz="700" dirty="0" err="1"/>
              <a:t>시그니처</a:t>
            </a:r>
            <a:r>
              <a:rPr lang="ko-KR" altLang="en-US" sz="700" dirty="0"/>
              <a:t> 핫 초콜릿 </a:t>
            </a:r>
            <a:r>
              <a:rPr lang="ko-KR" altLang="en-US" sz="700" dirty="0" err="1"/>
              <a:t>Tall</a:t>
            </a:r>
            <a:endParaRPr lang="ko-KR" altLang="en-US" sz="7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B36DB-3334-4CD5-832C-3D29E259D075}"/>
              </a:ext>
            </a:extLst>
          </p:cNvPr>
          <p:cNvGrpSpPr/>
          <p:nvPr/>
        </p:nvGrpSpPr>
        <p:grpSpPr>
          <a:xfrm>
            <a:off x="4473588" y="3076801"/>
            <a:ext cx="2034042" cy="1212195"/>
            <a:chOff x="3015741" y="3084572"/>
            <a:chExt cx="2034042" cy="121219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57199E6-EA65-4DEF-B1B7-5D4A68BC5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9182" y="3084572"/>
              <a:ext cx="696779" cy="1066459"/>
            </a:xfrm>
            <a:prstGeom prst="rect">
              <a:avLst/>
            </a:prstGeom>
          </p:spPr>
        </p:pic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5A64161-5681-491C-92A8-54FB7AB41705}"/>
                </a:ext>
              </a:extLst>
            </p:cNvPr>
            <p:cNvSpPr/>
            <p:nvPr/>
          </p:nvSpPr>
          <p:spPr>
            <a:xfrm>
              <a:off x="3879553" y="3110804"/>
              <a:ext cx="445616" cy="4611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986045-C1F3-426E-9B16-96F7F214F5BC}"/>
                </a:ext>
              </a:extLst>
            </p:cNvPr>
            <p:cNvSpPr txBox="1"/>
            <p:nvPr/>
          </p:nvSpPr>
          <p:spPr>
            <a:xfrm>
              <a:off x="3826938" y="3164435"/>
              <a:ext cx="696779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kern="0" dirty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12</a:t>
              </a:r>
              <a:r>
                <a:rPr lang="ko-KR" altLang="en-US" sz="1500" b="1" kern="0" dirty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명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14936EA-5B5B-4465-A7FA-BE1D9B8C7611}"/>
                </a:ext>
              </a:extLst>
            </p:cNvPr>
            <p:cNvSpPr txBox="1"/>
            <p:nvPr/>
          </p:nvSpPr>
          <p:spPr>
            <a:xfrm>
              <a:off x="3015741" y="4096712"/>
              <a:ext cx="203404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/>
                <a:t>[</a:t>
              </a:r>
              <a:r>
                <a:rPr lang="ko-KR" altLang="en-US" sz="700" dirty="0" err="1"/>
                <a:t>엔젤리너스</a:t>
              </a:r>
              <a:r>
                <a:rPr lang="en-US" altLang="ko-KR" sz="700" dirty="0"/>
                <a:t>] </a:t>
              </a:r>
              <a:r>
                <a:rPr lang="ko-KR" altLang="en-US" sz="700" dirty="0"/>
                <a:t>자색 고구마 라떼</a:t>
              </a:r>
              <a:r>
                <a:rPr lang="en-US" altLang="ko-KR" sz="700" dirty="0"/>
                <a:t>(S)</a:t>
              </a:r>
              <a:endParaRPr lang="ko-KR" altLang="en-US" sz="7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B74E372-FFA2-40C0-A2AC-E5D2496E0209}"/>
              </a:ext>
            </a:extLst>
          </p:cNvPr>
          <p:cNvGrpSpPr/>
          <p:nvPr/>
        </p:nvGrpSpPr>
        <p:grpSpPr>
          <a:xfrm>
            <a:off x="3117409" y="3080041"/>
            <a:ext cx="2199731" cy="1199843"/>
            <a:chOff x="4671473" y="3079294"/>
            <a:chExt cx="2199731" cy="119984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571F6DB-43A0-43B2-AA10-995C02F3F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71473" y="3079294"/>
              <a:ext cx="1088764" cy="1047853"/>
            </a:xfrm>
            <a:prstGeom prst="rect">
              <a:avLst/>
            </a:prstGeom>
          </p:spPr>
        </p:pic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1C0C552-9A77-42EB-8EAD-DF34CEE9DB14}"/>
                </a:ext>
              </a:extLst>
            </p:cNvPr>
            <p:cNvSpPr/>
            <p:nvPr/>
          </p:nvSpPr>
          <p:spPr>
            <a:xfrm>
              <a:off x="5364407" y="3092766"/>
              <a:ext cx="445616" cy="4611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71FB676-7DEF-4A7D-8908-F4D99E5A2528}"/>
                </a:ext>
              </a:extLst>
            </p:cNvPr>
            <p:cNvSpPr txBox="1"/>
            <p:nvPr/>
          </p:nvSpPr>
          <p:spPr>
            <a:xfrm>
              <a:off x="5311792" y="3146397"/>
              <a:ext cx="696779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kern="0" dirty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12</a:t>
              </a:r>
              <a:r>
                <a:rPr lang="ko-KR" altLang="en-US" sz="1500" b="1" kern="0" dirty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명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5851D0-5FD5-4E6C-B3B6-0D5E5E6E1C2F}"/>
                </a:ext>
              </a:extLst>
            </p:cNvPr>
            <p:cNvSpPr txBox="1"/>
            <p:nvPr/>
          </p:nvSpPr>
          <p:spPr>
            <a:xfrm>
              <a:off x="4837162" y="4079082"/>
              <a:ext cx="203404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/>
                <a:t>[</a:t>
              </a:r>
              <a:r>
                <a:rPr lang="ko-KR" altLang="en-US" sz="700" dirty="0" err="1"/>
                <a:t>할리스</a:t>
              </a:r>
              <a:r>
                <a:rPr lang="en-US" altLang="ko-KR" sz="700" dirty="0"/>
                <a:t>] </a:t>
              </a:r>
              <a:r>
                <a:rPr lang="ko-KR" altLang="en-US" sz="700" dirty="0" err="1"/>
                <a:t>핫초코</a:t>
              </a:r>
              <a:endParaRPr lang="ko-KR" altLang="en-US" sz="700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8F43013-78CB-4546-A4B7-3293C3F9BA80}"/>
              </a:ext>
            </a:extLst>
          </p:cNvPr>
          <p:cNvSpPr txBox="1"/>
          <p:nvPr/>
        </p:nvSpPr>
        <p:spPr>
          <a:xfrm>
            <a:off x="6208818" y="4068530"/>
            <a:ext cx="203404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/>
              <a:t>[</a:t>
            </a:r>
            <a:r>
              <a:rPr lang="ko-KR" altLang="en-US" sz="700" dirty="0" err="1"/>
              <a:t>투썸플레이스</a:t>
            </a:r>
            <a:r>
              <a:rPr lang="en-US" altLang="ko-KR" sz="700" dirty="0"/>
              <a:t>] </a:t>
            </a:r>
            <a:r>
              <a:rPr lang="ko-KR" altLang="en-US" sz="700" dirty="0"/>
              <a:t>고구마 라떼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775AE2-3787-4C4A-A1DC-117928507D76}"/>
              </a:ext>
            </a:extLst>
          </p:cNvPr>
          <p:cNvSpPr txBox="1"/>
          <p:nvPr/>
        </p:nvSpPr>
        <p:spPr>
          <a:xfrm>
            <a:off x="7788619" y="4085099"/>
            <a:ext cx="203404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/>
              <a:t>[</a:t>
            </a:r>
            <a:r>
              <a:rPr lang="ko-KR" altLang="en-US" sz="700" dirty="0" err="1"/>
              <a:t>커피빈</a:t>
            </a:r>
            <a:r>
              <a:rPr lang="en-US" altLang="ko-KR" sz="700" dirty="0"/>
              <a:t>] </a:t>
            </a:r>
            <a:r>
              <a:rPr lang="ko-KR" altLang="en-US" sz="700" dirty="0"/>
              <a:t>더블 </a:t>
            </a:r>
            <a:r>
              <a:rPr lang="ko-KR" altLang="en-US" sz="700" dirty="0" err="1"/>
              <a:t>초코렛</a:t>
            </a:r>
            <a:r>
              <a:rPr lang="ko-KR" altLang="en-US" sz="700" dirty="0"/>
              <a:t> </a:t>
            </a:r>
            <a:r>
              <a:rPr lang="en-US" altLang="ko-KR" sz="700" dirty="0"/>
              <a:t>(S)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56352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062321"/>
              </p:ext>
            </p:extLst>
          </p:nvPr>
        </p:nvGraphicFramePr>
        <p:xfrm>
          <a:off x="335361" y="836713"/>
          <a:ext cx="11421897" cy="4187124"/>
        </p:xfrm>
        <a:graphic>
          <a:graphicData uri="http://schemas.openxmlformats.org/drawingml/2006/table">
            <a:tbl>
              <a:tblPr/>
              <a:tblGrid>
                <a:gridCol w="1400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23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  <a:sym typeface="Gill Sans" pitchFamily="34" charset="0"/>
                        </a:rPr>
                        <a:t>Update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  <a:sym typeface="Gill Sans" pitchFamily="34" charset="0"/>
                        </a:rPr>
                        <a:t>Version</a:t>
                      </a: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  <a:sym typeface="Gill Sans" pitchFamily="34" charset="0"/>
                        </a:rPr>
                        <a:t>Remarks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sym typeface="Gill Sans" pitchFamily="34" charset="0"/>
                        </a:rPr>
                        <a:t>비고</a:t>
                      </a: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5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 pitchFamily="34" charset="0"/>
                        </a:rPr>
                        <a:t>2021-11-23</a:t>
                      </a:r>
                    </a:p>
                  </a:txBody>
                  <a:tcPr marL="112507" marR="112507" marT="44759" marB="44759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 pitchFamily="34" charset="0"/>
                        </a:rPr>
                        <a:t>1.0</a:t>
                      </a: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 pitchFamily="34" charset="0"/>
                        </a:rPr>
                        <a:t> 문서 생성</a:t>
                      </a: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23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23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71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23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75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75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75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75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7889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5778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3667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15570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94462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873355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352247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31139" algn="l" defTabSz="957785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Char char="-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 pitchFamily="34" charset="0"/>
                      </a:endParaRPr>
                    </a:p>
                  </a:txBody>
                  <a:tcPr marL="112507" marR="112507" marT="44759" marB="44759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68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330226"/>
              </p:ext>
            </p:extLst>
          </p:nvPr>
        </p:nvGraphicFramePr>
        <p:xfrm>
          <a:off x="293036" y="857232"/>
          <a:ext cx="11518003" cy="537921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58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9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해당 사이트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2400" marR="62400" marT="46800" marB="468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</a:t>
                      </a:r>
                      <a:r>
                        <a:rPr kumimoji="1" lang="ko-KR" altLang="en-US" sz="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마이맥</a:t>
                      </a:r>
                      <a:endParaRPr kumimoji="1" lang="en-US" altLang="ko-KR" sz="800" u="none" strike="noStrike" cap="none" normalizeH="0" baseline="0" dirty="0">
                        <a:ln>
                          <a:noFill/>
                        </a:ln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2400" marR="62400" marT="46800" marB="468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Page </a:t>
                      </a: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로케이션</a:t>
                      </a:r>
                      <a:endParaRPr kumimoji="1" lang="en-US" altLang="ko-KR" sz="800" b="1" u="none" strike="noStrike" cap="none" normalizeH="0" baseline="0" dirty="0">
                        <a:ln>
                          <a:noFill/>
                        </a:ln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2400" marR="62400" marT="46800" marB="468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마이맥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마이맥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400" marR="62400" marT="46800" marB="468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Page </a:t>
                      </a: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사이즈</a:t>
                      </a: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2400" marR="62400" marT="46800" marB="468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FULL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400" marR="62400" marT="46800" marB="468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개발 </a:t>
                      </a: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Check Point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2400" marR="62400" marT="46800" marB="468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오픈 예정일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2021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10P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이벤트 내용은 아래 조건의 경우에만 해당됩니다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 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강좌와 교재를 모두 구매한 회원만 이벤트 참여 가능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강의는 패스도 포함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PL00040444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PB00024767</a:t>
                      </a:r>
                      <a:endParaRPr lang="en-US" altLang="ko-KR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400" marR="62400" marT="46800" marB="468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59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Design Check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2400" marR="62400" marT="46800" marB="468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이미지로 참고 부탁드립니다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2400" marR="62400" marT="46800" marB="468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제목 11"/>
          <p:cNvSpPr>
            <a:spLocks noGrp="1"/>
          </p:cNvSpPr>
          <p:nvPr/>
        </p:nvSpPr>
        <p:spPr bwMode="auto">
          <a:xfrm>
            <a:off x="293038" y="497558"/>
            <a:ext cx="9962663" cy="225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3900" tIns="51951" rIns="103900" bIns="51951"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067" b="1" dirty="0">
                <a:solidFill>
                  <a:schemeClr val="bg1"/>
                </a:solidFill>
              </a:rPr>
              <a:t>1</a:t>
            </a:r>
            <a:r>
              <a:rPr lang="en-US" altLang="ko-KR" sz="1067" b="1" dirty="0">
                <a:solidFill>
                  <a:schemeClr val="bg1"/>
                </a:solidFill>
              </a:rPr>
              <a:t>.</a:t>
            </a:r>
            <a:r>
              <a:rPr lang="ko-KR" altLang="en-US" sz="1067" b="1" dirty="0">
                <a:solidFill>
                  <a:schemeClr val="bg1"/>
                </a:solidFill>
              </a:rPr>
              <a:t>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99C979-3FDC-4AF5-8BAC-BEF0A666A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155" y="4022359"/>
            <a:ext cx="2063690" cy="20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8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91744" y="2564904"/>
            <a:ext cx="4608512" cy="172819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3200" b="1" kern="0" dirty="0">
                <a:solidFill>
                  <a:sysClr val="windowText" lastClr="000000"/>
                </a:solidFill>
                <a:latin typeface="+mn-ea"/>
              </a:rPr>
              <a:t>PC</a:t>
            </a:r>
            <a:endParaRPr lang="ko-KR" altLang="en-US" sz="3200" b="1" kern="0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133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486FA5A5-E7F0-4061-AB26-2D85B5FAD6C9}"/>
              </a:ext>
            </a:extLst>
          </p:cNvPr>
          <p:cNvSpPr/>
          <p:nvPr/>
        </p:nvSpPr>
        <p:spPr>
          <a:xfrm>
            <a:off x="8137834" y="3947689"/>
            <a:ext cx="2063691" cy="553673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CB35F811-90E8-4CCA-81E7-C7DC9033F829}"/>
              </a:ext>
            </a:extLst>
          </p:cNvPr>
          <p:cNvSpPr/>
          <p:nvPr/>
        </p:nvSpPr>
        <p:spPr>
          <a:xfrm>
            <a:off x="7906090" y="4803208"/>
            <a:ext cx="2063691" cy="553673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CBEE81C4-472E-4F6D-83AA-1F1FEA9AC9A8}"/>
              </a:ext>
            </a:extLst>
          </p:cNvPr>
          <p:cNvSpPr/>
          <p:nvPr/>
        </p:nvSpPr>
        <p:spPr>
          <a:xfrm>
            <a:off x="7717046" y="3077248"/>
            <a:ext cx="2063691" cy="553673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AFB3C41-F701-4E9B-BE11-9F0B22BCB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024047"/>
              </p:ext>
            </p:extLst>
          </p:nvPr>
        </p:nvGraphicFramePr>
        <p:xfrm>
          <a:off x="10043712" y="17522"/>
          <a:ext cx="2138621" cy="232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0066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선생님 홈 </a:t>
                      </a:r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새창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800" b="0" baseline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http://www.mimacstudy.com/tcher/eachTcherMain.ds?coType=M&amp;relm=03&amp;subj=&amp;tcd=531&amp;type=03531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2368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본교재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표지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부교재 표지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6PAGE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7PAGE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4-3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8PAGE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93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우측 따라다니는 </a:t>
                      </a: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퀵배너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10PGAE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앵커이동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5728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F091D631-7D3D-4ECA-A7EC-862D88B11375}"/>
              </a:ext>
            </a:extLst>
          </p:cNvPr>
          <p:cNvGrpSpPr/>
          <p:nvPr/>
        </p:nvGrpSpPr>
        <p:grpSpPr>
          <a:xfrm>
            <a:off x="4249888" y="671113"/>
            <a:ext cx="3454010" cy="5220967"/>
            <a:chOff x="4138315" y="1342240"/>
            <a:chExt cx="3554388" cy="5194013"/>
          </a:xfrm>
        </p:grpSpPr>
        <p:sp>
          <p:nvSpPr>
            <p:cNvPr id="15" name="사다리꼴 14">
              <a:extLst>
                <a:ext uri="{FF2B5EF4-FFF2-40B4-BE49-F238E27FC236}">
                  <a16:creationId xmlns:a16="http://schemas.microsoft.com/office/drawing/2014/main" id="{64BC0DF0-D18B-4762-BBC0-627DE4068C0F}"/>
                </a:ext>
              </a:extLst>
            </p:cNvPr>
            <p:cNvSpPr/>
            <p:nvPr/>
          </p:nvSpPr>
          <p:spPr bwMode="auto">
            <a:xfrm rot="5400000">
              <a:off x="3531912" y="2375462"/>
              <a:ext cx="5177228" cy="3144354"/>
            </a:xfrm>
            <a:prstGeom prst="trapezoid">
              <a:avLst>
                <a:gd name="adj" fmla="val 15264"/>
              </a:avLst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b="1" kern="0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DA86FE27-310A-4EA6-93D6-08D5496FF5B5}"/>
                </a:ext>
              </a:extLst>
            </p:cNvPr>
            <p:cNvSpPr/>
            <p:nvPr/>
          </p:nvSpPr>
          <p:spPr bwMode="auto">
            <a:xfrm rot="5400000" flipV="1">
              <a:off x="1796113" y="3684442"/>
              <a:ext cx="5168792" cy="484388"/>
            </a:xfrm>
            <a:prstGeom prst="trapezoid">
              <a:avLst>
                <a:gd name="adj" fmla="val 44275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b="1" kern="0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7C745FC-F01E-4C82-B8FD-AA1785553003}"/>
              </a:ext>
            </a:extLst>
          </p:cNvPr>
          <p:cNvGrpSpPr/>
          <p:nvPr/>
        </p:nvGrpSpPr>
        <p:grpSpPr>
          <a:xfrm>
            <a:off x="5083872" y="1496050"/>
            <a:ext cx="3447897" cy="5081911"/>
            <a:chOff x="4138315" y="1342240"/>
            <a:chExt cx="3554388" cy="5194013"/>
          </a:xfrm>
        </p:grpSpPr>
        <p:sp>
          <p:nvSpPr>
            <p:cNvPr id="14" name="사다리꼴 13">
              <a:extLst>
                <a:ext uri="{FF2B5EF4-FFF2-40B4-BE49-F238E27FC236}">
                  <a16:creationId xmlns:a16="http://schemas.microsoft.com/office/drawing/2014/main" id="{708D618D-DB04-4FFF-8EF8-B1EC7205286B}"/>
                </a:ext>
              </a:extLst>
            </p:cNvPr>
            <p:cNvSpPr/>
            <p:nvPr/>
          </p:nvSpPr>
          <p:spPr bwMode="auto">
            <a:xfrm rot="5400000">
              <a:off x="3531912" y="2375462"/>
              <a:ext cx="5177228" cy="3144354"/>
            </a:xfrm>
            <a:prstGeom prst="trapezoid">
              <a:avLst>
                <a:gd name="adj" fmla="val 15264"/>
              </a:avLst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b="1" kern="0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사다리꼴 17">
              <a:extLst>
                <a:ext uri="{FF2B5EF4-FFF2-40B4-BE49-F238E27FC236}">
                  <a16:creationId xmlns:a16="http://schemas.microsoft.com/office/drawing/2014/main" id="{85DA6DD0-2182-4951-8D75-92D30AA09DCA}"/>
                </a:ext>
              </a:extLst>
            </p:cNvPr>
            <p:cNvSpPr/>
            <p:nvPr/>
          </p:nvSpPr>
          <p:spPr bwMode="auto">
            <a:xfrm rot="5400000" flipV="1">
              <a:off x="1796113" y="3684442"/>
              <a:ext cx="5168792" cy="484388"/>
            </a:xfrm>
            <a:prstGeom prst="trapezoid">
              <a:avLst>
                <a:gd name="adj" fmla="val 44275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b="1" kern="0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49AEB75-F800-4CF6-9A2C-783C1C1F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912" y="2005660"/>
            <a:ext cx="2788440" cy="40316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0E4A8C-AB40-4CB6-92E8-B10C91E235C0}"/>
              </a:ext>
            </a:extLst>
          </p:cNvPr>
          <p:cNvSpPr txBox="1"/>
          <p:nvPr/>
        </p:nvSpPr>
        <p:spPr>
          <a:xfrm>
            <a:off x="4138772" y="1396388"/>
            <a:ext cx="644315" cy="363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200000"/>
              </a:lnSpc>
            </a:pPr>
            <a:r>
              <a:rPr lang="ko-KR" altLang="en-US" sz="1800" b="1" kern="0" dirty="0">
                <a:latin typeface="+mn-ea"/>
              </a:rPr>
              <a:t>수</a:t>
            </a:r>
            <a:endParaRPr lang="en-US" altLang="ko-KR" sz="18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endParaRPr lang="en-US" altLang="ko-KR" sz="7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r>
              <a:rPr lang="ko-KR" altLang="en-US" sz="1800" b="1" kern="0" dirty="0">
                <a:latin typeface="+mn-ea"/>
              </a:rPr>
              <a:t>능</a:t>
            </a:r>
            <a:endParaRPr lang="en-US" altLang="ko-KR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endParaRPr lang="en-US" altLang="ko-KR" sz="7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r>
              <a:rPr lang="ko-KR" altLang="en-US" sz="1800" b="1" kern="0" dirty="0">
                <a:latin typeface="+mn-ea"/>
              </a:rPr>
              <a:t>영</a:t>
            </a:r>
            <a:endParaRPr lang="en-US" altLang="ko-KR" sz="18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endParaRPr lang="en-US" altLang="ko-KR" sz="7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r>
              <a:rPr lang="ko-KR" altLang="en-US" sz="1800" b="1" kern="0" dirty="0">
                <a:latin typeface="+mn-ea"/>
              </a:rPr>
              <a:t>어</a:t>
            </a:r>
            <a:endParaRPr lang="en-US" altLang="ko-KR" sz="18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endParaRPr lang="en-US" altLang="ko-KR" sz="7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r>
              <a:rPr lang="ko-KR" altLang="en-US" sz="1800" b="1" kern="0" dirty="0">
                <a:latin typeface="+mn-ea"/>
              </a:rPr>
              <a:t>의</a:t>
            </a:r>
            <a:endParaRPr lang="en-US" altLang="ko-KR" sz="1800" b="1" kern="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8F4EE6-51BA-4ECC-9172-5D7811C53EC2}"/>
              </a:ext>
            </a:extLst>
          </p:cNvPr>
          <p:cNvSpPr txBox="1"/>
          <p:nvPr/>
        </p:nvSpPr>
        <p:spPr>
          <a:xfrm>
            <a:off x="8572423" y="4078331"/>
            <a:ext cx="11628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1300" b="1" kern="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일리있는</a:t>
            </a:r>
            <a:r>
              <a:rPr lang="ko-KR" altLang="en-US" sz="13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강의</a:t>
            </a:r>
            <a:r>
              <a:rPr lang="en-US" altLang="ko-KR" sz="13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  <a:endParaRPr lang="en-US" altLang="ko-KR" sz="1300" b="1" kern="0" dirty="0">
              <a:solidFill>
                <a:srgbClr val="0070C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109EB8-DB0A-41E2-ACF5-D3963FF2B92E}"/>
              </a:ext>
            </a:extLst>
          </p:cNvPr>
          <p:cNvSpPr txBox="1"/>
          <p:nvPr/>
        </p:nvSpPr>
        <p:spPr>
          <a:xfrm>
            <a:off x="8572423" y="4933850"/>
            <a:ext cx="11628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1300" b="1" kern="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일리있는</a:t>
            </a:r>
            <a:r>
              <a:rPr lang="ko-KR" altLang="en-US" sz="13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교재</a:t>
            </a:r>
            <a:r>
              <a:rPr lang="en-US" altLang="ko-KR" sz="13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  <a:endParaRPr lang="en-US" altLang="ko-KR" sz="1300" b="1" kern="0" dirty="0">
              <a:solidFill>
                <a:srgbClr val="0070C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AFA0CD7-2585-4F8D-9C66-CBFAB8A45387}"/>
              </a:ext>
            </a:extLst>
          </p:cNvPr>
          <p:cNvSpPr/>
          <p:nvPr/>
        </p:nvSpPr>
        <p:spPr>
          <a:xfrm rot="21035351">
            <a:off x="5576533" y="6186588"/>
            <a:ext cx="11705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이명학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선생님 홈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26738-62E9-4774-BF5D-AB12C9F97CB4}"/>
              </a:ext>
            </a:extLst>
          </p:cNvPr>
          <p:cNvSpPr txBox="1"/>
          <p:nvPr/>
        </p:nvSpPr>
        <p:spPr>
          <a:xfrm>
            <a:off x="4851713" y="2283611"/>
            <a:ext cx="930414" cy="3328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200000"/>
              </a:lnSpc>
            </a:pPr>
            <a:r>
              <a:rPr lang="ko-KR" altLang="en-US" sz="1800" b="1" kern="0" dirty="0">
                <a:latin typeface="+mn-ea"/>
              </a:rPr>
              <a:t>일</a:t>
            </a:r>
            <a:endParaRPr lang="en-US" altLang="ko-KR" sz="18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r>
              <a:rPr lang="ko-KR" altLang="en-US" sz="1800" b="1" kern="0" dirty="0">
                <a:latin typeface="+mn-ea"/>
              </a:rPr>
              <a:t>리</a:t>
            </a:r>
            <a:endParaRPr lang="en-US" altLang="ko-KR" sz="18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r>
              <a:rPr lang="ko-KR" altLang="en-US" sz="1800" b="1" kern="0" dirty="0" err="1">
                <a:latin typeface="+mn-ea"/>
              </a:rPr>
              <a:t>있</a:t>
            </a:r>
            <a:endParaRPr lang="en-US" altLang="ko-KR" sz="18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r>
              <a:rPr lang="ko-KR" altLang="en-US" sz="1800" b="1" kern="0" dirty="0">
                <a:latin typeface="+mn-ea"/>
              </a:rPr>
              <a:t>는</a:t>
            </a:r>
            <a:endParaRPr lang="en-US" altLang="ko-KR" sz="18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r>
              <a:rPr lang="ko-KR" altLang="en-US" sz="1800" b="1" kern="0" dirty="0">
                <a:latin typeface="+mn-ea"/>
              </a:rPr>
              <a:t>시</a:t>
            </a:r>
            <a:endParaRPr lang="en-US" altLang="ko-KR" sz="1800" b="1" kern="0" dirty="0">
              <a:latin typeface="+mn-ea"/>
            </a:endParaRPr>
          </a:p>
          <a:p>
            <a:pPr algn="ctr" latinLnBrk="0">
              <a:lnSpc>
                <a:spcPct val="200000"/>
              </a:lnSpc>
            </a:pPr>
            <a:r>
              <a:rPr lang="ko-KR" altLang="en-US" sz="1800" b="1" kern="0" dirty="0">
                <a:latin typeface="+mn-ea"/>
              </a:rPr>
              <a:t>작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6CC391-0E9A-4BF7-A839-35B0267ECB7F}"/>
              </a:ext>
            </a:extLst>
          </p:cNvPr>
          <p:cNvSpPr txBox="1"/>
          <p:nvPr/>
        </p:nvSpPr>
        <p:spPr>
          <a:xfrm>
            <a:off x="8470976" y="3214354"/>
            <a:ext cx="11628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1300" b="1" kern="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일리있는</a:t>
            </a:r>
            <a:r>
              <a:rPr lang="ko-KR" altLang="en-US" sz="13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선택</a:t>
            </a:r>
            <a:r>
              <a:rPr lang="en-US" altLang="ko-KR" sz="13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  <a:endParaRPr lang="en-US" altLang="ko-KR" sz="1300" b="1" kern="0" dirty="0">
              <a:solidFill>
                <a:srgbClr val="0070C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A27C606-C3D3-44CF-AFB4-C448F459962A}"/>
              </a:ext>
            </a:extLst>
          </p:cNvPr>
          <p:cNvSpPr/>
          <p:nvPr/>
        </p:nvSpPr>
        <p:spPr bwMode="auto">
          <a:xfrm>
            <a:off x="5440967" y="6226371"/>
            <a:ext cx="222803" cy="24888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1C6529E-50CD-4CE4-AE20-C7935D8A96A7}"/>
              </a:ext>
            </a:extLst>
          </p:cNvPr>
          <p:cNvSpPr/>
          <p:nvPr/>
        </p:nvSpPr>
        <p:spPr bwMode="auto">
          <a:xfrm>
            <a:off x="5759588" y="1824879"/>
            <a:ext cx="222803" cy="24888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5C48A60-D693-4AB7-9A5E-BAF3FB6C8865}"/>
              </a:ext>
            </a:extLst>
          </p:cNvPr>
          <p:cNvSpPr/>
          <p:nvPr/>
        </p:nvSpPr>
        <p:spPr bwMode="auto">
          <a:xfrm>
            <a:off x="5023131" y="1018335"/>
            <a:ext cx="222803" cy="24888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BB9D94-8C69-459A-9C76-8CB2349F7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60" y="1305959"/>
            <a:ext cx="769101" cy="128876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2C771C1-6DC5-4F38-83B9-4EAAA5E33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186" y="1351083"/>
            <a:ext cx="806423" cy="128481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11D1D49-A984-4E9D-AB96-DFF6F9F99E2F}"/>
              </a:ext>
            </a:extLst>
          </p:cNvPr>
          <p:cNvSpPr txBox="1"/>
          <p:nvPr/>
        </p:nvSpPr>
        <p:spPr>
          <a:xfrm>
            <a:off x="867962" y="1756704"/>
            <a:ext cx="241983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/>
              <a:t>수능 영어를 시작할 때</a:t>
            </a:r>
            <a:endParaRPr lang="en-US" altLang="ko-KR" sz="1300" b="1" dirty="0"/>
          </a:p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가장 많이 수강하는 강의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589F58F-DE98-4301-864F-8496190E5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09" y="2941917"/>
            <a:ext cx="769101" cy="128876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DC35046-019C-4749-AF97-0AFA627E1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0747" y="2943893"/>
            <a:ext cx="806423" cy="128481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56C7057-74E7-4A70-B8E1-F529C300A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22" y="4581827"/>
            <a:ext cx="769101" cy="128876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53150B6-A1C2-4CA2-9FB8-8C8437D74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585" y="4585780"/>
            <a:ext cx="806423" cy="128481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71DE3E1-EC82-473F-9860-4C103B8752E7}"/>
              </a:ext>
            </a:extLst>
          </p:cNvPr>
          <p:cNvSpPr txBox="1"/>
          <p:nvPr/>
        </p:nvSpPr>
        <p:spPr>
          <a:xfrm>
            <a:off x="496678" y="3345940"/>
            <a:ext cx="307543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/>
              <a:t>수능 기본 강의 중</a:t>
            </a:r>
            <a:endParaRPr lang="en-US" altLang="ko-KR" sz="1300" b="1" dirty="0"/>
          </a:p>
          <a:p>
            <a:pPr algn="ctr"/>
            <a:r>
              <a:rPr lang="ko-KR" altLang="en-US" sz="1300" b="1" dirty="0"/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수강생 만족도가 가장 높은 강의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64EAF8-F47F-42DE-B824-5ED7134EC49F}"/>
              </a:ext>
            </a:extLst>
          </p:cNvPr>
          <p:cNvSpPr txBox="1"/>
          <p:nvPr/>
        </p:nvSpPr>
        <p:spPr>
          <a:xfrm>
            <a:off x="966423" y="5029221"/>
            <a:ext cx="226662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/>
              <a:t>수능 영어 기본 교재 중</a:t>
            </a:r>
            <a:endParaRPr lang="en-US" altLang="ko-KR" sz="1300" b="1" dirty="0"/>
          </a:p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가장 많이 팔린 교재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DBCDC6-361B-461E-A9E4-FC8038399FB6}"/>
              </a:ext>
            </a:extLst>
          </p:cNvPr>
          <p:cNvSpPr txBox="1"/>
          <p:nvPr/>
        </p:nvSpPr>
        <p:spPr>
          <a:xfrm>
            <a:off x="2982000" y="1924440"/>
            <a:ext cx="2772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>
                <a:latin typeface="+mn-ea"/>
              </a:rPr>
              <a:t>*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AA987-EB89-4FF8-A09C-451EFBD1BB4C}"/>
              </a:ext>
            </a:extLst>
          </p:cNvPr>
          <p:cNvSpPr txBox="1"/>
          <p:nvPr/>
        </p:nvSpPr>
        <p:spPr>
          <a:xfrm>
            <a:off x="3258960" y="3498579"/>
            <a:ext cx="2772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>
                <a:latin typeface="+mn-ea"/>
              </a:rPr>
              <a:t>*</a:t>
            </a:r>
            <a:endParaRPr lang="ko-KR" alt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A90BC0-AA65-40C0-9980-3071FEF1FEAE}"/>
              </a:ext>
            </a:extLst>
          </p:cNvPr>
          <p:cNvSpPr txBox="1"/>
          <p:nvPr/>
        </p:nvSpPr>
        <p:spPr>
          <a:xfrm>
            <a:off x="2850347" y="5214973"/>
            <a:ext cx="2772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>
                <a:latin typeface="+mn-ea"/>
              </a:rPr>
              <a:t>*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634D48-133C-4309-AFE8-1684EC832E66}"/>
              </a:ext>
            </a:extLst>
          </p:cNvPr>
          <p:cNvSpPr txBox="1"/>
          <p:nvPr/>
        </p:nvSpPr>
        <p:spPr>
          <a:xfrm>
            <a:off x="91327" y="6534492"/>
            <a:ext cx="161849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rgbClr val="696969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* 2021 </a:t>
            </a:r>
            <a:r>
              <a:rPr lang="ko-KR" altLang="en-US" sz="600" dirty="0">
                <a:solidFill>
                  <a:srgbClr val="696969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자사 영어영역 기준</a:t>
            </a:r>
            <a:endParaRPr lang="en-US" altLang="ko-KR" sz="600" dirty="0">
              <a:solidFill>
                <a:srgbClr val="696969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49563A5-269D-42B3-9970-CA1522152C26}"/>
              </a:ext>
            </a:extLst>
          </p:cNvPr>
          <p:cNvSpPr/>
          <p:nvPr/>
        </p:nvSpPr>
        <p:spPr bwMode="auto">
          <a:xfrm>
            <a:off x="10279790" y="2940945"/>
            <a:ext cx="222803" cy="24888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B565844-F8BA-473F-9290-CC98185BB765}"/>
              </a:ext>
            </a:extLst>
          </p:cNvPr>
          <p:cNvSpPr/>
          <p:nvPr/>
        </p:nvSpPr>
        <p:spPr bwMode="auto">
          <a:xfrm>
            <a:off x="8468285" y="2947293"/>
            <a:ext cx="336527" cy="29238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4-1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E097C5A-58E1-4FE8-94CC-9B820704594C}"/>
              </a:ext>
            </a:extLst>
          </p:cNvPr>
          <p:cNvSpPr/>
          <p:nvPr/>
        </p:nvSpPr>
        <p:spPr bwMode="auto">
          <a:xfrm>
            <a:off x="8442447" y="3885143"/>
            <a:ext cx="336527" cy="29238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4-2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6320E11-65EF-490C-A373-8534C7C2709D}"/>
              </a:ext>
            </a:extLst>
          </p:cNvPr>
          <p:cNvSpPr/>
          <p:nvPr/>
        </p:nvSpPr>
        <p:spPr bwMode="auto">
          <a:xfrm>
            <a:off x="8482553" y="4761930"/>
            <a:ext cx="336527" cy="29238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4-3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7A53B4-1F58-4100-A4AA-1669120B839A}"/>
              </a:ext>
            </a:extLst>
          </p:cNvPr>
          <p:cNvSpPr txBox="1"/>
          <p:nvPr/>
        </p:nvSpPr>
        <p:spPr>
          <a:xfrm>
            <a:off x="10201525" y="3114175"/>
            <a:ext cx="160748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12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있는 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EVENT 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참여하기</a:t>
            </a:r>
            <a:endParaRPr lang="en-US" altLang="ko-KR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 latinLnBrk="0"/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▼</a:t>
            </a:r>
            <a:endParaRPr lang="en-US" altLang="ko-KR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37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AFB3C41-F701-4E9B-BE11-9F0B22BCB6D2}"/>
              </a:ext>
            </a:extLst>
          </p:cNvPr>
          <p:cNvGraphicFramePr>
            <a:graphicFrameLocks noGrp="1"/>
          </p:cNvGraphicFramePr>
          <p:nvPr/>
        </p:nvGraphicFramePr>
        <p:xfrm>
          <a:off x="10043712" y="17522"/>
          <a:ext cx="2138621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0066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2368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93840"/>
                  </a:ext>
                </a:extLst>
              </a:tr>
            </a:tbl>
          </a:graphicData>
        </a:graphic>
      </p:graphicFrame>
      <p:pic>
        <p:nvPicPr>
          <p:cNvPr id="7" name="그림 6" descr="사람, 실내, 서있는, 가장이(가) 표시된 사진&#10;&#10;자동 생성된 설명">
            <a:extLst>
              <a:ext uri="{FF2B5EF4-FFF2-40B4-BE49-F238E27FC236}">
                <a16:creationId xmlns:a16="http://schemas.microsoft.com/office/drawing/2014/main" id="{B0B79B45-771C-4E05-85BC-BFB2DC6E4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284" y="989667"/>
            <a:ext cx="2659310" cy="59249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BFD2CF-C2EA-4D6B-A2CE-306650019A7E}"/>
              </a:ext>
            </a:extLst>
          </p:cNvPr>
          <p:cNvSpPr txBox="1"/>
          <p:nvPr/>
        </p:nvSpPr>
        <p:spPr>
          <a:xfrm>
            <a:off x="2186745" y="555053"/>
            <a:ext cx="6098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20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공감하는 영어</a:t>
            </a:r>
            <a:r>
              <a:rPr lang="en-US" altLang="ko-KR" sz="20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 </a:t>
            </a:r>
            <a:r>
              <a:rPr lang="ko-KR" altLang="en-US" sz="2000" b="1" kern="0" dirty="0" err="1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일리있는</a:t>
            </a:r>
            <a:r>
              <a:rPr lang="ko-KR" altLang="en-US" sz="2000" b="1" kern="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선택</a:t>
            </a:r>
            <a:r>
              <a:rPr lang="en-US" altLang="ko-KR" sz="2000" b="1" kern="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C2EA76-3168-4357-B03E-890A0416DF46}"/>
              </a:ext>
            </a:extLst>
          </p:cNvPr>
          <p:cNvSpPr txBox="1"/>
          <p:nvPr/>
        </p:nvSpPr>
        <p:spPr>
          <a:xfrm>
            <a:off x="2298189" y="-37346"/>
            <a:ext cx="6022776" cy="592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24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미리 경험한 선배들이 </a:t>
            </a:r>
            <a:r>
              <a:rPr lang="ko-KR" altLang="en-US" sz="2400" b="1" kern="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자신있게</a:t>
            </a:r>
            <a:r>
              <a:rPr lang="ko-KR" altLang="en-US" sz="24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말합니다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911C92-A7E9-42B5-B50B-F2F324EAA778}"/>
              </a:ext>
            </a:extLst>
          </p:cNvPr>
          <p:cNvSpPr txBox="1"/>
          <p:nvPr/>
        </p:nvSpPr>
        <p:spPr>
          <a:xfrm>
            <a:off x="1520474" y="1525289"/>
            <a:ext cx="308618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영포자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그냥 </a:t>
            </a:r>
            <a:r>
              <a:rPr lang="ko-KR" altLang="en-US" sz="1500" b="1" kern="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고민말고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들어와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448D32-36D1-44A3-8E8E-E11E9F21B6F7}"/>
              </a:ext>
            </a:extLst>
          </p:cNvPr>
          <p:cNvSpPr txBox="1"/>
          <p:nvPr/>
        </p:nvSpPr>
        <p:spPr>
          <a:xfrm>
            <a:off x="5793695" y="1633188"/>
            <a:ext cx="45926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영어에 </a:t>
            </a:r>
            <a:r>
              <a:rPr lang="ko-KR" altLang="en-US" sz="1500" b="1" kern="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자신있어도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일리부터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수강해야 하는 이유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019715-AD5C-496F-908B-B2BCA50334AB}"/>
              </a:ext>
            </a:extLst>
          </p:cNvPr>
          <p:cNvSpPr txBox="1"/>
          <p:nvPr/>
        </p:nvSpPr>
        <p:spPr>
          <a:xfrm>
            <a:off x="249481" y="2477847"/>
            <a:ext cx="308618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영어 시작할 때 무엇보다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좋은 강의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8065D4-E2AB-46EB-80BF-561878C61275}"/>
              </a:ext>
            </a:extLst>
          </p:cNvPr>
          <p:cNvSpPr txBox="1"/>
          <p:nvPr/>
        </p:nvSpPr>
        <p:spPr>
          <a:xfrm>
            <a:off x="1313942" y="3429000"/>
            <a:ext cx="308618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내 인생 최고의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500" b="1" kern="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일리있는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선택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FF113D-64D8-44C0-AE2B-83BDB28631BC}"/>
              </a:ext>
            </a:extLst>
          </p:cNvPr>
          <p:cNvSpPr txBox="1"/>
          <p:nvPr/>
        </p:nvSpPr>
        <p:spPr>
          <a:xfrm>
            <a:off x="79397" y="4380153"/>
            <a:ext cx="308618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머릿속의 구름을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걷혀주는 강의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88B9DB-27F4-48BC-9B41-CED4F0078D2B}"/>
              </a:ext>
            </a:extLst>
          </p:cNvPr>
          <p:cNvSpPr txBox="1"/>
          <p:nvPr/>
        </p:nvSpPr>
        <p:spPr>
          <a:xfrm>
            <a:off x="1132523" y="5399245"/>
            <a:ext cx="308618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일리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문법의 처음부터 끝까지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C3647-931F-4847-B565-F3AAECBF1745}"/>
              </a:ext>
            </a:extLst>
          </p:cNvPr>
          <p:cNvSpPr txBox="1"/>
          <p:nvPr/>
        </p:nvSpPr>
        <p:spPr>
          <a:xfrm>
            <a:off x="79397" y="6256754"/>
            <a:ext cx="308618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아직도 안들은 사람이 있나요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?”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DB7A5A-9BF6-4073-BC9F-7286B4F438A4}"/>
              </a:ext>
            </a:extLst>
          </p:cNvPr>
          <p:cNvSpPr txBox="1"/>
          <p:nvPr/>
        </p:nvSpPr>
        <p:spPr>
          <a:xfrm>
            <a:off x="5658599" y="2452777"/>
            <a:ext cx="45926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안 들었으면 큰일 날 뻔 했습니다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DB1A01-3E05-4894-AC19-1CC38EB4ABCD}"/>
              </a:ext>
            </a:extLst>
          </p:cNvPr>
          <p:cNvSpPr txBox="1"/>
          <p:nvPr/>
        </p:nvSpPr>
        <p:spPr>
          <a:xfrm>
            <a:off x="7123607" y="4497634"/>
            <a:ext cx="45926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유명한 이유가 있네요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7FABD7-9A4F-4573-869F-123A5791A958}"/>
              </a:ext>
            </a:extLst>
          </p:cNvPr>
          <p:cNvSpPr txBox="1"/>
          <p:nvPr/>
        </p:nvSpPr>
        <p:spPr>
          <a:xfrm>
            <a:off x="6553950" y="3952165"/>
            <a:ext cx="265931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일리는 전설입니다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1B006A-B8A1-43B4-94C7-17C762BF4A34}"/>
              </a:ext>
            </a:extLst>
          </p:cNvPr>
          <p:cNvSpPr txBox="1"/>
          <p:nvPr/>
        </p:nvSpPr>
        <p:spPr>
          <a:xfrm>
            <a:off x="6916933" y="3192226"/>
            <a:ext cx="45926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볼까 말까 고민하고 있다면 꼭 보세요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제발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!!!”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E93A93-F0F2-4FBA-A84B-48FBF1AFA75A}"/>
              </a:ext>
            </a:extLst>
          </p:cNvPr>
          <p:cNvSpPr txBox="1"/>
          <p:nvPr/>
        </p:nvSpPr>
        <p:spPr>
          <a:xfrm>
            <a:off x="5989212" y="6141364"/>
            <a:ext cx="45926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영어에 대한 인식을 바꿔주는 수업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C6D844-BC56-4ACB-B7CE-F37CEAA9AEC9}"/>
              </a:ext>
            </a:extLst>
          </p:cNvPr>
          <p:cNvSpPr txBox="1"/>
          <p:nvPr/>
        </p:nvSpPr>
        <p:spPr>
          <a:xfrm>
            <a:off x="6466820" y="5366270"/>
            <a:ext cx="45926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“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역시 </a:t>
            </a:r>
            <a:r>
              <a:rPr lang="ko-KR" altLang="en-US" sz="1500" b="1" kern="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이명학선생님</a:t>
            </a:r>
            <a:r>
              <a:rPr lang="ko-KR" altLang="en-US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믿길 잘했다 싶은 강의</a:t>
            </a:r>
            <a:r>
              <a:rPr lang="en-US" altLang="ko-KR" sz="1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”</a:t>
            </a:r>
            <a:endParaRPr lang="ko-KR" altLang="en-US" sz="1500" b="1" kern="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22F4FB-E062-49BD-82E4-79DE7D14B048}"/>
              </a:ext>
            </a:extLst>
          </p:cNvPr>
          <p:cNvSpPr txBox="1"/>
          <p:nvPr/>
        </p:nvSpPr>
        <p:spPr>
          <a:xfrm>
            <a:off x="9577107" y="6645584"/>
            <a:ext cx="161849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rgbClr val="696969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* </a:t>
            </a:r>
            <a:r>
              <a:rPr lang="ko-KR" altLang="en-US" sz="600" dirty="0">
                <a:solidFill>
                  <a:srgbClr val="696969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일리 수강후기 中</a:t>
            </a:r>
            <a:endParaRPr lang="en-US" altLang="ko-KR" sz="600" dirty="0">
              <a:solidFill>
                <a:srgbClr val="696969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21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AFB3C41-F701-4E9B-BE11-9F0B22BCB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62839"/>
              </p:ext>
            </p:extLst>
          </p:nvPr>
        </p:nvGraphicFramePr>
        <p:xfrm>
          <a:off x="10043712" y="17522"/>
          <a:ext cx="2138621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0066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영상 재생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DEV: </a:t>
                      </a:r>
                      <a:r>
                        <a:rPr lang="en-US" altLang="ko-KR" sz="800" dirty="0"/>
                        <a:t>MV00221260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dirty="0"/>
                        <a:t>MV00279643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2368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9384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B190BB0-0E7B-47C9-A31F-820344E1526F}"/>
              </a:ext>
            </a:extLst>
          </p:cNvPr>
          <p:cNvSpPr/>
          <p:nvPr/>
        </p:nvSpPr>
        <p:spPr>
          <a:xfrm>
            <a:off x="444617" y="4462948"/>
            <a:ext cx="3028426" cy="197980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8F2F36-9E51-4F1F-9A43-6221572B384B}"/>
              </a:ext>
            </a:extLst>
          </p:cNvPr>
          <p:cNvSpPr/>
          <p:nvPr/>
        </p:nvSpPr>
        <p:spPr>
          <a:xfrm>
            <a:off x="3650609" y="4454254"/>
            <a:ext cx="3028426" cy="197980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F90A4B-843E-4D1C-BF8A-DC71198D8C00}"/>
              </a:ext>
            </a:extLst>
          </p:cNvPr>
          <p:cNvSpPr/>
          <p:nvPr/>
        </p:nvSpPr>
        <p:spPr>
          <a:xfrm>
            <a:off x="6884911" y="4454254"/>
            <a:ext cx="3028426" cy="197980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CE84FA-0D26-4CD3-8BA0-1B5EFF6A3A9B}"/>
              </a:ext>
            </a:extLst>
          </p:cNvPr>
          <p:cNvSpPr/>
          <p:nvPr/>
        </p:nvSpPr>
        <p:spPr>
          <a:xfrm>
            <a:off x="883259" y="4636660"/>
            <a:ext cx="2151141" cy="357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PART 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F8C462-CF64-49E2-A64A-CCFD20910CCB}"/>
              </a:ext>
            </a:extLst>
          </p:cNvPr>
          <p:cNvSpPr/>
          <p:nvPr/>
        </p:nvSpPr>
        <p:spPr>
          <a:xfrm>
            <a:off x="4073872" y="4636660"/>
            <a:ext cx="2151141" cy="357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PART 2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9836CB-1E82-4A06-B60A-71FA897522C2}"/>
              </a:ext>
            </a:extLst>
          </p:cNvPr>
          <p:cNvSpPr/>
          <p:nvPr/>
        </p:nvSpPr>
        <p:spPr>
          <a:xfrm>
            <a:off x="7369693" y="4636660"/>
            <a:ext cx="2151141" cy="357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PART 3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38446F-D1A2-4CD1-A9AF-69021155C81B}"/>
              </a:ext>
            </a:extLst>
          </p:cNvPr>
          <p:cNvSpPr txBox="1"/>
          <p:nvPr/>
        </p:nvSpPr>
        <p:spPr>
          <a:xfrm>
            <a:off x="564159" y="5149268"/>
            <a:ext cx="27893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영어의 기본</a:t>
            </a:r>
            <a:r>
              <a:rPr lang="en-US" altLang="ko-KR" sz="1100" b="1" dirty="0">
                <a:solidFill>
                  <a:srgbClr val="C00000"/>
                </a:solidFill>
              </a:rPr>
              <a:t>!</a:t>
            </a:r>
          </a:p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문장 구조의 </a:t>
            </a:r>
            <a:r>
              <a:rPr lang="en-US" altLang="ko-KR" sz="1100" b="1" dirty="0">
                <a:solidFill>
                  <a:srgbClr val="C00000"/>
                </a:solidFill>
              </a:rPr>
              <a:t>‘</a:t>
            </a:r>
            <a:r>
              <a:rPr lang="ko-KR" altLang="en-US" sz="1100" b="1" dirty="0">
                <a:solidFill>
                  <a:srgbClr val="C00000"/>
                </a:solidFill>
              </a:rPr>
              <a:t>큰 그림</a:t>
            </a:r>
            <a:r>
              <a:rPr lang="en-US" altLang="ko-KR" sz="1100" b="1" dirty="0">
                <a:solidFill>
                  <a:srgbClr val="C00000"/>
                </a:solidFill>
              </a:rPr>
              <a:t>’</a:t>
            </a:r>
            <a:r>
              <a:rPr lang="ko-KR" altLang="en-US" sz="1100" b="1" dirty="0">
                <a:solidFill>
                  <a:srgbClr val="C00000"/>
                </a:solidFill>
              </a:rPr>
              <a:t>을 그리다</a:t>
            </a:r>
            <a:r>
              <a:rPr lang="en-US" altLang="ko-KR" sz="1100" b="1" dirty="0">
                <a:solidFill>
                  <a:srgbClr val="C00000"/>
                </a:solidFill>
              </a:rPr>
              <a:t>!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구와 절의 기본 개념과 문장의 형식 등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문장의 구조를 이해하며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영어의 기본 틀을 담는 파트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6A936-E251-4360-BEC2-62BC5CBCBF75}"/>
              </a:ext>
            </a:extLst>
          </p:cNvPr>
          <p:cNvSpPr txBox="1"/>
          <p:nvPr/>
        </p:nvSpPr>
        <p:spPr>
          <a:xfrm>
            <a:off x="3675059" y="5149268"/>
            <a:ext cx="300783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PART1</a:t>
            </a:r>
            <a:r>
              <a:rPr lang="ko-KR" altLang="en-US" sz="1100" b="1" dirty="0">
                <a:solidFill>
                  <a:srgbClr val="C00000"/>
                </a:solidFill>
              </a:rPr>
              <a:t>에서 그린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‘</a:t>
            </a:r>
            <a:r>
              <a:rPr lang="ko-KR" altLang="en-US" sz="1100" b="1" dirty="0">
                <a:solidFill>
                  <a:srgbClr val="C00000"/>
                </a:solidFill>
              </a:rPr>
              <a:t>큰 그림</a:t>
            </a:r>
            <a:r>
              <a:rPr lang="en-US" altLang="ko-KR" sz="1100" b="1" dirty="0">
                <a:solidFill>
                  <a:srgbClr val="C00000"/>
                </a:solidFill>
              </a:rPr>
              <a:t>’</a:t>
            </a:r>
            <a:r>
              <a:rPr lang="ko-KR" altLang="en-US" sz="1100" b="1" dirty="0">
                <a:solidFill>
                  <a:srgbClr val="C00000"/>
                </a:solidFill>
              </a:rPr>
              <a:t>에 살을 붙이다</a:t>
            </a:r>
            <a:r>
              <a:rPr lang="en-US" altLang="ko-KR" sz="1100" b="1" dirty="0">
                <a:solidFill>
                  <a:srgbClr val="C00000"/>
                </a:solidFill>
              </a:rPr>
              <a:t>!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긴 문장을 정확히 해석하고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복잡한 문장의 구조를 이해하기 위해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꼭 필요한 내용들을 배우는 파트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BD3FA-1C00-42BF-A631-8B9446775809}"/>
              </a:ext>
            </a:extLst>
          </p:cNvPr>
          <p:cNvSpPr txBox="1"/>
          <p:nvPr/>
        </p:nvSpPr>
        <p:spPr>
          <a:xfrm>
            <a:off x="6941346" y="5244843"/>
            <a:ext cx="300783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PART1&amp;2</a:t>
            </a:r>
            <a:r>
              <a:rPr lang="ko-KR" altLang="en-US" sz="1100" b="1" dirty="0">
                <a:solidFill>
                  <a:srgbClr val="C00000"/>
                </a:solidFill>
              </a:rPr>
              <a:t>에서 배운 내용을 기반으로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실력을 끌어올리다</a:t>
            </a:r>
            <a:r>
              <a:rPr lang="en-US" altLang="ko-KR" sz="1100" b="1" dirty="0">
                <a:solidFill>
                  <a:srgbClr val="C00000"/>
                </a:solidFill>
              </a:rPr>
              <a:t>!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어려운 문장을 이해하는 경험을 통해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영어의 재미를 느낄 수 있는 파트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30399B-73ED-4F67-B7E8-30C0E1D89C1C}"/>
              </a:ext>
            </a:extLst>
          </p:cNvPr>
          <p:cNvSpPr txBox="1"/>
          <p:nvPr/>
        </p:nvSpPr>
        <p:spPr>
          <a:xfrm>
            <a:off x="2230882" y="26408"/>
            <a:ext cx="6022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24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수능 영어</a:t>
            </a:r>
            <a:r>
              <a:rPr lang="en-US" altLang="ko-KR" sz="24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24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b="1" kern="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일리로 시작합니다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0389B6-BDB8-48A1-825B-9164D2CAC523}"/>
              </a:ext>
            </a:extLst>
          </p:cNvPr>
          <p:cNvSpPr/>
          <p:nvPr/>
        </p:nvSpPr>
        <p:spPr>
          <a:xfrm>
            <a:off x="2615669" y="909702"/>
            <a:ext cx="5488095" cy="33555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8FD63-3A79-4B02-A5D3-17B9AA78A281}"/>
              </a:ext>
            </a:extLst>
          </p:cNvPr>
          <p:cNvSpPr txBox="1"/>
          <p:nvPr/>
        </p:nvSpPr>
        <p:spPr>
          <a:xfrm>
            <a:off x="2230882" y="469270"/>
            <a:ext cx="6098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20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올바른 시작</a:t>
            </a:r>
            <a:r>
              <a:rPr lang="en-US" altLang="ko-KR" sz="20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 </a:t>
            </a:r>
            <a:r>
              <a:rPr lang="ko-KR" altLang="en-US" sz="2000" b="1" kern="0" dirty="0" err="1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일리있는</a:t>
            </a:r>
            <a:r>
              <a:rPr lang="ko-KR" altLang="en-US" sz="2000" b="1" kern="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강의</a:t>
            </a:r>
            <a:r>
              <a:rPr lang="en-US" altLang="ko-KR" sz="2000" b="1" kern="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30ADCD-35B6-4CDB-BC55-1514C7576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69" y="909701"/>
            <a:ext cx="5488095" cy="33555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3C6E22-6793-4EA2-93C0-00F31102B90B}"/>
              </a:ext>
            </a:extLst>
          </p:cNvPr>
          <p:cNvSpPr/>
          <p:nvPr/>
        </p:nvSpPr>
        <p:spPr>
          <a:xfrm>
            <a:off x="2615669" y="909701"/>
            <a:ext cx="5488095" cy="3355528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07736FA8-0D25-4C8D-A5FD-896FD344CE3E}"/>
              </a:ext>
            </a:extLst>
          </p:cNvPr>
          <p:cNvSpPr/>
          <p:nvPr/>
        </p:nvSpPr>
        <p:spPr>
          <a:xfrm rot="5400000">
            <a:off x="5027436" y="2611203"/>
            <a:ext cx="524092" cy="49757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14654A-EFB2-4C11-91D5-3B7C29944690}"/>
              </a:ext>
            </a:extLst>
          </p:cNvPr>
          <p:cNvSpPr/>
          <p:nvPr/>
        </p:nvSpPr>
        <p:spPr>
          <a:xfrm>
            <a:off x="4526340" y="205769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오리엔테이션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7DD30A5-61B8-49AA-A515-EE2FCE234EBB}"/>
              </a:ext>
            </a:extLst>
          </p:cNvPr>
          <p:cNvSpPr/>
          <p:nvPr/>
        </p:nvSpPr>
        <p:spPr bwMode="auto">
          <a:xfrm>
            <a:off x="3962470" y="1628976"/>
            <a:ext cx="222803" cy="24888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311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AFB3C41-F701-4E9B-BE11-9F0B22BCB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15419"/>
              </p:ext>
            </p:extLst>
          </p:nvPr>
        </p:nvGraphicFramePr>
        <p:xfrm>
          <a:off x="10043712" y="17522"/>
          <a:ext cx="2138621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0066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본교재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표지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2368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부교재 표지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PDF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 노출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9384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CE915823-57C4-44D2-AF97-333C0C9A37CA}"/>
              </a:ext>
            </a:extLst>
          </p:cNvPr>
          <p:cNvSpPr/>
          <p:nvPr/>
        </p:nvSpPr>
        <p:spPr>
          <a:xfrm>
            <a:off x="4354353" y="3250036"/>
            <a:ext cx="1975410" cy="26471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>
                    <a:lumMod val="95000"/>
                  </a:schemeClr>
                </a:solidFill>
              </a:rPr>
              <a:t>교재 미리 보기 ▶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BB0290-0B6A-45CD-B8A1-0288F6DC2585}"/>
              </a:ext>
            </a:extLst>
          </p:cNvPr>
          <p:cNvSpPr txBox="1"/>
          <p:nvPr/>
        </p:nvSpPr>
        <p:spPr>
          <a:xfrm>
            <a:off x="2180415" y="61209"/>
            <a:ext cx="6022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24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수능 영어 기본서</a:t>
            </a:r>
            <a:r>
              <a:rPr lang="en-US" altLang="ko-KR" sz="24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24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b="1" kern="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일리로 공부합니다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B14E80-9287-4D8B-8E24-13ADECA03ADA}"/>
              </a:ext>
            </a:extLst>
          </p:cNvPr>
          <p:cNvSpPr txBox="1"/>
          <p:nvPr/>
        </p:nvSpPr>
        <p:spPr>
          <a:xfrm>
            <a:off x="2142405" y="541141"/>
            <a:ext cx="6098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20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빈틈없는 구성</a:t>
            </a:r>
            <a:r>
              <a:rPr lang="en-US" altLang="ko-KR" sz="20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 </a:t>
            </a:r>
            <a:r>
              <a:rPr lang="ko-KR" altLang="en-US" sz="2000" b="1" kern="0" dirty="0" err="1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일리있는</a:t>
            </a:r>
            <a:r>
              <a:rPr lang="ko-KR" altLang="en-US" sz="2000" b="1" kern="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교재</a:t>
            </a:r>
            <a:r>
              <a:rPr lang="en-US" altLang="ko-KR" sz="2000" b="1" kern="0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E813533-0ADA-4A16-AF0C-7B0FCFB1A0B7}"/>
              </a:ext>
            </a:extLst>
          </p:cNvPr>
          <p:cNvGrpSpPr/>
          <p:nvPr/>
        </p:nvGrpSpPr>
        <p:grpSpPr>
          <a:xfrm flipH="1">
            <a:off x="5191803" y="1074861"/>
            <a:ext cx="1426767" cy="2091465"/>
            <a:chOff x="4138315" y="1342240"/>
            <a:chExt cx="3554388" cy="5194013"/>
          </a:xfrm>
        </p:grpSpPr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E2E0F2A1-0AA6-4BA8-90E0-DE86D6AC0541}"/>
                </a:ext>
              </a:extLst>
            </p:cNvPr>
            <p:cNvSpPr/>
            <p:nvPr/>
          </p:nvSpPr>
          <p:spPr bwMode="auto">
            <a:xfrm rot="5400000">
              <a:off x="3531912" y="2375462"/>
              <a:ext cx="5177228" cy="3144354"/>
            </a:xfrm>
            <a:prstGeom prst="trapezoid">
              <a:avLst>
                <a:gd name="adj" fmla="val 15264"/>
              </a:avLst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b="1" kern="0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7592F84A-BFAA-4EC4-BC16-CD4E49F7D518}"/>
                </a:ext>
              </a:extLst>
            </p:cNvPr>
            <p:cNvSpPr/>
            <p:nvPr/>
          </p:nvSpPr>
          <p:spPr bwMode="auto">
            <a:xfrm rot="5400000" flipV="1">
              <a:off x="1796113" y="3684442"/>
              <a:ext cx="5168792" cy="484388"/>
            </a:xfrm>
            <a:prstGeom prst="trapezoid">
              <a:avLst>
                <a:gd name="adj" fmla="val 44275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b="1" kern="0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21BE99B-F2E0-40C0-BF28-F601CFDBE6D0}"/>
              </a:ext>
            </a:extLst>
          </p:cNvPr>
          <p:cNvGrpSpPr/>
          <p:nvPr/>
        </p:nvGrpSpPr>
        <p:grpSpPr>
          <a:xfrm flipH="1">
            <a:off x="3862256" y="1073686"/>
            <a:ext cx="1426767" cy="2091465"/>
            <a:chOff x="4138315" y="1342240"/>
            <a:chExt cx="3554388" cy="5194013"/>
          </a:xfrm>
        </p:grpSpPr>
        <p:sp>
          <p:nvSpPr>
            <p:cNvPr id="24" name="사다리꼴 23">
              <a:extLst>
                <a:ext uri="{FF2B5EF4-FFF2-40B4-BE49-F238E27FC236}">
                  <a16:creationId xmlns:a16="http://schemas.microsoft.com/office/drawing/2014/main" id="{717D4F3F-95C1-4D3B-A9E6-235498DE0D28}"/>
                </a:ext>
              </a:extLst>
            </p:cNvPr>
            <p:cNvSpPr/>
            <p:nvPr/>
          </p:nvSpPr>
          <p:spPr bwMode="auto">
            <a:xfrm rot="5400000">
              <a:off x="3531912" y="2375462"/>
              <a:ext cx="5177228" cy="3144354"/>
            </a:xfrm>
            <a:prstGeom prst="trapezoid">
              <a:avLst>
                <a:gd name="adj" fmla="val 15264"/>
              </a:avLst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b="1" kern="0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340E56C4-7047-4617-9FE9-E1C7308882DC}"/>
                </a:ext>
              </a:extLst>
            </p:cNvPr>
            <p:cNvSpPr/>
            <p:nvPr/>
          </p:nvSpPr>
          <p:spPr bwMode="auto">
            <a:xfrm rot="5400000" flipV="1">
              <a:off x="1796113" y="3684442"/>
              <a:ext cx="5168792" cy="484388"/>
            </a:xfrm>
            <a:prstGeom prst="trapezoid">
              <a:avLst>
                <a:gd name="adj" fmla="val 44275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b="1" kern="0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A0FB4E5-BDEA-4E98-BD3A-AD43264D28D6}"/>
              </a:ext>
            </a:extLst>
          </p:cNvPr>
          <p:cNvSpPr txBox="1"/>
          <p:nvPr/>
        </p:nvSpPr>
        <p:spPr>
          <a:xfrm>
            <a:off x="2075034" y="3682697"/>
            <a:ext cx="6098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20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교재 구성 및 특징</a:t>
            </a:r>
            <a:endParaRPr lang="en-US" altLang="ko-KR" sz="2000" b="1" kern="0" dirty="0">
              <a:solidFill>
                <a:srgbClr val="0070C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FA4A75-6FAC-4B17-BEF5-6D81A94AEC4D}"/>
              </a:ext>
            </a:extLst>
          </p:cNvPr>
          <p:cNvCxnSpPr/>
          <p:nvPr/>
        </p:nvCxnSpPr>
        <p:spPr>
          <a:xfrm>
            <a:off x="528506" y="3891730"/>
            <a:ext cx="3397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4F8AE01-5ECB-48E0-83EA-6D0764168989}"/>
              </a:ext>
            </a:extLst>
          </p:cNvPr>
          <p:cNvCxnSpPr/>
          <p:nvPr/>
        </p:nvCxnSpPr>
        <p:spPr>
          <a:xfrm>
            <a:off x="6259585" y="3891730"/>
            <a:ext cx="3397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6E95533-F368-4808-9F76-1D946C75870C}"/>
              </a:ext>
            </a:extLst>
          </p:cNvPr>
          <p:cNvSpPr/>
          <p:nvPr/>
        </p:nvSpPr>
        <p:spPr>
          <a:xfrm>
            <a:off x="1790617" y="7829076"/>
            <a:ext cx="2304256" cy="10248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chemeClr val="tx1"/>
                </a:solidFill>
              </a:rPr>
              <a:t>4. Grammar &amp; Syntax</a:t>
            </a:r>
          </a:p>
          <a:p>
            <a:endParaRPr lang="en-US" altLang="ko-KR" sz="105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자주 출제되는 포인트를 문제로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구성하여 실전 대비에 도움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pic>
        <p:nvPicPr>
          <p:cNvPr id="48" name="Picture 7">
            <a:extLst>
              <a:ext uri="{FF2B5EF4-FFF2-40B4-BE49-F238E27FC236}">
                <a16:creationId xmlns:a16="http://schemas.microsoft.com/office/drawing/2014/main" id="{C5BB02E5-9D40-4186-B815-311F74C36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083" y="7985618"/>
            <a:ext cx="1591070" cy="102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18AFD757-76CE-4280-89CB-B4DF89194D4E}"/>
              </a:ext>
            </a:extLst>
          </p:cNvPr>
          <p:cNvSpPr/>
          <p:nvPr/>
        </p:nvSpPr>
        <p:spPr>
          <a:xfrm>
            <a:off x="5445304" y="7936143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/>
              <a:t>내용의 이해를 도와주는 자세한 설명 제공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주요 포인트와 연결된 추가 요소들이 </a:t>
            </a:r>
            <a:r>
              <a:rPr lang="en-US" altLang="ko-KR" sz="900" dirty="0"/>
              <a:t>Plus</a:t>
            </a:r>
            <a:r>
              <a:rPr lang="ko-KR" altLang="en-US" sz="900" dirty="0"/>
              <a:t>로 수록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암기하면 도움이 되는 내용들을 정리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 err="1"/>
              <a:t>직독직해를</a:t>
            </a:r>
            <a:r>
              <a:rPr lang="ko-KR" altLang="en-US" sz="900" dirty="0"/>
              <a:t> 돕기 위해 </a:t>
            </a:r>
            <a:r>
              <a:rPr lang="ko-KR" altLang="en-US" sz="900" dirty="0" err="1"/>
              <a:t>끊어읽기</a:t>
            </a:r>
            <a:r>
              <a:rPr lang="ko-KR" altLang="en-US" sz="900" dirty="0"/>
              <a:t> 형태의 해석을 제공</a:t>
            </a:r>
            <a:endParaRPr lang="en-US" altLang="ko-KR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E063F09-1222-44DB-85F8-C60F4B28AA85}"/>
              </a:ext>
            </a:extLst>
          </p:cNvPr>
          <p:cNvSpPr/>
          <p:nvPr/>
        </p:nvSpPr>
        <p:spPr>
          <a:xfrm>
            <a:off x="1098957" y="4347747"/>
            <a:ext cx="7726261" cy="211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9P </a:t>
            </a:r>
            <a:r>
              <a:rPr lang="ko-KR" altLang="en-US" dirty="0"/>
              <a:t>참고 부탁드립니다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FA84E6-546B-4A37-8BAE-030C767D6FF2}"/>
              </a:ext>
            </a:extLst>
          </p:cNvPr>
          <p:cNvSpPr txBox="1"/>
          <p:nvPr/>
        </p:nvSpPr>
        <p:spPr>
          <a:xfrm>
            <a:off x="6350869" y="3283453"/>
            <a:ext cx="2606373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</a:pPr>
            <a:r>
              <a:rPr lang="en-US" altLang="ko-KR" sz="700" kern="0" dirty="0">
                <a:latin typeface="+mn-ea"/>
              </a:rPr>
              <a:t>※ </a:t>
            </a:r>
            <a:r>
              <a:rPr lang="ko-KR" altLang="en-US" sz="700" kern="0" dirty="0">
                <a:latin typeface="+mn-ea"/>
              </a:rPr>
              <a:t>일리는</a:t>
            </a:r>
            <a:r>
              <a:rPr lang="en-US" altLang="ko-KR" sz="700" kern="0" dirty="0">
                <a:latin typeface="+mn-ea"/>
              </a:rPr>
              <a:t> </a:t>
            </a:r>
            <a:r>
              <a:rPr lang="ko-KR" altLang="en-US" sz="700" kern="0" dirty="0">
                <a:latin typeface="+mn-ea"/>
              </a:rPr>
              <a:t>기존 강좌와 교재를 </a:t>
            </a:r>
            <a:r>
              <a:rPr lang="en-US" altLang="ko-KR" sz="700" kern="0" dirty="0">
                <a:latin typeface="+mn-ea"/>
              </a:rPr>
              <a:t>2023</a:t>
            </a:r>
            <a:r>
              <a:rPr lang="ko-KR" altLang="en-US" sz="700" kern="0" dirty="0">
                <a:latin typeface="+mn-ea"/>
              </a:rPr>
              <a:t>학년도에도 활용합니다</a:t>
            </a:r>
            <a:r>
              <a:rPr lang="en-US" altLang="ko-KR" sz="700" kern="0" dirty="0">
                <a:latin typeface="+mn-ea"/>
              </a:rPr>
              <a:t>.</a:t>
            </a:r>
            <a:endParaRPr lang="ko-KR" altLang="en-US" sz="7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B55FB3-D058-40A4-8E6E-5C672E837BA6}"/>
              </a:ext>
            </a:extLst>
          </p:cNvPr>
          <p:cNvSpPr/>
          <p:nvPr/>
        </p:nvSpPr>
        <p:spPr bwMode="auto">
          <a:xfrm>
            <a:off x="4144216" y="1505175"/>
            <a:ext cx="222803" cy="24888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438CA71-485F-4329-B584-D59C02541C26}"/>
              </a:ext>
            </a:extLst>
          </p:cNvPr>
          <p:cNvSpPr/>
          <p:nvPr/>
        </p:nvSpPr>
        <p:spPr bwMode="auto">
          <a:xfrm>
            <a:off x="5511095" y="1469090"/>
            <a:ext cx="222803" cy="24888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9A2F72F-3F5E-4063-9A1F-58FB3BAD9DFD}"/>
              </a:ext>
            </a:extLst>
          </p:cNvPr>
          <p:cNvSpPr/>
          <p:nvPr/>
        </p:nvSpPr>
        <p:spPr bwMode="auto">
          <a:xfrm>
            <a:off x="4472237" y="3216818"/>
            <a:ext cx="222803" cy="24888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31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72CA5A-4A60-4032-B8F0-933948432C55}"/>
              </a:ext>
            </a:extLst>
          </p:cNvPr>
          <p:cNvSpPr/>
          <p:nvPr/>
        </p:nvSpPr>
        <p:spPr>
          <a:xfrm>
            <a:off x="1856595" y="3889086"/>
            <a:ext cx="3564396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AFB3C41-F701-4E9B-BE11-9F0B22BCB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95038"/>
              </p:ext>
            </p:extLst>
          </p:nvPr>
        </p:nvGraphicFramePr>
        <p:xfrm>
          <a:off x="10043712" y="17522"/>
          <a:ext cx="2138621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0066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강좌 구매 리스트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DEV: 991-1</a:t>
                      </a:r>
                    </a:p>
                    <a:p>
                      <a:pPr latinLnBrk="1"/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1529-1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2368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9384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A4D989D-FF7F-4C93-AE26-6AB5FE2E1986}"/>
              </a:ext>
            </a:extLst>
          </p:cNvPr>
          <p:cNvSpPr/>
          <p:nvPr/>
        </p:nvSpPr>
        <p:spPr>
          <a:xfrm>
            <a:off x="1856595" y="1440160"/>
            <a:ext cx="3564396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A109B0-AB7A-4AC4-9948-D1022F45C913}"/>
              </a:ext>
            </a:extLst>
          </p:cNvPr>
          <p:cNvSpPr/>
          <p:nvPr/>
        </p:nvSpPr>
        <p:spPr>
          <a:xfrm>
            <a:off x="1847070" y="1457300"/>
            <a:ext cx="2304256" cy="10248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chemeClr val="tx1"/>
                </a:solidFill>
              </a:rPr>
              <a:t>2. </a:t>
            </a:r>
            <a:r>
              <a:rPr lang="ko-KR" altLang="en-US" sz="1050" b="1" dirty="0">
                <a:solidFill>
                  <a:schemeClr val="tx1"/>
                </a:solidFill>
              </a:rPr>
              <a:t>시각화한 그림과 도표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endParaRPr lang="en-US" altLang="ko-KR" sz="105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내용을 정확히 이해하고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쉽게 기억할 수 있도록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학습 포인트를 그림</a:t>
            </a:r>
            <a:r>
              <a:rPr lang="en-US" altLang="ko-KR" sz="900" dirty="0">
                <a:solidFill>
                  <a:schemeClr val="tx1"/>
                </a:solidFill>
              </a:rPr>
              <a:t>&amp;</a:t>
            </a:r>
            <a:r>
              <a:rPr lang="ko-KR" altLang="en-US" sz="900" dirty="0">
                <a:solidFill>
                  <a:schemeClr val="tx1"/>
                </a:solidFill>
              </a:rPr>
              <a:t>도표로 시각화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FF5383-D0FC-424D-8E86-2389465BE066}"/>
              </a:ext>
            </a:extLst>
          </p:cNvPr>
          <p:cNvSpPr/>
          <p:nvPr/>
        </p:nvSpPr>
        <p:spPr>
          <a:xfrm>
            <a:off x="1856595" y="216024"/>
            <a:ext cx="3564396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5F5572-F9D1-443F-AF1A-B8F9D645BA7E}"/>
              </a:ext>
            </a:extLst>
          </p:cNvPr>
          <p:cNvSpPr/>
          <p:nvPr/>
        </p:nvSpPr>
        <p:spPr>
          <a:xfrm>
            <a:off x="1847070" y="271264"/>
            <a:ext cx="2304256" cy="10248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chemeClr val="tx1"/>
                </a:solidFill>
              </a:rPr>
              <a:t>1. INTRO</a:t>
            </a:r>
          </a:p>
          <a:p>
            <a:endParaRPr lang="en-US" altLang="ko-KR" sz="105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학습에 필요한 기본적인 내용을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한 장으로 정리한 </a:t>
            </a:r>
            <a:r>
              <a:rPr lang="en-US" altLang="ko-KR" sz="900" dirty="0">
                <a:solidFill>
                  <a:schemeClr val="tx1"/>
                </a:solidFill>
              </a:rPr>
              <a:t>INTRO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학습 전 나의 실력 확인용으로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학습 후 복습 용으로 다시 확인하기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7ECCFCD-C03E-4520-B890-069C51E5F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49" y="288032"/>
            <a:ext cx="1579702" cy="102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39711E18-0797-4747-B8C3-A4C8A569B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81" y="1478260"/>
            <a:ext cx="161107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84F56F8-1E91-42E1-A6CB-25C6AF65DA06}"/>
              </a:ext>
            </a:extLst>
          </p:cNvPr>
          <p:cNvSpPr/>
          <p:nvPr/>
        </p:nvSpPr>
        <p:spPr>
          <a:xfrm>
            <a:off x="1856595" y="2683346"/>
            <a:ext cx="3564396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C3A328-10E4-4F8C-83DD-29FA3F7A9F4B}"/>
              </a:ext>
            </a:extLst>
          </p:cNvPr>
          <p:cNvSpPr/>
          <p:nvPr/>
        </p:nvSpPr>
        <p:spPr>
          <a:xfrm>
            <a:off x="1856595" y="2729036"/>
            <a:ext cx="2304256" cy="10248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chemeClr val="tx1"/>
                </a:solidFill>
              </a:rPr>
              <a:t>3. </a:t>
            </a:r>
            <a:r>
              <a:rPr lang="ko-KR" altLang="en-US" sz="1050" b="1" dirty="0">
                <a:solidFill>
                  <a:schemeClr val="tx1"/>
                </a:solidFill>
              </a:rPr>
              <a:t>알기 쉬운 예문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endParaRPr lang="en-US" altLang="ko-KR" sz="105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학습 포인트 이해에 도움이 되는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예문 구성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예문을 통해 학습 내용을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자연스럽게 습득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AA2DCC47-E6D6-4B13-B7E8-31EC9E496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49" y="2776834"/>
            <a:ext cx="1599807" cy="105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B786DB-FD99-44A5-B97A-8698EE825DCA}"/>
              </a:ext>
            </a:extLst>
          </p:cNvPr>
          <p:cNvSpPr/>
          <p:nvPr/>
        </p:nvSpPr>
        <p:spPr>
          <a:xfrm>
            <a:off x="1874316" y="3799656"/>
            <a:ext cx="2304256" cy="10248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chemeClr val="tx1"/>
                </a:solidFill>
              </a:rPr>
              <a:t>4. Grammar &amp; Syntax</a:t>
            </a:r>
          </a:p>
          <a:p>
            <a:endParaRPr lang="en-US" altLang="ko-KR" sz="105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자주 출제되는 포인트를 문제로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구성하여 실전 대비에 도움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EF2505-398A-4FA3-AB8B-0B7C4598D863}"/>
              </a:ext>
            </a:extLst>
          </p:cNvPr>
          <p:cNvSpPr/>
          <p:nvPr/>
        </p:nvSpPr>
        <p:spPr>
          <a:xfrm>
            <a:off x="5489503" y="216024"/>
            <a:ext cx="3564396" cy="7199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B94B71-2D2A-4593-A393-38D80FD6C9B6}"/>
              </a:ext>
            </a:extLst>
          </p:cNvPr>
          <p:cNvSpPr/>
          <p:nvPr/>
        </p:nvSpPr>
        <p:spPr>
          <a:xfrm>
            <a:off x="5500428" y="0"/>
            <a:ext cx="2304256" cy="10248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chemeClr val="tx1"/>
                </a:solidFill>
              </a:rPr>
              <a:t>5. </a:t>
            </a:r>
            <a:r>
              <a:rPr lang="ko-KR" altLang="en-US" sz="1050" b="1" dirty="0">
                <a:solidFill>
                  <a:schemeClr val="tx1"/>
                </a:solidFill>
              </a:rPr>
              <a:t>부록 </a:t>
            </a:r>
            <a:r>
              <a:rPr lang="en-US" altLang="ko-KR" sz="1050" b="1" dirty="0">
                <a:solidFill>
                  <a:schemeClr val="tx1"/>
                </a:solidFill>
              </a:rPr>
              <a:t>Appendix</a:t>
            </a:r>
          </a:p>
          <a:p>
            <a:endParaRPr lang="en-US" altLang="ko-KR" sz="50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필수 암기 불규칙 동사 변화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인칭대명사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주요 전치사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주요 비교 변화표 수록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189FD418-F65E-43A4-9AF4-4CFD667A9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601" y="288032"/>
            <a:ext cx="1146451" cy="56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813FAA-8BC5-4937-8163-A0889EED8AFE}"/>
              </a:ext>
            </a:extLst>
          </p:cNvPr>
          <p:cNvSpPr/>
          <p:nvPr/>
        </p:nvSpPr>
        <p:spPr>
          <a:xfrm>
            <a:off x="5492999" y="1080120"/>
            <a:ext cx="3564396" cy="722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986356-D4BB-4E73-89C4-45D13B69E963}"/>
              </a:ext>
            </a:extLst>
          </p:cNvPr>
          <p:cNvSpPr/>
          <p:nvPr/>
        </p:nvSpPr>
        <p:spPr>
          <a:xfrm>
            <a:off x="5519478" y="1091177"/>
            <a:ext cx="2304256" cy="5592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chemeClr val="tx1"/>
                </a:solidFill>
              </a:rPr>
              <a:t>6. </a:t>
            </a:r>
            <a:r>
              <a:rPr lang="ko-KR" altLang="en-US" sz="1050" b="1" dirty="0">
                <a:solidFill>
                  <a:schemeClr val="tx1"/>
                </a:solidFill>
              </a:rPr>
              <a:t>정답 및 해설 </a:t>
            </a:r>
            <a:r>
              <a:rPr lang="en-US" altLang="ko-KR" sz="1050" b="1" dirty="0">
                <a:solidFill>
                  <a:schemeClr val="tx1"/>
                </a:solidFill>
              </a:rPr>
              <a:t>Answers</a:t>
            </a:r>
          </a:p>
          <a:p>
            <a:endParaRPr lang="en-US" altLang="ko-KR" sz="50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문제의 정답과 해설 수록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750F5E-78F4-40B4-B6C9-17CCB6333591}"/>
              </a:ext>
            </a:extLst>
          </p:cNvPr>
          <p:cNvSpPr/>
          <p:nvPr/>
        </p:nvSpPr>
        <p:spPr>
          <a:xfrm>
            <a:off x="5499975" y="2016224"/>
            <a:ext cx="3564396" cy="3020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92CA32-2CCE-4EA2-84CC-B1EA955E7040}"/>
              </a:ext>
            </a:extLst>
          </p:cNvPr>
          <p:cNvSpPr/>
          <p:nvPr/>
        </p:nvSpPr>
        <p:spPr>
          <a:xfrm>
            <a:off x="6753139" y="2232248"/>
            <a:ext cx="2304256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rgbClr val="C00000"/>
                </a:solidFill>
              </a:rPr>
              <a:t>[</a:t>
            </a:r>
            <a:r>
              <a:rPr lang="ko-KR" altLang="en-US" sz="1050" b="1" dirty="0">
                <a:solidFill>
                  <a:srgbClr val="C00000"/>
                </a:solidFill>
              </a:rPr>
              <a:t>일리 해설서</a:t>
            </a:r>
            <a:r>
              <a:rPr lang="en-US" altLang="ko-KR" sz="1050" b="1" dirty="0">
                <a:solidFill>
                  <a:srgbClr val="C00000"/>
                </a:solidFill>
              </a:rPr>
              <a:t>]</a:t>
            </a:r>
          </a:p>
          <a:p>
            <a:endParaRPr lang="en-US" altLang="ko-KR" sz="1050" b="1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ABA47796-ECE8-4981-A5C4-3F5C437F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176" y="2376264"/>
            <a:ext cx="116708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D27A6567-A9B2-4EBD-93CD-D383A4416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834" y="1108317"/>
            <a:ext cx="1152128" cy="56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7">
            <a:extLst>
              <a:ext uri="{FF2B5EF4-FFF2-40B4-BE49-F238E27FC236}">
                <a16:creationId xmlns:a16="http://schemas.microsoft.com/office/drawing/2014/main" id="{B7B1885E-6180-4051-BD65-C512D11A1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82" y="3956198"/>
            <a:ext cx="1591070" cy="102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18F876-B9E9-497B-9A85-5CBD09AF1344}"/>
              </a:ext>
            </a:extLst>
          </p:cNvPr>
          <p:cNvSpPr/>
          <p:nvPr/>
        </p:nvSpPr>
        <p:spPr>
          <a:xfrm>
            <a:off x="5577322" y="3889086"/>
            <a:ext cx="355112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강의와 교재 내용의 이해를 도와주는 자세한 설명 및 </a:t>
            </a:r>
            <a:r>
              <a:rPr lang="en-US" altLang="ko-KR" sz="900" dirty="0"/>
              <a:t>TIP </a:t>
            </a:r>
            <a:r>
              <a:rPr lang="ko-KR" altLang="en-US" sz="900" dirty="0"/>
              <a:t>수록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핵심 내용 및 주요 포인트들과 연결된 요소들을 추가로 수록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암기하면 도움이 되는 내용들을 보기 좋게 정리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 err="1"/>
              <a:t>직독직해를</a:t>
            </a:r>
            <a:r>
              <a:rPr lang="ko-KR" altLang="en-US" sz="900" dirty="0"/>
              <a:t> 돕기 위해 </a:t>
            </a:r>
            <a:r>
              <a:rPr lang="ko-KR" altLang="en-US" sz="900" dirty="0" err="1"/>
              <a:t>끊어읽기</a:t>
            </a:r>
            <a:r>
              <a:rPr lang="ko-KR" altLang="en-US" sz="900" dirty="0"/>
              <a:t> 형태의 해석을 제공</a:t>
            </a:r>
            <a:endParaRPr lang="en-US" altLang="ko-KR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9F1517-DBDF-4DC0-87D3-4081FA086AAE}"/>
              </a:ext>
            </a:extLst>
          </p:cNvPr>
          <p:cNvSpPr/>
          <p:nvPr/>
        </p:nvSpPr>
        <p:spPr bwMode="auto">
          <a:xfrm>
            <a:off x="948614" y="6170596"/>
            <a:ext cx="8944753" cy="52680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강좌 리스트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A4C163-9522-4B8F-BB77-6FB8C3BFDB4F}"/>
              </a:ext>
            </a:extLst>
          </p:cNvPr>
          <p:cNvSpPr txBox="1"/>
          <p:nvPr/>
        </p:nvSpPr>
        <p:spPr>
          <a:xfrm>
            <a:off x="2804108" y="5228781"/>
            <a:ext cx="49053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2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수능 영어의 </a:t>
            </a:r>
            <a:r>
              <a:rPr lang="ko-KR" altLang="en-US" sz="2500" b="1" kern="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일리있는</a:t>
            </a:r>
            <a:r>
              <a:rPr lang="ko-KR" altLang="en-US" sz="2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시작</a:t>
            </a:r>
            <a:r>
              <a:rPr lang="en-US" altLang="ko-KR" sz="2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500" b="1" kern="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일리입니다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2319FBD-4733-4E53-A482-06B214395631}"/>
              </a:ext>
            </a:extLst>
          </p:cNvPr>
          <p:cNvSpPr/>
          <p:nvPr/>
        </p:nvSpPr>
        <p:spPr bwMode="auto">
          <a:xfrm>
            <a:off x="4739438" y="6309573"/>
            <a:ext cx="222803" cy="24888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578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8862</TotalTime>
  <Words>2019</Words>
  <Application>Microsoft Office PowerPoint</Application>
  <PresentationFormat>와이드스크린</PresentationFormat>
  <Paragraphs>555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HY견고딕</vt:lpstr>
      <vt:lpstr>돋움</vt:lpstr>
      <vt:lpstr>나눔고딕</vt:lpstr>
      <vt:lpstr>휴먼편지체</vt:lpstr>
      <vt:lpstr>맑은 고딕</vt:lpstr>
      <vt:lpstr>Arial</vt:lpstr>
      <vt:lpstr>맑은 고딕</vt:lpstr>
      <vt:lpstr>Tahoma</vt:lpstr>
      <vt:lpstr>휴먼모음T</vt:lpstr>
      <vt:lpstr>에스코어 드림 3 Light</vt:lpstr>
      <vt:lpstr>Office 테마</vt:lpstr>
      <vt:lpstr>영어 이명학T 일리PR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곽나현</dc:creator>
  <cp:lastModifiedBy>서문주</cp:lastModifiedBy>
  <cp:revision>978</cp:revision>
  <cp:lastPrinted>2021-09-02T05:15:45Z</cp:lastPrinted>
  <dcterms:created xsi:type="dcterms:W3CDTF">2021-04-20T01:30:01Z</dcterms:created>
  <dcterms:modified xsi:type="dcterms:W3CDTF">2021-11-23T04:57:32Z</dcterms:modified>
</cp:coreProperties>
</file>