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87" r:id="rId2"/>
    <p:sldId id="295" r:id="rId3"/>
    <p:sldId id="274" r:id="rId4"/>
    <p:sldId id="276" r:id="rId5"/>
    <p:sldId id="275" r:id="rId6"/>
  </p:sldIdLst>
  <p:sldSz cx="12192000" cy="6858000"/>
  <p:notesSz cx="6858000" cy="9144000"/>
  <p:embeddedFontLst>
    <p:embeddedFont>
      <p:font typeface="나눔고딕" panose="020D0604000000000000" pitchFamily="50" charset="-127"/>
      <p:regular r:id="rId8"/>
      <p:bold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820" userDrawn="1">
          <p15:clr>
            <a:srgbClr val="A4A3A4"/>
          </p15:clr>
        </p15:guide>
        <p15:guide id="3" pos="345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민희" initials="장" lastIdx="1" clrIdx="0">
    <p:extLst>
      <p:ext uri="{19B8F6BF-5375-455C-9EA6-DF929625EA0E}">
        <p15:presenceInfo xmlns:p15="http://schemas.microsoft.com/office/powerpoint/2012/main" userId="S::jmh1784@ds.co.kr::4580450d-e4ca-4ba6-912f-aa956d3ee34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EEEF"/>
    <a:srgbClr val="44EBBF"/>
    <a:srgbClr val="38C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6196" autoAdjust="0"/>
  </p:normalViewPr>
  <p:slideViewPr>
    <p:cSldViewPr snapToGrid="0">
      <p:cViewPr varScale="1">
        <p:scale>
          <a:sx n="105" d="100"/>
          <a:sy n="105" d="100"/>
        </p:scale>
        <p:origin x="138" y="252"/>
      </p:cViewPr>
      <p:guideLst>
        <p:guide orient="horz" pos="1820"/>
        <p:guide pos="34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F2A30-3C06-4B2F-AF9C-BF43D0E439B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4DD3E-EC02-4890-B8BE-8C83F1E77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76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4DD3E-EC02-4890-B8BE-8C83F1E7706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10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4DD3E-EC02-4890-B8BE-8C83F1E7706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4DD3E-EC02-4890-B8BE-8C83F1E7706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6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4DD3E-EC02-4890-B8BE-8C83F1E7706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5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AEFB-570B-4C84-88E3-434AA91AC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2A665E-13FC-465A-B09C-446184CA8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4DD6E-A80B-4412-86E4-D0B8A58C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681-CAD2-43FF-BA1F-0747B62BB24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D1172-2E15-475A-993A-11269B88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58AF5-7988-4B6D-BACD-743A96A1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9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AC2E8-74D3-4DE2-920D-1D69B5EF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C1845C-1DFB-479D-B522-3458A48AD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1BB74-267E-436B-A415-388EED3D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681-CAD2-43FF-BA1F-0747B62BB24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2168A-CF0D-4C7E-81C3-0E77B115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FD33A-1577-410C-BF0B-E07DD445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91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96A06B-CB26-4971-B420-807B9FA36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62E340-1267-4957-B7E7-EBAF92D0A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2189F-C394-49AC-9F30-F4B0BDD4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681-CAD2-43FF-BA1F-0747B62BB24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447AF-A66E-4BC1-AA01-882DD79A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5D68F-37F7-4082-9735-A3C9BEE9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462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2387606"/>
            <a:ext cx="10363200" cy="1470025"/>
          </a:xfrm>
          <a:prstGeom prst="rect">
            <a:avLst/>
          </a:prstGeom>
        </p:spPr>
        <p:txBody>
          <a:bodyPr anchor="ctr"/>
          <a:lstStyle>
            <a:lvl1pPr>
              <a:defRPr sz="2667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타이틀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/>
        </p:nvGraphicFramePr>
        <p:xfrm>
          <a:off x="4556414" y="6215084"/>
          <a:ext cx="7430479" cy="42671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2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버전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21907" marR="121907" marT="45719" marB="45719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21907" marR="121907" marT="45719" marB="45719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소속</a:t>
                      </a: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담당자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21907" marR="121907" marT="45719" marB="45719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21892" marR="121892" marT="45711" marB="45711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>
                          <a:ln>
                            <a:noFill/>
                          </a:ln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최종수정일</a:t>
                      </a: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21907" marR="121907" marT="45719" marB="45719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u="none" strike="noStrike" cap="none" normalizeH="0" baseline="0" dirty="0">
                        <a:ln>
                          <a:noFill/>
                        </a:ln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21907" marR="121907" marT="45719" marB="45719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21907" marR="121907" marT="45719" marB="45719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u="none" strike="noStrike" cap="none" normalizeH="0" baseline="0" dirty="0">
                        <a:ln>
                          <a:noFill/>
                        </a:ln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21892" marR="121892" marT="45711" marB="45711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05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0CED9-22EE-465F-913F-D3FCC8F0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E8FE53-F98B-4D2B-BCB3-3A6B86419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9675F-5568-445D-B48A-2E91EA93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681-CAD2-43FF-BA1F-0747B62BB24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F85A4-8C7F-4305-84E2-C9C62FC7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FDF4B-CE28-4C36-8F79-416E1F39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19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8FE98-56F8-490C-AB7F-93E8F38CC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D065D2-376E-43CB-8966-99A5DE7C1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A7695-A46A-4A43-A3D6-5666752B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681-CAD2-43FF-BA1F-0747B62BB24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F6D52-0F26-4DA6-A551-5D9C5D19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D2728-9AC0-41CB-B05E-78EFCAEB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35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6D0D-E4A7-441F-8588-2D7099B5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F724BA-13E7-4266-A55F-7C3B8C15F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F75B3D-89CC-4EDA-8009-B6533EFC7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07C863-8F16-4EBC-ADDC-72276F99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681-CAD2-43FF-BA1F-0747B62BB24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D4F062-C175-475E-81FA-5A82566E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AB1A85-653C-4DF2-B58F-86135C35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28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D2CD5-C97D-40F7-A63F-B0465EB3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AFA53B-BAAC-4716-B3C1-3C0CC6F56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3781C5-4E3C-4D27-BA32-F6E0020DD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D64234-9FFF-443E-AF69-60A1CAFFF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04718A-5F1A-45B6-ABC4-E0B0EA08D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EE703F-4613-479F-89D8-C40A1EDC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681-CAD2-43FF-BA1F-0747B62BB24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F80356-4316-4100-9FA0-DFA0B7BA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6AC6B6-FC52-4D5C-B9FC-03BFE5EC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3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78A12-F2F6-4A6D-A83A-9873E505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A3419B-D20E-436B-9439-5F5A5D8A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681-CAD2-43FF-BA1F-0747B62BB24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0DB3EF-5CC9-47AF-892D-B046DE2F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8005E8-AFA7-40C4-9459-BA48FAF5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8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4B23F7-02F3-43CC-9389-7F621F6E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681-CAD2-43FF-BA1F-0747B62BB24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98C1E6-011D-4AA9-B011-D4E905F6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748E69-F3FA-4458-8F33-706CAEA7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77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52E6F-DF19-4FFC-B407-0C9044E6E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277B7-73D0-43B2-A03A-DF73721DC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6A986-B03E-4CD3-A9BA-A156432F4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E792D-9E52-4FD4-B3FB-BC13510E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681-CAD2-43FF-BA1F-0747B62BB24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288677-7189-41C8-B8BA-E4EE8B62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84024F-084A-4E1E-B576-332263AD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5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82316-1368-4E00-86DA-82CCB5C5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099734-9171-4F01-936C-7CDD60EA6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8A77A5-8BEC-4B8D-ABBB-D0FA0689A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1451AD-8D78-4155-B8FC-5983E855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681-CAD2-43FF-BA1F-0747B62BB24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5038BD-6178-45F0-A057-331A4825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2D447-EF24-4C03-A32E-3085BA83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6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2FFB7D-B396-4372-AE15-69087BD3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E1342D-2488-4118-B68E-4216F1A6F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BC01A-0A00-4F83-B6A2-9A74123CB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23681-CAD2-43FF-BA1F-0747B62BB24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C2E4E-9C65-4211-AA3C-57571EDDE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091FF-4EB2-4288-A705-0EACEC4B0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34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m.mimacstudy.com/mobile/ex/t958/2021/0121/369258_indexfull.ds" TargetMode="External"/><Relationship Id="rId4" Type="http://schemas.openxmlformats.org/officeDocument/2006/relationships/hyperlink" Target="http://www.mimacstudy.com/ex/t958/2021/0121/369258_indexfull.d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55736" y="2492897"/>
            <a:ext cx="10363200" cy="1470025"/>
          </a:xfrm>
        </p:spPr>
        <p:txBody>
          <a:bodyPr>
            <a:normAutofit/>
          </a:bodyPr>
          <a:lstStyle/>
          <a:p>
            <a:pPr algn="ctr"/>
            <a:r>
              <a:rPr lang="ko-KR" altLang="en-US"/>
              <a:t>이감 국어</a:t>
            </a:r>
            <a:r>
              <a:rPr lang="en-US" altLang="ko-KR"/>
              <a:t>_</a:t>
            </a:r>
            <a:r>
              <a:rPr lang="ko-KR" altLang="en-US"/>
              <a:t>딥러닝과학 </a:t>
            </a:r>
            <a:r>
              <a:rPr lang="en-US" altLang="ko-KR"/>
              <a:t>PR </a:t>
            </a:r>
            <a:r>
              <a:rPr lang="ko-KR" altLang="en-US"/>
              <a:t>워싱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16410" y="6215083"/>
            <a:ext cx="483943" cy="248482"/>
          </a:xfrm>
          <a:prstGeom prst="rect">
            <a:avLst/>
          </a:prstGeom>
        </p:spPr>
        <p:txBody>
          <a:bodyPr wrap="none" lIns="103900" tIns="51951" rIns="103900" bIns="51951">
            <a:spAutoFit/>
          </a:bodyPr>
          <a:lstStyle/>
          <a:p>
            <a:r>
              <a:rPr lang="en-US" altLang="ko-KR" sz="933" dirty="0">
                <a:latin typeface="+mn-ea"/>
              </a:rPr>
              <a:t>V 1.0</a:t>
            </a:r>
            <a:endParaRPr lang="ko-KR" altLang="en-US" sz="933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16410" y="6428267"/>
            <a:ext cx="1139697" cy="248482"/>
          </a:xfrm>
          <a:prstGeom prst="rect">
            <a:avLst/>
          </a:prstGeom>
        </p:spPr>
        <p:txBody>
          <a:bodyPr wrap="square" lIns="103900" tIns="51951" rIns="103900" bIns="51951">
            <a:spAutoFit/>
          </a:bodyPr>
          <a:lstStyle/>
          <a:p>
            <a:r>
              <a:rPr lang="en-US" altLang="ko-KR" sz="933" dirty="0">
                <a:latin typeface="+mn-ea"/>
              </a:rPr>
              <a:t>2021-00-00</a:t>
            </a:r>
          </a:p>
        </p:txBody>
      </p:sp>
    </p:spTree>
    <p:extLst>
      <p:ext uri="{BB962C8B-B14F-4D97-AF65-F5344CB8AC3E}">
        <p14:creationId xmlns:p14="http://schemas.microsoft.com/office/powerpoint/2010/main" val="222288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2B648A-6AD6-4DFD-B471-0F2DDBC4D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" y="832700"/>
            <a:ext cx="9004430" cy="4239374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CD7FD3-D08A-43BC-A7F3-4E70E52EE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334461"/>
              </p:ext>
            </p:extLst>
          </p:nvPr>
        </p:nvGraphicFramePr>
        <p:xfrm>
          <a:off x="10043712" y="17522"/>
          <a:ext cx="2138621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8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전체적인 색감 수정</a:t>
                      </a:r>
                      <a:endParaRPr lang="en-US" altLang="ko-KR" sz="8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endParaRPr lang="en-US" altLang="ko-KR" sz="8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8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PC: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8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4"/>
                        </a:rPr>
                        <a:t>http://www.mimacstudy.com/ex/t958/2021/0121/369258_indexfull.ds</a:t>
                      </a:r>
                      <a:endParaRPr lang="en-US" altLang="ko-KR" sz="8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endParaRPr lang="en-US" altLang="ko-KR" sz="800" b="1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8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M: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8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5"/>
                        </a:rPr>
                        <a:t>http://m.mimacstudy.com/mobile/ex/t958/2021/0121/369258_indexfull.ds</a:t>
                      </a:r>
                      <a:endParaRPr lang="en-US" altLang="ko-KR" sz="8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72368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baseline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url </a:t>
                      </a:r>
                      <a:r>
                        <a:rPr lang="ko-KR" altLang="en-US" sz="800" b="0" baseline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변경</a:t>
                      </a:r>
                      <a:endParaRPr lang="en-US" altLang="ko-KR" sz="800" b="0" baseline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12/1 </a:t>
                      </a:r>
                      <a:r>
                        <a:rPr lang="ko-KR" altLang="en-US" sz="800" b="0" baseline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페이지 오픈 시 전달 예정</a:t>
                      </a:r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표지 추후 전달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993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326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642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365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943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06861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46659286-36BB-47A7-A931-6F33948BBE1D}"/>
              </a:ext>
            </a:extLst>
          </p:cNvPr>
          <p:cNvSpPr/>
          <p:nvPr/>
        </p:nvSpPr>
        <p:spPr bwMode="auto">
          <a:xfrm>
            <a:off x="2710665" y="893115"/>
            <a:ext cx="3224309" cy="288703"/>
          </a:xfrm>
          <a:prstGeom prst="rect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19B6924-A961-4EA8-A92E-76BCC70783FA}"/>
              </a:ext>
            </a:extLst>
          </p:cNvPr>
          <p:cNvSpPr/>
          <p:nvPr/>
        </p:nvSpPr>
        <p:spPr bwMode="auto">
          <a:xfrm>
            <a:off x="2496351" y="607364"/>
            <a:ext cx="357190" cy="357190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50" b="1" kern="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kumimoji="0" lang="ko-KR" altLang="en-US" sz="1050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1BC99-9574-4980-88C0-B974EF1C4DDE}"/>
              </a:ext>
            </a:extLst>
          </p:cNvPr>
          <p:cNvSpPr/>
          <p:nvPr/>
        </p:nvSpPr>
        <p:spPr bwMode="auto">
          <a:xfrm>
            <a:off x="6012611" y="893115"/>
            <a:ext cx="1061049" cy="288703"/>
          </a:xfrm>
          <a:prstGeom prst="rect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A700F61-BC5D-41F1-9F18-5D7A484F5D66}"/>
              </a:ext>
            </a:extLst>
          </p:cNvPr>
          <p:cNvSpPr/>
          <p:nvPr/>
        </p:nvSpPr>
        <p:spPr bwMode="auto">
          <a:xfrm>
            <a:off x="5934974" y="607364"/>
            <a:ext cx="357190" cy="357190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50" b="1" ker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kumimoji="0" lang="ko-KR" altLang="en-US" sz="1050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9A4A9F-85DD-4036-8FD2-5FE7578ECC8E}"/>
              </a:ext>
            </a:extLst>
          </p:cNvPr>
          <p:cNvSpPr/>
          <p:nvPr/>
        </p:nvSpPr>
        <p:spPr bwMode="auto">
          <a:xfrm>
            <a:off x="86264" y="1901525"/>
            <a:ext cx="4330461" cy="2670475"/>
          </a:xfrm>
          <a:prstGeom prst="rect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242231A-DBA6-449A-ADDE-A8FDC082D0FE}"/>
              </a:ext>
            </a:extLst>
          </p:cNvPr>
          <p:cNvSpPr/>
          <p:nvPr/>
        </p:nvSpPr>
        <p:spPr bwMode="auto">
          <a:xfrm>
            <a:off x="-17252" y="1610262"/>
            <a:ext cx="357190" cy="357190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50" b="1" kern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kumimoji="0" lang="ko-KR" altLang="en-US" sz="1050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935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CD7FD3-D08A-43BC-A7F3-4E70E52EE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618830"/>
              </p:ext>
            </p:extLst>
          </p:nvPr>
        </p:nvGraphicFramePr>
        <p:xfrm>
          <a:off x="10043712" y="17522"/>
          <a:ext cx="213862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교재 표지 추후 전달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상품코드</a:t>
                      </a:r>
                      <a:r>
                        <a:rPr lang="en-US" altLang="ko-KR" sz="800" b="0" baseline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: PB00025991</a:t>
                      </a:r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993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326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642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365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943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06861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1AEA7AB-1A3D-49D9-9350-BB1BBB185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37" y="1928802"/>
            <a:ext cx="8710343" cy="183222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97C0EAA-1034-442D-9FAA-57803CABB423}"/>
              </a:ext>
            </a:extLst>
          </p:cNvPr>
          <p:cNvSpPr/>
          <p:nvPr/>
        </p:nvSpPr>
        <p:spPr bwMode="auto">
          <a:xfrm>
            <a:off x="1130060" y="2285992"/>
            <a:ext cx="1069676" cy="1224958"/>
          </a:xfrm>
          <a:prstGeom prst="rect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FE395BF-2939-4E8C-A425-1CE65F27B808}"/>
              </a:ext>
            </a:extLst>
          </p:cNvPr>
          <p:cNvSpPr/>
          <p:nvPr/>
        </p:nvSpPr>
        <p:spPr bwMode="auto">
          <a:xfrm>
            <a:off x="951465" y="2015066"/>
            <a:ext cx="357190" cy="357190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50" b="1" kern="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kumimoji="0" lang="ko-KR" altLang="en-US" sz="1050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808C87-5EE9-4F15-BFBE-899925915D4F}"/>
              </a:ext>
            </a:extLst>
          </p:cNvPr>
          <p:cNvSpPr/>
          <p:nvPr/>
        </p:nvSpPr>
        <p:spPr bwMode="auto">
          <a:xfrm>
            <a:off x="6806242" y="2556918"/>
            <a:ext cx="1871932" cy="626229"/>
          </a:xfrm>
          <a:prstGeom prst="rect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053A4AD-C8F6-47E3-87B8-500319232830}"/>
              </a:ext>
            </a:extLst>
          </p:cNvPr>
          <p:cNvSpPr/>
          <p:nvPr/>
        </p:nvSpPr>
        <p:spPr bwMode="auto">
          <a:xfrm>
            <a:off x="6627647" y="2285992"/>
            <a:ext cx="357190" cy="357190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50" b="1" ker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kumimoji="0" lang="ko-KR" altLang="en-US" sz="1050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631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C7C472-E456-45B3-B3DC-A81ED5246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451" y="295201"/>
            <a:ext cx="7265358" cy="5348377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CD7FD3-D08A-43BC-A7F3-4E70E52EE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531069"/>
              </p:ext>
            </p:extLst>
          </p:nvPr>
        </p:nvGraphicFramePr>
        <p:xfrm>
          <a:off x="10043712" y="17522"/>
          <a:ext cx="2138621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표지 추후 전달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72368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상품코드</a:t>
                      </a:r>
                      <a:r>
                        <a:rPr lang="en-US" altLang="ko-KR" sz="800" b="0" baseline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: PB00025991</a:t>
                      </a:r>
                    </a:p>
                    <a:p>
                      <a:pPr latinLnBrk="1"/>
                      <a:endParaRPr lang="en-US" altLang="ko-KR" sz="800" b="0" baseline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(2-1) </a:t>
                      </a:r>
                      <a:r>
                        <a:rPr lang="ko-KR" altLang="en-US" sz="800" b="0" baseline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클릭 시 장바구니 이동</a:t>
                      </a:r>
                      <a:endParaRPr lang="en-US" altLang="ko-KR" sz="800" b="0" baseline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(2-2) </a:t>
                      </a:r>
                      <a:r>
                        <a:rPr lang="ko-KR" altLang="en-US" sz="800" b="0" baseline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클릭 시 결제창 이동</a:t>
                      </a:r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문구 추가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993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326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642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365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943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06861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3F0AB83-CBD4-4D82-81EA-D6F0737894D1}"/>
              </a:ext>
            </a:extLst>
          </p:cNvPr>
          <p:cNvSpPr/>
          <p:nvPr/>
        </p:nvSpPr>
        <p:spPr bwMode="auto">
          <a:xfrm>
            <a:off x="1468460" y="1500174"/>
            <a:ext cx="2792989" cy="4037984"/>
          </a:xfrm>
          <a:prstGeom prst="rect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9A69113-3E20-4E3B-B624-A8B3DD5CC484}"/>
              </a:ext>
            </a:extLst>
          </p:cNvPr>
          <p:cNvSpPr/>
          <p:nvPr/>
        </p:nvSpPr>
        <p:spPr bwMode="auto">
          <a:xfrm>
            <a:off x="1254146" y="1214422"/>
            <a:ext cx="357190" cy="357190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50" b="1" kern="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kumimoji="0" lang="ko-KR" altLang="en-US" sz="1050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DBC94B-2417-448C-8657-605ED2CBC290}"/>
              </a:ext>
            </a:extLst>
          </p:cNvPr>
          <p:cNvSpPr/>
          <p:nvPr/>
        </p:nvSpPr>
        <p:spPr bwMode="auto">
          <a:xfrm>
            <a:off x="4395459" y="4839419"/>
            <a:ext cx="1700542" cy="500332"/>
          </a:xfrm>
          <a:prstGeom prst="rect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BB38F19-31BC-448A-9981-0431D2A5710F}"/>
              </a:ext>
            </a:extLst>
          </p:cNvPr>
          <p:cNvSpPr/>
          <p:nvPr/>
        </p:nvSpPr>
        <p:spPr bwMode="auto">
          <a:xfrm>
            <a:off x="4341754" y="4535592"/>
            <a:ext cx="357190" cy="357190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50" b="1" kern="0">
                <a:solidFill>
                  <a:schemeClr val="bg1"/>
                </a:solidFill>
                <a:latin typeface="+mn-ea"/>
                <a:ea typeface="+mn-ea"/>
              </a:rPr>
              <a:t>2-1</a:t>
            </a:r>
            <a:endParaRPr kumimoji="0" lang="ko-KR" altLang="en-US" sz="1050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9CE067-3AFA-4DB2-8C10-7237E8D6A5B3}"/>
              </a:ext>
            </a:extLst>
          </p:cNvPr>
          <p:cNvSpPr/>
          <p:nvPr/>
        </p:nvSpPr>
        <p:spPr bwMode="auto">
          <a:xfrm>
            <a:off x="6176306" y="4839419"/>
            <a:ext cx="1700542" cy="500332"/>
          </a:xfrm>
          <a:prstGeom prst="rect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EC08FAD-2A1D-4086-AB5F-5353133057BA}"/>
              </a:ext>
            </a:extLst>
          </p:cNvPr>
          <p:cNvSpPr/>
          <p:nvPr/>
        </p:nvSpPr>
        <p:spPr bwMode="auto">
          <a:xfrm>
            <a:off x="6122601" y="4535592"/>
            <a:ext cx="357190" cy="357190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50" b="1" kern="0">
                <a:solidFill>
                  <a:schemeClr val="bg1"/>
                </a:solidFill>
                <a:latin typeface="+mn-ea"/>
                <a:ea typeface="+mn-ea"/>
              </a:rPr>
              <a:t>2-2</a:t>
            </a:r>
            <a:endParaRPr kumimoji="0" lang="ko-KR" altLang="en-US" sz="1050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E59F8D-9E7E-4267-A7E6-2B2DA86DCD2C}"/>
              </a:ext>
            </a:extLst>
          </p:cNvPr>
          <p:cNvSpPr txBox="1"/>
          <p:nvPr/>
        </p:nvSpPr>
        <p:spPr>
          <a:xfrm>
            <a:off x="4434840" y="5376672"/>
            <a:ext cx="29915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※ </a:t>
            </a:r>
            <a:r>
              <a:rPr lang="ko-KR" altLang="en-US" sz="800"/>
              <a:t>연간 패키지에 포함된 </a:t>
            </a:r>
            <a:r>
              <a:rPr lang="en-US" altLang="ko-KR" sz="800"/>
              <a:t>‘</a:t>
            </a:r>
            <a:r>
              <a:rPr lang="ko-KR" altLang="en-US" sz="800"/>
              <a:t>딥러닝 과학</a:t>
            </a:r>
            <a:r>
              <a:rPr lang="en-US" altLang="ko-KR" sz="800"/>
              <a:t>‘ </a:t>
            </a:r>
            <a:r>
              <a:rPr lang="ko-KR" altLang="en-US" sz="800"/>
              <a:t>과 동일한 교재입니다</a:t>
            </a:r>
            <a:r>
              <a:rPr lang="en-US" altLang="ko-KR" sz="800"/>
              <a:t>.</a:t>
            </a:r>
            <a:endParaRPr lang="ko-KR" altLang="en-US" sz="8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B0A246-2422-46AD-A5B2-F7D512B5E4A1}"/>
              </a:ext>
            </a:extLst>
          </p:cNvPr>
          <p:cNvSpPr/>
          <p:nvPr/>
        </p:nvSpPr>
        <p:spPr bwMode="auto">
          <a:xfrm>
            <a:off x="4438400" y="5393412"/>
            <a:ext cx="2923437" cy="250166"/>
          </a:xfrm>
          <a:prstGeom prst="rect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45FF17C-F72C-4967-B3BA-02E8C1526C01}"/>
              </a:ext>
            </a:extLst>
          </p:cNvPr>
          <p:cNvSpPr/>
          <p:nvPr/>
        </p:nvSpPr>
        <p:spPr bwMode="auto">
          <a:xfrm>
            <a:off x="4221341" y="5177896"/>
            <a:ext cx="357190" cy="357190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50" b="1" kern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kumimoji="0" lang="ko-KR" altLang="en-US" sz="1050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321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7E3C9E8B-F101-4FEC-A3CF-50DA11C5E8BC}"/>
              </a:ext>
            </a:extLst>
          </p:cNvPr>
          <p:cNvSpPr/>
          <p:nvPr/>
        </p:nvSpPr>
        <p:spPr>
          <a:xfrm>
            <a:off x="500300" y="3167792"/>
            <a:ext cx="9149119" cy="28122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CD7FD3-D08A-43BC-A7F3-4E70E52EE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316342"/>
              </p:ext>
            </p:extLst>
          </p:nvPr>
        </p:nvGraphicFramePr>
        <p:xfrm>
          <a:off x="10043712" y="17522"/>
          <a:ext cx="2138621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아래와 같이 수정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72368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12/1 </a:t>
                      </a:r>
                      <a:r>
                        <a:rPr lang="ko-KR" altLang="en-US" sz="800" b="0" baseline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페이지 오픈 시 전달 예정</a:t>
                      </a:r>
                      <a:endParaRPr lang="en-US" altLang="ko-KR" sz="800" b="0" baseline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표지 추후 전달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993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326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642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365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943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06861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B631DE4-6C77-4D1A-AEBB-4495E2820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00" y="523162"/>
            <a:ext cx="9149119" cy="191044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EC32F1E-3A28-416E-9D17-B94547F6D116}"/>
              </a:ext>
            </a:extLst>
          </p:cNvPr>
          <p:cNvGrpSpPr/>
          <p:nvPr/>
        </p:nvGrpSpPr>
        <p:grpSpPr>
          <a:xfrm>
            <a:off x="5342236" y="3405749"/>
            <a:ext cx="3854151" cy="2370987"/>
            <a:chOff x="3360465" y="2329029"/>
            <a:chExt cx="2908355" cy="129138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C38C435-C7DA-4EE1-8C74-1C55C467E2D3}"/>
                </a:ext>
              </a:extLst>
            </p:cNvPr>
            <p:cNvGrpSpPr/>
            <p:nvPr/>
          </p:nvGrpSpPr>
          <p:grpSpPr>
            <a:xfrm>
              <a:off x="4006153" y="2329029"/>
              <a:ext cx="1574341" cy="860922"/>
              <a:chOff x="5668819" y="1253339"/>
              <a:chExt cx="2329391" cy="1187936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153D8C1-2339-48BD-A35B-3480DFBE16C5}"/>
                  </a:ext>
                </a:extLst>
              </p:cNvPr>
              <p:cNvSpPr/>
              <p:nvPr/>
            </p:nvSpPr>
            <p:spPr>
              <a:xfrm>
                <a:off x="5668819" y="1253339"/>
                <a:ext cx="891300" cy="11879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교재</a:t>
                </a:r>
                <a:endParaRPr kumimoji="0" lang="en-US" altLang="ko-KR" sz="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A0CA82D-8C95-4484-858C-173B5FC08227}"/>
                  </a:ext>
                </a:extLst>
              </p:cNvPr>
              <p:cNvSpPr/>
              <p:nvPr/>
            </p:nvSpPr>
            <p:spPr>
              <a:xfrm>
                <a:off x="6393557" y="1253339"/>
                <a:ext cx="891300" cy="11879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교재</a:t>
                </a:r>
                <a:endPara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8416560-E512-4E5E-BE31-E03E4F1C87F0}"/>
                  </a:ext>
                </a:extLst>
              </p:cNvPr>
              <p:cNvSpPr/>
              <p:nvPr/>
            </p:nvSpPr>
            <p:spPr>
              <a:xfrm>
                <a:off x="7149221" y="1253339"/>
                <a:ext cx="848989" cy="1187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교재</a:t>
                </a:r>
                <a:endPara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171FD50-588A-4221-84A0-201297F3B83A}"/>
                </a:ext>
              </a:extLst>
            </p:cNvPr>
            <p:cNvGrpSpPr/>
            <p:nvPr/>
          </p:nvGrpSpPr>
          <p:grpSpPr>
            <a:xfrm>
              <a:off x="3360465" y="2759491"/>
              <a:ext cx="1574341" cy="860922"/>
              <a:chOff x="5668819" y="1253339"/>
              <a:chExt cx="2329391" cy="118793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3F5F32B-7718-4A5C-9C8E-6FB649E220B0}"/>
                  </a:ext>
                </a:extLst>
              </p:cNvPr>
              <p:cNvSpPr/>
              <p:nvPr/>
            </p:nvSpPr>
            <p:spPr>
              <a:xfrm>
                <a:off x="5668819" y="1253339"/>
                <a:ext cx="891300" cy="11879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교재</a:t>
                </a:r>
                <a:endParaRPr kumimoji="0" lang="en-US" altLang="ko-KR" sz="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0D46A36-B6D0-43D0-8859-965E5C5081B0}"/>
                  </a:ext>
                </a:extLst>
              </p:cNvPr>
              <p:cNvSpPr/>
              <p:nvPr/>
            </p:nvSpPr>
            <p:spPr>
              <a:xfrm>
                <a:off x="6393557" y="1253339"/>
                <a:ext cx="891300" cy="11879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교재</a:t>
                </a:r>
                <a:endPara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0444116-BEDB-4195-A3AF-73884F958EBA}"/>
                  </a:ext>
                </a:extLst>
              </p:cNvPr>
              <p:cNvSpPr/>
              <p:nvPr/>
            </p:nvSpPr>
            <p:spPr>
              <a:xfrm>
                <a:off x="7149221" y="1253339"/>
                <a:ext cx="848989" cy="1187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교재</a:t>
                </a:r>
                <a:endPara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4201285-EDC5-4603-9366-78D38FDF2E72}"/>
                </a:ext>
              </a:extLst>
            </p:cNvPr>
            <p:cNvGrpSpPr/>
            <p:nvPr/>
          </p:nvGrpSpPr>
          <p:grpSpPr>
            <a:xfrm>
              <a:off x="4063659" y="2759489"/>
              <a:ext cx="1574341" cy="860922"/>
              <a:chOff x="5668819" y="1253339"/>
              <a:chExt cx="2329391" cy="1187936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389AE10-03ED-4887-864A-6278BE8C4515}"/>
                  </a:ext>
                </a:extLst>
              </p:cNvPr>
              <p:cNvSpPr/>
              <p:nvPr/>
            </p:nvSpPr>
            <p:spPr>
              <a:xfrm>
                <a:off x="5668819" y="1253339"/>
                <a:ext cx="891300" cy="11879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교재</a:t>
                </a:r>
                <a:endParaRPr kumimoji="0" lang="en-US" altLang="ko-KR" sz="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7CD324F-4BC5-41A6-8B78-581EC5400F29}"/>
                  </a:ext>
                </a:extLst>
              </p:cNvPr>
              <p:cNvSpPr/>
              <p:nvPr/>
            </p:nvSpPr>
            <p:spPr>
              <a:xfrm>
                <a:off x="6393557" y="1253339"/>
                <a:ext cx="891300" cy="11879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교재</a:t>
                </a:r>
                <a:endPara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38D43D9-EC66-48F8-8C33-E5191C222E47}"/>
                  </a:ext>
                </a:extLst>
              </p:cNvPr>
              <p:cNvSpPr/>
              <p:nvPr/>
            </p:nvSpPr>
            <p:spPr>
              <a:xfrm>
                <a:off x="7149221" y="1253339"/>
                <a:ext cx="848989" cy="1187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교재</a:t>
                </a:r>
                <a:endPara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27EABC6-A36B-461F-BA37-DCD76C97382E}"/>
                </a:ext>
              </a:extLst>
            </p:cNvPr>
            <p:cNvGrpSpPr/>
            <p:nvPr/>
          </p:nvGrpSpPr>
          <p:grpSpPr>
            <a:xfrm>
              <a:off x="4694479" y="2759489"/>
              <a:ext cx="1574341" cy="860922"/>
              <a:chOff x="5668819" y="1253339"/>
              <a:chExt cx="2329391" cy="1187936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58373D4-892A-467A-91BE-163B9CC1A232}"/>
                  </a:ext>
                </a:extLst>
              </p:cNvPr>
              <p:cNvSpPr/>
              <p:nvPr/>
            </p:nvSpPr>
            <p:spPr>
              <a:xfrm>
                <a:off x="5668819" y="1253339"/>
                <a:ext cx="891300" cy="11879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교재</a:t>
                </a:r>
                <a:endParaRPr kumimoji="0" lang="en-US" altLang="ko-KR" sz="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355DC5B-7251-46B2-96B1-CC97DA6C594D}"/>
                  </a:ext>
                </a:extLst>
              </p:cNvPr>
              <p:cNvSpPr/>
              <p:nvPr/>
            </p:nvSpPr>
            <p:spPr>
              <a:xfrm>
                <a:off x="6393557" y="1253339"/>
                <a:ext cx="891300" cy="11879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교재</a:t>
                </a:r>
                <a:endPara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6DB680D-E44B-45A9-A202-65A67711F53C}"/>
                  </a:ext>
                </a:extLst>
              </p:cNvPr>
              <p:cNvSpPr/>
              <p:nvPr/>
            </p:nvSpPr>
            <p:spPr>
              <a:xfrm>
                <a:off x="7149221" y="1253339"/>
                <a:ext cx="848989" cy="1187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교재</a:t>
                </a:r>
                <a:endPara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45AE5CA-7AAF-495F-884C-6483EFF9EE34}"/>
              </a:ext>
            </a:extLst>
          </p:cNvPr>
          <p:cNvSpPr txBox="1"/>
          <p:nvPr/>
        </p:nvSpPr>
        <p:spPr>
          <a:xfrm>
            <a:off x="5438731" y="5370534"/>
            <a:ext cx="3757656" cy="5078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/>
              <a:t>모의고사 </a:t>
            </a:r>
            <a:r>
              <a:rPr lang="en-US" altLang="ko-KR" sz="900"/>
              <a:t>10</a:t>
            </a:r>
            <a:r>
              <a:rPr lang="ko-KR" altLang="en-US" sz="900"/>
              <a:t>회분</a:t>
            </a:r>
            <a:r>
              <a:rPr lang="en-US" altLang="ko-KR" sz="900"/>
              <a:t>+</a:t>
            </a:r>
            <a:r>
              <a:rPr lang="ko-KR" altLang="en-US" sz="900"/>
              <a:t>이감 스타트 독서</a:t>
            </a:r>
            <a:r>
              <a:rPr lang="en-US" altLang="ko-KR" sz="900"/>
              <a:t>&amp;</a:t>
            </a:r>
            <a:r>
              <a:rPr lang="ko-KR" altLang="en-US" sz="900"/>
              <a:t>문학 각 </a:t>
            </a:r>
            <a:r>
              <a:rPr lang="en-US" altLang="ko-KR" sz="900"/>
              <a:t>1</a:t>
            </a:r>
            <a:r>
              <a:rPr lang="ko-KR" altLang="en-US" sz="900"/>
              <a:t>권</a:t>
            </a:r>
            <a:r>
              <a:rPr lang="en-US" altLang="ko-KR" sz="900"/>
              <a:t>+</a:t>
            </a:r>
            <a:r>
              <a:rPr lang="ko-KR" altLang="en-US" sz="900"/>
              <a:t>간쓸개 에센셜 </a:t>
            </a:r>
            <a:r>
              <a:rPr lang="en-US" altLang="ko-KR" sz="900"/>
              <a:t>3</a:t>
            </a:r>
            <a:r>
              <a:rPr lang="ko-KR" altLang="en-US" sz="900"/>
              <a:t>권</a:t>
            </a:r>
            <a:endParaRPr lang="en-US" altLang="ko-KR" sz="900"/>
          </a:p>
          <a:p>
            <a:pPr algn="ctr"/>
            <a:r>
              <a:rPr lang="en-US" altLang="ko-KR" sz="900"/>
              <a:t>+</a:t>
            </a:r>
            <a:r>
              <a:rPr lang="ko-KR" altLang="en-US" sz="900"/>
              <a:t>딥러닝 과학</a:t>
            </a:r>
            <a:r>
              <a:rPr lang="en-US" altLang="ko-KR" sz="900"/>
              <a:t>+</a:t>
            </a:r>
            <a:r>
              <a:rPr lang="ko-KR" altLang="en-US" sz="900"/>
              <a:t>막강분석 고전시가 </a:t>
            </a:r>
            <a:r>
              <a:rPr lang="en-US" altLang="ko-KR" sz="900"/>
              <a:t>1</a:t>
            </a:r>
            <a:r>
              <a:rPr lang="ko-KR" altLang="en-US" sz="900"/>
              <a:t>권</a:t>
            </a:r>
            <a:r>
              <a:rPr lang="en-US" altLang="ko-KR" sz="900"/>
              <a:t>+</a:t>
            </a:r>
            <a:r>
              <a:rPr lang="ko-KR" altLang="en-US" sz="900"/>
              <a:t>언매 또는 화작 </a:t>
            </a:r>
            <a:r>
              <a:rPr lang="en-US" altLang="ko-KR" sz="900"/>
              <a:t>220</a:t>
            </a:r>
            <a:r>
              <a:rPr lang="ko-KR" altLang="en-US" sz="900"/>
              <a:t>제 </a:t>
            </a:r>
            <a:r>
              <a:rPr lang="en-US" altLang="ko-KR" sz="900"/>
              <a:t>1</a:t>
            </a:r>
            <a:r>
              <a:rPr lang="ko-KR" altLang="en-US" sz="900"/>
              <a:t>권</a:t>
            </a:r>
            <a:endParaRPr lang="en-US" altLang="ko-KR" sz="900"/>
          </a:p>
          <a:p>
            <a:pPr algn="ctr"/>
            <a:r>
              <a:rPr lang="en-US" altLang="ko-KR" sz="900"/>
              <a:t>+EBS</a:t>
            </a:r>
            <a:r>
              <a:rPr lang="ko-KR" altLang="en-US" sz="900"/>
              <a:t>수특 막강분석</a:t>
            </a:r>
            <a:r>
              <a:rPr lang="en-US" altLang="ko-KR" sz="900"/>
              <a:t>(</a:t>
            </a:r>
            <a:r>
              <a:rPr lang="ko-KR" altLang="en-US" sz="900"/>
              <a:t>문학</a:t>
            </a:r>
            <a:r>
              <a:rPr lang="en-US" altLang="ko-KR" sz="900"/>
              <a:t>) 1</a:t>
            </a:r>
            <a:r>
              <a:rPr lang="ko-KR" altLang="en-US" sz="900"/>
              <a:t>권</a:t>
            </a:r>
            <a:r>
              <a:rPr lang="en-US" altLang="ko-KR" sz="900"/>
              <a:t>+(</a:t>
            </a:r>
            <a:r>
              <a:rPr lang="ko-KR" altLang="en-US" sz="900"/>
              <a:t>증정</a:t>
            </a:r>
            <a:r>
              <a:rPr lang="en-US" altLang="ko-KR" sz="900"/>
              <a:t>)EBS</a:t>
            </a:r>
            <a:r>
              <a:rPr lang="ko-KR" altLang="en-US" sz="900"/>
              <a:t>수완 막강분석 </a:t>
            </a:r>
            <a:r>
              <a:rPr lang="en-US" altLang="ko-KR" sz="900"/>
              <a:t>1</a:t>
            </a:r>
            <a:r>
              <a:rPr lang="ko-KR" altLang="en-US" sz="900"/>
              <a:t>권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0BA07A2-8B1D-497B-B177-93FC09E7197D}"/>
              </a:ext>
            </a:extLst>
          </p:cNvPr>
          <p:cNvSpPr/>
          <p:nvPr/>
        </p:nvSpPr>
        <p:spPr>
          <a:xfrm>
            <a:off x="8068827" y="3617342"/>
            <a:ext cx="971653" cy="7969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rgbClr val="C00000"/>
                </a:solidFill>
              </a:rPr>
              <a:t>무료 배송</a:t>
            </a: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F226DC6-1929-4C1E-A8B4-FADAA82E0FEA}"/>
              </a:ext>
            </a:extLst>
          </p:cNvPr>
          <p:cNvSpPr/>
          <p:nvPr/>
        </p:nvSpPr>
        <p:spPr>
          <a:xfrm>
            <a:off x="769832" y="4033724"/>
            <a:ext cx="1069675" cy="954107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81B77-4CE2-4117-81CD-9CC9F44E9C2C}"/>
              </a:ext>
            </a:extLst>
          </p:cNvPr>
          <p:cNvSpPr txBox="1"/>
          <p:nvPr/>
        </p:nvSpPr>
        <p:spPr>
          <a:xfrm>
            <a:off x="1087155" y="4056498"/>
            <a:ext cx="4716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100">
              <a:solidFill>
                <a:srgbClr val="FFFF00"/>
              </a:solidFill>
            </a:endParaRPr>
          </a:p>
          <a:p>
            <a:pPr algn="ctr"/>
            <a:r>
              <a:rPr lang="en-US" altLang="ko-KR" sz="1100" b="1">
                <a:solidFill>
                  <a:srgbClr val="FFFF00"/>
                </a:solidFill>
              </a:rPr>
              <a:t>10%</a:t>
            </a:r>
          </a:p>
          <a:p>
            <a:pPr algn="ctr"/>
            <a:r>
              <a:rPr lang="ko-KR" altLang="en-US" sz="1100" b="1">
                <a:solidFill>
                  <a:srgbClr val="FFFF00"/>
                </a:solidFill>
              </a:rPr>
              <a:t>할인</a:t>
            </a:r>
            <a:endParaRPr lang="en-US" altLang="ko-KR" sz="1100" b="1">
              <a:solidFill>
                <a:srgbClr val="FFFF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B98B65-6862-4A43-B824-ECE634E0DE52}"/>
              </a:ext>
            </a:extLst>
          </p:cNvPr>
          <p:cNvSpPr txBox="1"/>
          <p:nvPr/>
        </p:nvSpPr>
        <p:spPr>
          <a:xfrm>
            <a:off x="2037915" y="4326111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265,000</a:t>
            </a:r>
            <a:r>
              <a:rPr lang="ko-KR" altLang="en-US"/>
              <a:t>원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8194BE8-6629-4697-BA84-ADEE7D119BB9}"/>
              </a:ext>
            </a:extLst>
          </p:cNvPr>
          <p:cNvCxnSpPr>
            <a:cxnSpLocks/>
          </p:cNvCxnSpPr>
          <p:nvPr/>
        </p:nvCxnSpPr>
        <p:spPr>
          <a:xfrm>
            <a:off x="1956871" y="4510777"/>
            <a:ext cx="146649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E5EE1A0-3873-4CBC-89CF-690266C1A56A}"/>
              </a:ext>
            </a:extLst>
          </p:cNvPr>
          <p:cNvSpPr txBox="1"/>
          <p:nvPr/>
        </p:nvSpPr>
        <p:spPr>
          <a:xfrm>
            <a:off x="3481834" y="4249167"/>
            <a:ext cx="1888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rgbClr val="C00000"/>
                </a:solidFill>
              </a:rPr>
              <a:t>238,500</a:t>
            </a:r>
            <a:r>
              <a:rPr lang="ko-KR" altLang="en-US" sz="2800" b="1">
                <a:solidFill>
                  <a:srgbClr val="C00000"/>
                </a:solidFill>
              </a:rPr>
              <a:t>원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380632-F1BE-4CB2-AC99-491D035A64EA}"/>
              </a:ext>
            </a:extLst>
          </p:cNvPr>
          <p:cNvSpPr/>
          <p:nvPr/>
        </p:nvSpPr>
        <p:spPr>
          <a:xfrm>
            <a:off x="1972646" y="4840335"/>
            <a:ext cx="2941899" cy="4973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바로가기 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9D2469-B31C-4AC5-81D8-E28DD54F1B5F}"/>
              </a:ext>
            </a:extLst>
          </p:cNvPr>
          <p:cNvSpPr txBox="1"/>
          <p:nvPr/>
        </p:nvSpPr>
        <p:spPr>
          <a:xfrm>
            <a:off x="1444968" y="3468835"/>
            <a:ext cx="4541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/>
              <a:t>수능 국어 </a:t>
            </a:r>
            <a:r>
              <a:rPr lang="en-US" altLang="ko-KR" sz="1800"/>
              <a:t>1</a:t>
            </a:r>
            <a:r>
              <a:rPr lang="ko-KR" altLang="en-US" sz="1800"/>
              <a:t>등급을 완성할</a:t>
            </a:r>
            <a:endParaRPr lang="en-US" altLang="ko-KR" sz="1800"/>
          </a:p>
          <a:p>
            <a:pPr algn="ctr"/>
            <a:r>
              <a:rPr lang="ko-KR" altLang="en-US" sz="1800"/>
              <a:t>이감 시그니처 패키지 </a:t>
            </a:r>
            <a:r>
              <a:rPr lang="en-US" altLang="ko-KR" sz="1800" b="1">
                <a:solidFill>
                  <a:srgbClr val="C00000"/>
                </a:solidFill>
              </a:rPr>
              <a:t>‘</a:t>
            </a:r>
            <a:r>
              <a:rPr lang="ko-KR" altLang="en-US" sz="1800" b="1">
                <a:solidFill>
                  <a:srgbClr val="C00000"/>
                </a:solidFill>
              </a:rPr>
              <a:t>연간 패키지</a:t>
            </a:r>
            <a:r>
              <a:rPr lang="en-US" altLang="ko-KR" sz="1800" b="1">
                <a:solidFill>
                  <a:srgbClr val="C00000"/>
                </a:solidFill>
              </a:rPr>
              <a:t>'</a:t>
            </a:r>
            <a:endParaRPr lang="ko-KR" altLang="en-US" sz="1800" b="1">
              <a:solidFill>
                <a:srgbClr val="C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25B56CC-EC89-4034-8AAC-F627766FFB3F}"/>
              </a:ext>
            </a:extLst>
          </p:cNvPr>
          <p:cNvSpPr/>
          <p:nvPr/>
        </p:nvSpPr>
        <p:spPr bwMode="auto">
          <a:xfrm>
            <a:off x="443198" y="494841"/>
            <a:ext cx="9206221" cy="1951393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 w="15875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4400" b="1" kern="0">
                <a:solidFill>
                  <a:schemeClr val="bg1"/>
                </a:solidFill>
                <a:latin typeface="+mn-ea"/>
                <a:ea typeface="+mn-ea"/>
              </a:rPr>
              <a:t>수정</a:t>
            </a:r>
            <a:endParaRPr kumimoji="0" lang="ko-KR" altLang="en-US" sz="4400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8EC01F4-1C7B-48DA-A317-4EADBF9CE74D}"/>
              </a:ext>
            </a:extLst>
          </p:cNvPr>
          <p:cNvSpPr/>
          <p:nvPr/>
        </p:nvSpPr>
        <p:spPr bwMode="auto">
          <a:xfrm>
            <a:off x="264603" y="217962"/>
            <a:ext cx="357190" cy="357190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50" b="1" kern="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kumimoji="0" lang="ko-KR" altLang="en-US" sz="1050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9A76279-A7BD-4849-BED2-69130E716213}"/>
              </a:ext>
            </a:extLst>
          </p:cNvPr>
          <p:cNvSpPr/>
          <p:nvPr/>
        </p:nvSpPr>
        <p:spPr bwMode="auto">
          <a:xfrm>
            <a:off x="1826227" y="4589294"/>
            <a:ext cx="357190" cy="357190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50" b="1" ker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kumimoji="0" lang="ko-KR" altLang="en-US" sz="1050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F1C6A8-4939-4121-891C-9EB5228EC5F6}"/>
              </a:ext>
            </a:extLst>
          </p:cNvPr>
          <p:cNvSpPr/>
          <p:nvPr/>
        </p:nvSpPr>
        <p:spPr bwMode="auto">
          <a:xfrm>
            <a:off x="5913427" y="3108176"/>
            <a:ext cx="357190" cy="357190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50" b="1" kern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kumimoji="0" lang="ko-KR" altLang="en-US" sz="1050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87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254</Words>
  <Application>Microsoft Office PowerPoint</Application>
  <PresentationFormat>와이드스크린</PresentationFormat>
  <Paragraphs>106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나눔바른고딕</vt:lpstr>
      <vt:lpstr>나눔고딕</vt:lpstr>
      <vt:lpstr>Office 테마</vt:lpstr>
      <vt:lpstr>이감 국어_딥러닝과학 PR 워싱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곽나현</dc:creator>
  <cp:lastModifiedBy>김경준</cp:lastModifiedBy>
  <cp:revision>333</cp:revision>
  <dcterms:created xsi:type="dcterms:W3CDTF">2021-04-20T01:30:01Z</dcterms:created>
  <dcterms:modified xsi:type="dcterms:W3CDTF">2021-11-19T07:59:59Z</dcterms:modified>
</cp:coreProperties>
</file>