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842B7-D007-48A4-B8FE-26A62975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D8CAE-B4FB-41F6-AC81-7129971BD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70B31-28BE-4756-A2F1-68FA7B3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D2856-7CD1-4AF9-A4BF-E2A2182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AAEF5-A488-497F-8E19-1148E02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82D6-0ADD-40D5-9250-4F9C3732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6FEBE-8408-4049-BACB-F1A7CA173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294B-D98D-4CEA-B3DE-51B7BF80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8BE88-583A-4248-AD60-4FF78B6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346B0-B16D-4053-BBC1-7599CCA0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6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793A7D-C613-4246-932C-705EEA826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0B4AC-E254-44F7-98A9-836C20A6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CB2D8-48CF-4FCA-B223-CC8AD703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DDA29-DB8C-41C7-BF27-29542D57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510BD-D518-4651-89B9-D7FAA37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8E653-41B5-4A36-8BF9-2315169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CD765-C52C-4158-AF6B-018EAB05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0A4F-2ECB-4D5C-88FF-ABB891E0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A0DAC-4F9A-4F8B-88B0-0C02F784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CA324-B3A3-420B-9D5F-6874D7F1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4B99-B093-4840-86A3-EE7BF13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DB013-2AB6-4591-983E-B47AF21E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D4590-9892-4918-803B-DFAC7C05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8F511-2BB3-4171-92FB-1958781F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6A78D-88C8-47B7-83A1-FA88F708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9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6C21-A08B-42EA-9F5F-8233773A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CA96-713C-4136-9DE2-6A48177F8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7531E-6905-46D9-9D4A-981F94D8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B8D99-7DBD-41CD-BD62-20424424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79011-51F1-47FE-ABA7-0F09E8B9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F24B5-F7E2-40BC-8650-F8DFD7B3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040D-8749-421A-9610-FD263876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7F3DD-850D-4607-9C44-8A66BDFD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D50A9-EC60-41C5-A65C-E97A239A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1871E-3E67-415A-B3E5-75756166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6BD5F-AB6D-47BE-890C-9F669C71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FF643-1727-4E4A-A8EE-469AD76B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95962E-3127-4592-B34C-9338B18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FA295-819D-4206-A9D6-77415212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157E-22D6-4414-BED4-DA90776B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2428E-DB1A-4A1A-A42B-DAF789A0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D4BA18-C341-41F3-AD39-673A32ED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6F1B2-0B7C-4EEF-8284-981C1A8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98205-334B-4204-A7E7-148D655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EBA3A-4795-4A8A-A4B9-B303122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F75D6-180D-4091-AED8-DDE43B82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9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294B-08A8-4C18-B43B-2D46C102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A91E1-7DBA-4732-8CA7-56A7AEBA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3FCA8-F574-4E5B-9E41-D3999544F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0F5D7-6810-4841-B730-25E3357A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64200-6100-402C-80D9-1239DC3C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E7AFB-4E6A-4D05-BAE5-1F1AFDF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0B4C-B7FE-418C-8851-DCC4D94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3BC0A-F531-4C1F-926A-14F68A00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AD31C-2AA4-4A01-B600-3C575EBD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4E44F-143B-4D05-8383-A504BD12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16605-3CF8-4183-81D6-A95DC807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0DDF4-65B8-4BDE-8FB8-CABC50BC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4DC94-CABF-471F-BE94-01994E59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51B64-9E4C-460C-AABF-53887E3A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842BF-5F3F-4D08-B06F-4A69F8201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C496-09E5-468F-A25D-179F6BEE25E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ADE91-0454-4588-A6DA-EFD20EEB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ED0-EBE7-4FE7-8D04-54ABFFE65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8285-F5CB-4815-949C-E245DEAA8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5A1DD-EE40-4D07-917F-AF8789585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C#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ko-KR" altLang="en-US" sz="3200" b="1" dirty="0" err="1"/>
              <a:t>모달과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모달리스</a:t>
            </a:r>
            <a:r>
              <a:rPr lang="ko-KR" altLang="en-US" sz="3200" b="1" dirty="0"/>
              <a:t> 창 구현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D2821-4CD5-49A1-A16F-8A658174C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74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결과 및 학습내용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모달은</a:t>
            </a:r>
            <a:r>
              <a:rPr lang="ko-KR" altLang="en-US" sz="1800" dirty="0"/>
              <a:t> 사용자의 순차적 입력 보장에 적합</a:t>
            </a:r>
            <a:endParaRPr lang="en-US" altLang="ko-KR" sz="1800" dirty="0"/>
          </a:p>
          <a:p>
            <a:r>
              <a:rPr lang="ko-KR" altLang="en-US" sz="1800" dirty="0" err="1"/>
              <a:t>모달리스는</a:t>
            </a:r>
            <a:r>
              <a:rPr lang="ko-KR" altLang="en-US" sz="1800" dirty="0"/>
              <a:t> 병렬적 조작에 적합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실제 프로젝트</a:t>
            </a:r>
            <a:r>
              <a:rPr lang="en-US" altLang="ko-KR" sz="1800" dirty="0"/>
              <a:t>(UI/UX </a:t>
            </a:r>
            <a:r>
              <a:rPr lang="ko-KR" altLang="en-US" sz="1800" dirty="0"/>
              <a:t>설계</a:t>
            </a:r>
            <a:r>
              <a:rPr lang="en-US" altLang="ko-KR" sz="1800" dirty="0"/>
              <a:t>)</a:t>
            </a:r>
            <a:r>
              <a:rPr lang="ko-KR" altLang="en-US" sz="1800"/>
              <a:t>에서 상황에 맞는 선택이 중요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319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프로젝트 명 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 err="1"/>
              <a:t>팀명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팀원 </a:t>
            </a:r>
            <a:r>
              <a:rPr lang="en-US" altLang="ko-KR" sz="1800" dirty="0"/>
              <a:t>: </a:t>
            </a:r>
          </a:p>
          <a:p>
            <a:r>
              <a:rPr lang="ko-KR" altLang="en-US" sz="1800" dirty="0"/>
              <a:t>개발 환경</a:t>
            </a:r>
            <a:r>
              <a:rPr lang="en-US" altLang="ko-KR" sz="1800" dirty="0"/>
              <a:t> : </a:t>
            </a:r>
          </a:p>
          <a:p>
            <a:r>
              <a:rPr lang="ko-KR" altLang="en-US" sz="1800" dirty="0"/>
              <a:t>플랫폼 </a:t>
            </a:r>
            <a:r>
              <a:rPr lang="en-US" altLang="ko-KR" sz="1800" dirty="0"/>
              <a:t>: PC, Window</a:t>
            </a:r>
          </a:p>
          <a:p>
            <a:r>
              <a:rPr lang="ko-KR" altLang="en-US" sz="1800" dirty="0"/>
              <a:t>목표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모달과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모달리스</a:t>
            </a:r>
            <a:r>
              <a:rPr lang="ko-KR" altLang="en-US" sz="1800" dirty="0"/>
              <a:t> 창의 차이점을 코드로 구현하여 </a:t>
            </a:r>
            <a:r>
              <a:rPr lang="en-US" altLang="ko-KR" sz="1800" dirty="0"/>
              <a:t>UI </a:t>
            </a:r>
            <a:r>
              <a:rPr lang="ko-KR" altLang="en-US" sz="1800" dirty="0"/>
              <a:t>제어 방식 이해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672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기본 개념 정리</a:t>
            </a:r>
            <a:r>
              <a:rPr lang="en-US" altLang="ko-KR" sz="2400" dirty="0"/>
              <a:t>(</a:t>
            </a:r>
            <a:r>
              <a:rPr lang="ko-KR" altLang="en-US" sz="2400" dirty="0"/>
              <a:t>기능 설명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모달리스</a:t>
            </a:r>
            <a:r>
              <a:rPr lang="en-US" altLang="ko-KR" sz="1800" dirty="0"/>
              <a:t>(Modeless)</a:t>
            </a:r>
            <a:r>
              <a:rPr lang="ko-KR" altLang="en-US" sz="1800" dirty="0"/>
              <a:t> 윈도우</a:t>
            </a:r>
            <a:endParaRPr lang="en-US" altLang="ko-KR" sz="1800" dirty="0"/>
          </a:p>
          <a:p>
            <a:pPr lvl="1"/>
            <a:r>
              <a:rPr lang="ko-KR" altLang="en-US" sz="1400" dirty="0"/>
              <a:t>정의</a:t>
            </a:r>
            <a:r>
              <a:rPr lang="en-US" altLang="ko-KR" sz="1400" dirty="0"/>
              <a:t>: </a:t>
            </a:r>
            <a:r>
              <a:rPr lang="ko-KR" altLang="en-US" sz="1400" dirty="0"/>
              <a:t>열린 창이 있어도 부모 창과 동시에 조작이 가능한 대화 상자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 예</a:t>
            </a:r>
            <a:r>
              <a:rPr lang="en-US" altLang="ko-KR" sz="1400" dirty="0"/>
              <a:t>: </a:t>
            </a:r>
            <a:r>
              <a:rPr lang="ko-KR" altLang="en-US" sz="1400" dirty="0"/>
              <a:t>메모장 </a:t>
            </a:r>
            <a:r>
              <a:rPr lang="en-US" altLang="ko-KR" sz="1400" dirty="0"/>
              <a:t>“</a:t>
            </a:r>
            <a:r>
              <a:rPr lang="ko-KR" altLang="en-US" sz="1400" dirty="0"/>
              <a:t>찾기</a:t>
            </a:r>
            <a:r>
              <a:rPr lang="en-US" altLang="ko-KR" sz="1400" dirty="0"/>
              <a:t>/</a:t>
            </a:r>
            <a:r>
              <a:rPr lang="ko-KR" altLang="en-US" sz="1400" dirty="0"/>
              <a:t>바꾸기</a:t>
            </a:r>
            <a:r>
              <a:rPr lang="en-US" altLang="ko-KR" sz="1400" dirty="0"/>
              <a:t>“ </a:t>
            </a:r>
            <a:r>
              <a:rPr lang="ko-KR" altLang="en-US" sz="1400" dirty="0"/>
              <a:t>창</a:t>
            </a:r>
            <a:r>
              <a:rPr lang="en-US" altLang="ko-KR" sz="1400" dirty="0"/>
              <a:t>, </a:t>
            </a:r>
            <a:r>
              <a:rPr lang="ko-KR" altLang="en-US" sz="1400" dirty="0"/>
              <a:t>도킹 패널</a:t>
            </a:r>
            <a:endParaRPr lang="en-US" altLang="ko-KR" sz="1400" dirty="0"/>
          </a:p>
          <a:p>
            <a:pPr lvl="1"/>
            <a:r>
              <a:rPr lang="ko-KR" altLang="en-US" sz="1400" dirty="0"/>
              <a:t>코드 특징 </a:t>
            </a:r>
            <a:r>
              <a:rPr lang="en-US" altLang="ko-KR" sz="1400" dirty="0"/>
              <a:t>: Show()</a:t>
            </a:r>
            <a:r>
              <a:rPr lang="ko-KR" altLang="en-US" sz="1400" dirty="0"/>
              <a:t>메서드 사용</a:t>
            </a:r>
            <a:endParaRPr lang="en-US" altLang="ko-KR" sz="1400" dirty="0"/>
          </a:p>
          <a:p>
            <a:pPr lvl="1"/>
            <a:r>
              <a:rPr lang="en-US" altLang="ko-KR" sz="1400" dirty="0"/>
              <a:t>Form2 </a:t>
            </a:r>
            <a:r>
              <a:rPr lang="en-US" altLang="ko-KR" sz="1400" dirty="0" err="1"/>
              <a:t>modelessForm</a:t>
            </a:r>
            <a:r>
              <a:rPr lang="en-US" altLang="ko-KR" sz="1400" dirty="0"/>
              <a:t> = new Form2();</a:t>
            </a:r>
          </a:p>
          <a:p>
            <a:pPr lvl="1"/>
            <a:r>
              <a:rPr lang="en-US" altLang="ko-KR" sz="1400" dirty="0" err="1"/>
              <a:t>modelessForm.Show</a:t>
            </a:r>
            <a:r>
              <a:rPr lang="en-US" altLang="ko-KR" sz="1400" dirty="0"/>
              <a:t>(); //</a:t>
            </a:r>
            <a:r>
              <a:rPr lang="ko-KR" altLang="en-US" sz="1400" dirty="0" err="1"/>
              <a:t>모달리스</a:t>
            </a:r>
            <a:r>
              <a:rPr lang="ko-KR" altLang="en-US" sz="1400" dirty="0"/>
              <a:t> 창 실행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모달</a:t>
            </a:r>
            <a:r>
              <a:rPr lang="en-US" altLang="ko-KR" sz="1800" dirty="0"/>
              <a:t>(Model)</a:t>
            </a:r>
            <a:r>
              <a:rPr lang="ko-KR" altLang="en-US" sz="1800" dirty="0"/>
              <a:t> 윈도우</a:t>
            </a:r>
            <a:endParaRPr lang="en-US" altLang="ko-KR" sz="1800" dirty="0"/>
          </a:p>
          <a:p>
            <a:pPr lvl="1"/>
            <a:r>
              <a:rPr lang="ko-KR" altLang="en-US" sz="1400" dirty="0"/>
              <a:t>정의</a:t>
            </a:r>
            <a:r>
              <a:rPr lang="en-US" altLang="ko-KR" sz="1400" dirty="0"/>
              <a:t>: </a:t>
            </a:r>
            <a:r>
              <a:rPr lang="ko-KR" altLang="en-US" sz="1400" dirty="0"/>
              <a:t>열려 있는 창을 닫거나 처리하기 전까지 다른 창을 조작할 수 업는 대화 상자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 예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MessageBox</a:t>
            </a:r>
            <a:r>
              <a:rPr lang="en-US" altLang="ko-KR" sz="1400" dirty="0"/>
              <a:t>, </a:t>
            </a:r>
            <a:r>
              <a:rPr lang="ko-KR" altLang="en-US" sz="1400" dirty="0"/>
              <a:t>파일 열기</a:t>
            </a:r>
            <a:r>
              <a:rPr lang="en-US" altLang="ko-KR" sz="1400" dirty="0"/>
              <a:t>/</a:t>
            </a:r>
            <a:r>
              <a:rPr lang="ko-KR" altLang="en-US" sz="1400" dirty="0"/>
              <a:t>저장 대화상자</a:t>
            </a:r>
            <a:r>
              <a:rPr lang="en-US" altLang="ko-KR" sz="1400" dirty="0"/>
              <a:t>, </a:t>
            </a:r>
            <a:r>
              <a:rPr lang="ko-KR" altLang="en-US" sz="1400" dirty="0"/>
              <a:t>설정 창 등</a:t>
            </a:r>
            <a:endParaRPr lang="en-US" altLang="ko-KR" sz="1400" dirty="0"/>
          </a:p>
          <a:p>
            <a:pPr lvl="1"/>
            <a:r>
              <a:rPr lang="ko-KR" altLang="en-US" sz="1400" dirty="0"/>
              <a:t>코드 특징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ShowDialog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사용</a:t>
            </a:r>
            <a:endParaRPr lang="en-US" altLang="ko-KR" sz="1400" dirty="0"/>
          </a:p>
          <a:p>
            <a:pPr lvl="1"/>
            <a:r>
              <a:rPr lang="en-US" altLang="ko-KR" sz="1400" dirty="0"/>
              <a:t>Form2 </a:t>
            </a:r>
            <a:r>
              <a:rPr lang="en-US" altLang="ko-KR" sz="1400" dirty="0" err="1"/>
              <a:t>modalForm</a:t>
            </a:r>
            <a:r>
              <a:rPr lang="en-US" altLang="ko-KR" sz="1400" dirty="0"/>
              <a:t> = new Form2();</a:t>
            </a:r>
          </a:p>
          <a:p>
            <a:pPr lvl="1"/>
            <a:r>
              <a:rPr lang="en-US" altLang="ko-KR" sz="1400" dirty="0" err="1"/>
              <a:t>modelForm.ShowDialog</a:t>
            </a:r>
            <a:r>
              <a:rPr lang="en-US" altLang="ko-KR" sz="1400" dirty="0"/>
              <a:t>(); //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창 실행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7951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개발 과정 및 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826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메인창</a:t>
            </a:r>
            <a:r>
              <a:rPr lang="en-US" altLang="ko-KR" sz="1800" dirty="0"/>
              <a:t>(Form1)</a:t>
            </a:r>
            <a:r>
              <a:rPr lang="ko-KR" altLang="en-US" sz="1800" dirty="0"/>
              <a:t>에 버튼 </a:t>
            </a:r>
            <a:r>
              <a:rPr lang="en-US" altLang="ko-KR" sz="1800" dirty="0"/>
              <a:t>2</a:t>
            </a:r>
            <a:r>
              <a:rPr lang="ko-KR" altLang="en-US" sz="1800" dirty="0"/>
              <a:t>개 배치</a:t>
            </a:r>
            <a:endParaRPr lang="en-US" altLang="ko-KR" sz="1800" dirty="0"/>
          </a:p>
          <a:p>
            <a:pPr lvl="1"/>
            <a:r>
              <a:rPr lang="ko-KR" altLang="en-US" sz="1400" dirty="0" err="1"/>
              <a:t>모달</a:t>
            </a:r>
            <a:r>
              <a:rPr lang="en-US" altLang="ko-KR" sz="1400" dirty="0"/>
              <a:t> </a:t>
            </a:r>
            <a:r>
              <a:rPr lang="ko-KR" altLang="en-US" sz="1400" dirty="0"/>
              <a:t>창 열기 버튼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모달리스</a:t>
            </a:r>
            <a:r>
              <a:rPr lang="ko-KR" altLang="en-US" sz="1400" dirty="0"/>
              <a:t> 창 열기 버튼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보조창</a:t>
            </a:r>
            <a:r>
              <a:rPr lang="en-US" altLang="ko-KR" sz="1800" dirty="0"/>
              <a:t>(Form2)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25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UI</a:t>
            </a:r>
            <a:r>
              <a:rPr lang="ko-KR" altLang="en-US" sz="2400" dirty="0"/>
              <a:t>설계</a:t>
            </a:r>
            <a:r>
              <a:rPr lang="en-US" altLang="ko-KR" sz="2400" dirty="0"/>
              <a:t>(</a:t>
            </a:r>
            <a:r>
              <a:rPr lang="ko-KR" altLang="en-US" sz="2400" dirty="0"/>
              <a:t>폼 구조 다이어그램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메인창</a:t>
            </a:r>
            <a:r>
              <a:rPr lang="en-US" altLang="ko-KR" sz="1800" dirty="0"/>
              <a:t>(Form1)</a:t>
            </a:r>
            <a:r>
              <a:rPr lang="ko-KR" altLang="en-US" sz="1800" dirty="0"/>
              <a:t>에 버튼 </a:t>
            </a:r>
            <a:r>
              <a:rPr lang="en-US" altLang="ko-KR" sz="1800" dirty="0"/>
              <a:t>2</a:t>
            </a:r>
            <a:r>
              <a:rPr lang="ko-KR" altLang="en-US" sz="1800" dirty="0"/>
              <a:t>개 배치</a:t>
            </a:r>
            <a:endParaRPr lang="en-US" altLang="ko-KR" sz="1800" dirty="0"/>
          </a:p>
          <a:p>
            <a:pPr lvl="1"/>
            <a:r>
              <a:rPr lang="ko-KR" altLang="en-US" sz="1400" dirty="0" err="1"/>
              <a:t>모달</a:t>
            </a:r>
            <a:r>
              <a:rPr lang="en-US" altLang="ko-KR" sz="1400" dirty="0"/>
              <a:t> </a:t>
            </a:r>
            <a:r>
              <a:rPr lang="ko-KR" altLang="en-US" sz="1400" dirty="0"/>
              <a:t>창 열기 버튼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모달리스</a:t>
            </a:r>
            <a:r>
              <a:rPr lang="ko-KR" altLang="en-US" sz="1400" dirty="0"/>
              <a:t> 창 열기 버튼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보조창</a:t>
            </a:r>
            <a:r>
              <a:rPr lang="en-US" altLang="ko-KR" sz="1800" dirty="0"/>
              <a:t>(Form2)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2298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구현 코드</a:t>
            </a:r>
            <a:r>
              <a:rPr lang="en-US" altLang="ko-KR" sz="2400" dirty="0"/>
              <a:t>(</a:t>
            </a:r>
            <a:r>
              <a:rPr lang="ko-KR" altLang="en-US" sz="2400" dirty="0"/>
              <a:t>주석 포함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소스코드 설명</a:t>
            </a:r>
            <a:endParaRPr lang="en-US" altLang="ko-KR" sz="1800" dirty="0"/>
          </a:p>
          <a:p>
            <a:r>
              <a:rPr lang="en-US" altLang="ko-KR" sz="1800" dirty="0" err="1"/>
              <a:t>ShowDialog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/>
              <a:t>Show() </a:t>
            </a:r>
            <a:r>
              <a:rPr lang="ko-KR" altLang="en-US" sz="1800" dirty="0"/>
              <a:t>비교</a:t>
            </a:r>
            <a:r>
              <a:rPr lang="en-US" altLang="ko-KR" sz="1800" dirty="0"/>
              <a:t> </a:t>
            </a:r>
            <a:r>
              <a:rPr lang="ko-KR" altLang="en-US" sz="1800" dirty="0"/>
              <a:t>코드 첨부</a:t>
            </a:r>
            <a:endParaRPr lang="en-US" altLang="ko-KR" sz="1800" dirty="0"/>
          </a:p>
          <a:p>
            <a:r>
              <a:rPr lang="en-US" altLang="ko-KR" sz="1800" dirty="0" err="1"/>
              <a:t>EventHandler</a:t>
            </a:r>
            <a:r>
              <a:rPr lang="en-US" altLang="ko-KR" sz="1800" dirty="0"/>
              <a:t> </a:t>
            </a:r>
            <a:r>
              <a:rPr lang="ko-KR" altLang="en-US" sz="1800" dirty="0"/>
              <a:t>설명</a:t>
            </a:r>
            <a:r>
              <a:rPr lang="en-US" altLang="ko-KR" sz="1800" dirty="0"/>
              <a:t>(</a:t>
            </a:r>
            <a:r>
              <a:rPr lang="ko-KR" altLang="en-US" sz="1800" dirty="0"/>
              <a:t>버튼 클릭 이벤트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3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실행 화면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MainForm</a:t>
            </a:r>
            <a:r>
              <a:rPr lang="en-US" altLang="ko-KR" sz="1800" dirty="0"/>
              <a:t> </a:t>
            </a:r>
            <a:r>
              <a:rPr lang="ko-KR" altLang="en-US" sz="1800" dirty="0"/>
              <a:t>버튼 화면</a:t>
            </a:r>
            <a:endParaRPr lang="en-US" altLang="ko-KR" sz="1800" dirty="0"/>
          </a:p>
          <a:p>
            <a:r>
              <a:rPr lang="en-US" altLang="ko-KR" sz="1800" dirty="0"/>
              <a:t>Modal </a:t>
            </a:r>
            <a:r>
              <a:rPr lang="ko-KR" altLang="en-US" sz="1800" dirty="0"/>
              <a:t>실행 후 </a:t>
            </a:r>
            <a:r>
              <a:rPr lang="ko-KR" altLang="en-US" sz="1800" dirty="0" err="1"/>
              <a:t>부모창</a:t>
            </a:r>
            <a:r>
              <a:rPr lang="ko-KR" altLang="en-US" sz="1800" dirty="0"/>
              <a:t> 비활성화</a:t>
            </a:r>
            <a:endParaRPr lang="en-US" altLang="ko-KR" sz="1800" dirty="0"/>
          </a:p>
          <a:p>
            <a:r>
              <a:rPr lang="en-US" altLang="ko-KR" sz="1800" dirty="0"/>
              <a:t>Modeless </a:t>
            </a:r>
            <a:r>
              <a:rPr lang="ko-KR" altLang="en-US" sz="1800" dirty="0"/>
              <a:t>실행 후 </a:t>
            </a:r>
            <a:r>
              <a:rPr lang="ko-KR" altLang="en-US" sz="1800" dirty="0" err="1"/>
              <a:t>부모창</a:t>
            </a:r>
            <a:r>
              <a:rPr lang="ko-KR" altLang="en-US" sz="1800" dirty="0"/>
              <a:t> 동시 사용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5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E9B4-F1D9-45E9-9D7E-EF52778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결과물 시연과 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F6A-7B01-4303-B249-EFB184FC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메인창</a:t>
            </a:r>
            <a:r>
              <a:rPr lang="en-US" altLang="ko-KR" sz="1800" dirty="0"/>
              <a:t>(Form1)</a:t>
            </a:r>
            <a:r>
              <a:rPr lang="ko-KR" altLang="en-US" sz="1800" dirty="0"/>
              <a:t>에 버튼 </a:t>
            </a:r>
            <a:r>
              <a:rPr lang="en-US" altLang="ko-KR" sz="1800" dirty="0"/>
              <a:t>2</a:t>
            </a:r>
            <a:r>
              <a:rPr lang="ko-KR" altLang="en-US" sz="1800" dirty="0"/>
              <a:t>개 배치</a:t>
            </a:r>
            <a:endParaRPr lang="en-US" altLang="ko-KR" sz="1800" dirty="0"/>
          </a:p>
          <a:p>
            <a:pPr lvl="1"/>
            <a:r>
              <a:rPr lang="ko-KR" altLang="en-US" sz="1400" dirty="0" err="1"/>
              <a:t>모달</a:t>
            </a:r>
            <a:r>
              <a:rPr lang="en-US" altLang="ko-KR" sz="1400" dirty="0"/>
              <a:t> </a:t>
            </a:r>
            <a:r>
              <a:rPr lang="ko-KR" altLang="en-US" sz="1400" dirty="0"/>
              <a:t>창 열기 버튼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모달리스</a:t>
            </a:r>
            <a:r>
              <a:rPr lang="ko-KR" altLang="en-US" sz="1400" dirty="0"/>
              <a:t> 창 열기 버튼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보조창</a:t>
            </a:r>
            <a:r>
              <a:rPr lang="en-US" altLang="ko-KR" sz="1800" dirty="0"/>
              <a:t>(Form2)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22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300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C#을 활용한 모달과 모달리스 창 구현 프로젝트</vt:lpstr>
      <vt:lpstr>프로젝트 개요</vt:lpstr>
      <vt:lpstr>기본 개념 정리(기능 설명)</vt:lpstr>
      <vt:lpstr>개발 과정 및 역할 분담</vt:lpstr>
      <vt:lpstr>프로젝트 요구 사항</vt:lpstr>
      <vt:lpstr>UI설계(폼 구조 다이어그램)</vt:lpstr>
      <vt:lpstr>구현 코드(주석 포함)</vt:lpstr>
      <vt:lpstr>실행 화면 캡쳐</vt:lpstr>
      <vt:lpstr>결과물 시연과 성과</vt:lpstr>
      <vt:lpstr>결과 및 학습내용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C#을 활용한 모달과 모달리스 창 구현 프로젝트</dc:title>
  <dc:creator>YUHAN</dc:creator>
  <cp:lastModifiedBy>YUHAN</cp:lastModifiedBy>
  <cp:revision>5</cp:revision>
  <dcterms:created xsi:type="dcterms:W3CDTF">2025-09-16T05:41:08Z</dcterms:created>
  <dcterms:modified xsi:type="dcterms:W3CDTF">2025-09-16T06:31:06Z</dcterms:modified>
</cp:coreProperties>
</file>