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61" r:id="rId4"/>
    <p:sldId id="265" r:id="rId5"/>
    <p:sldId id="259" r:id="rId6"/>
    <p:sldId id="264" r:id="rId7"/>
    <p:sldId id="260" r:id="rId8"/>
    <p:sldId id="262" r:id="rId9"/>
    <p:sldId id="263" r:id="rId10"/>
    <p:sldId id="272" r:id="rId11"/>
    <p:sldId id="273" r:id="rId12"/>
    <p:sldId id="268" r:id="rId13"/>
    <p:sldId id="266" r:id="rId14"/>
    <p:sldId id="269" r:id="rId15"/>
    <p:sldId id="267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CECB4-75E0-43D1-8623-491180B2A4D3}" v="17" dt="2019-05-04T19:27:48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Dhoot" userId="8c40d9fe6651ab00" providerId="LiveId" clId="{1EDCECB4-75E0-43D1-8623-491180B2A4D3}"/>
    <pc:docChg chg="undo custSel mod addSld modSld">
      <pc:chgData name="Ayush Dhoot" userId="8c40d9fe6651ab00" providerId="LiveId" clId="{1EDCECB4-75E0-43D1-8623-491180B2A4D3}" dt="2019-05-04T21:18:31.995" v="358" actId="14100"/>
      <pc:docMkLst>
        <pc:docMk/>
      </pc:docMkLst>
      <pc:sldChg chg="addSp delSp modSp mod setBg setClrOvrMap">
        <pc:chgData name="Ayush Dhoot" userId="8c40d9fe6651ab00" providerId="LiveId" clId="{1EDCECB4-75E0-43D1-8623-491180B2A4D3}" dt="2019-05-04T19:28:47.119" v="354" actId="1038"/>
        <pc:sldMkLst>
          <pc:docMk/>
          <pc:sldMk cId="377577139" sldId="256"/>
        </pc:sldMkLst>
        <pc:spChg chg="mod">
          <ac:chgData name="Ayush Dhoot" userId="8c40d9fe6651ab00" providerId="LiveId" clId="{1EDCECB4-75E0-43D1-8623-491180B2A4D3}" dt="2019-05-04T19:28:15.207" v="342" actId="14100"/>
          <ac:spMkLst>
            <pc:docMk/>
            <pc:sldMk cId="377577139" sldId="256"/>
            <ac:spMk id="2" creationId="{10FC517C-C3CB-40FB-87B4-0156ECC7190D}"/>
          </ac:spMkLst>
        </pc:spChg>
        <pc:spChg chg="mod">
          <ac:chgData name="Ayush Dhoot" userId="8c40d9fe6651ab00" providerId="LiveId" clId="{1EDCECB4-75E0-43D1-8623-491180B2A4D3}" dt="2019-05-04T19:28:47.119" v="354" actId="1038"/>
          <ac:spMkLst>
            <pc:docMk/>
            <pc:sldMk cId="377577139" sldId="256"/>
            <ac:spMk id="3" creationId="{274E9396-B262-4F8F-A25F-6C6AC459D758}"/>
          </ac:spMkLst>
        </pc:spChg>
        <pc:spChg chg="add del">
          <ac:chgData name="Ayush Dhoot" userId="8c40d9fe6651ab00" providerId="LiveId" clId="{1EDCECB4-75E0-43D1-8623-491180B2A4D3}" dt="2019-05-04T19:28:03.162" v="340" actId="26606"/>
          <ac:spMkLst>
            <pc:docMk/>
            <pc:sldMk cId="377577139" sldId="256"/>
            <ac:spMk id="37" creationId="{DE91395A-2D18-4AF6-A0AC-AAA7189FED11}"/>
          </ac:spMkLst>
        </pc:spChg>
        <pc:spChg chg="add del">
          <ac:chgData name="Ayush Dhoot" userId="8c40d9fe6651ab00" providerId="LiveId" clId="{1EDCECB4-75E0-43D1-8623-491180B2A4D3}" dt="2019-05-04T19:28:03.162" v="340" actId="26606"/>
          <ac:spMkLst>
            <pc:docMk/>
            <pc:sldMk cId="377577139" sldId="256"/>
            <ac:spMk id="39" creationId="{A57352BE-A213-4040-BE8E-D4A925AD9DF8}"/>
          </ac:spMkLst>
        </pc:spChg>
        <pc:spChg chg="add del">
          <ac:chgData name="Ayush Dhoot" userId="8c40d9fe6651ab00" providerId="LiveId" clId="{1EDCECB4-75E0-43D1-8623-491180B2A4D3}" dt="2019-05-04T19:28:03.162" v="340" actId="26606"/>
          <ac:spMkLst>
            <pc:docMk/>
            <pc:sldMk cId="377577139" sldId="256"/>
            <ac:spMk id="41" creationId="{B2EC7880-C5D9-40A8-A6B0-3198AD07AD1B}"/>
          </ac:spMkLst>
        </pc:spChg>
        <pc:spChg chg="add">
          <ac:chgData name="Ayush Dhoot" userId="8c40d9fe6651ab00" providerId="LiveId" clId="{1EDCECB4-75E0-43D1-8623-491180B2A4D3}" dt="2019-05-04T19:28:03.197" v="341" actId="26606"/>
          <ac:spMkLst>
            <pc:docMk/>
            <pc:sldMk cId="377577139" sldId="256"/>
            <ac:spMk id="43" creationId="{0815E34B-5D02-4E01-A936-E8E1C0AB6F12}"/>
          </ac:spMkLst>
        </pc:spChg>
        <pc:spChg chg="add">
          <ac:chgData name="Ayush Dhoot" userId="8c40d9fe6651ab00" providerId="LiveId" clId="{1EDCECB4-75E0-43D1-8623-491180B2A4D3}" dt="2019-05-04T19:28:03.197" v="341" actId="26606"/>
          <ac:spMkLst>
            <pc:docMk/>
            <pc:sldMk cId="377577139" sldId="256"/>
            <ac:spMk id="45" creationId="{7DE3414B-B032-4710-A468-D3285E38C5FF}"/>
          </ac:spMkLst>
        </pc:spChg>
        <pc:spChg chg="add">
          <ac:chgData name="Ayush Dhoot" userId="8c40d9fe6651ab00" providerId="LiveId" clId="{1EDCECB4-75E0-43D1-8623-491180B2A4D3}" dt="2019-05-04T19:28:03.197" v="341" actId="26606"/>
          <ac:spMkLst>
            <pc:docMk/>
            <pc:sldMk cId="377577139" sldId="256"/>
            <ac:spMk id="47" creationId="{1996130F-9AB5-4DE9-8574-3AF891C5C172}"/>
          </ac:spMkLst>
        </pc:spChg>
        <pc:spChg chg="add">
          <ac:chgData name="Ayush Dhoot" userId="8c40d9fe6651ab00" providerId="LiveId" clId="{1EDCECB4-75E0-43D1-8623-491180B2A4D3}" dt="2019-05-04T19:28:03.197" v="341" actId="26606"/>
          <ac:spMkLst>
            <pc:docMk/>
            <pc:sldMk cId="377577139" sldId="256"/>
            <ac:spMk id="48" creationId="{7326F4E6-9131-42DA-97B2-0BA8D1E258AD}"/>
          </ac:spMkLst>
        </pc:spChg>
        <pc:spChg chg="add">
          <ac:chgData name="Ayush Dhoot" userId="8c40d9fe6651ab00" providerId="LiveId" clId="{1EDCECB4-75E0-43D1-8623-491180B2A4D3}" dt="2019-05-04T19:28:03.197" v="341" actId="26606"/>
          <ac:spMkLst>
            <pc:docMk/>
            <pc:sldMk cId="377577139" sldId="256"/>
            <ac:spMk id="49" creationId="{3F4C104D-5F30-4811-9376-566B26E4719A}"/>
          </ac:spMkLst>
        </pc:spChg>
        <pc:grpChg chg="add del">
          <ac:chgData name="Ayush Dhoot" userId="8c40d9fe6651ab00" providerId="LiveId" clId="{1EDCECB4-75E0-43D1-8623-491180B2A4D3}" dt="2019-05-04T19:28:03.162" v="340" actId="26606"/>
          <ac:grpSpMkLst>
            <pc:docMk/>
            <pc:sldMk cId="377577139" sldId="256"/>
            <ac:grpSpMk id="9" creationId="{7398C59F-5A18-487B-91D6-B955AACF2E50}"/>
          </ac:grpSpMkLst>
        </pc:grpChg>
        <pc:grpChg chg="add del">
          <ac:chgData name="Ayush Dhoot" userId="8c40d9fe6651ab00" providerId="LiveId" clId="{1EDCECB4-75E0-43D1-8623-491180B2A4D3}" dt="2019-05-04T19:28:03.162" v="340" actId="26606"/>
          <ac:grpSpMkLst>
            <pc:docMk/>
            <pc:sldMk cId="377577139" sldId="256"/>
            <ac:grpSpMk id="23" creationId="{520234FB-542E-4550-9C2F-1B56FD41A1CA}"/>
          </ac:grpSpMkLst>
        </pc:grpChg>
        <pc:grpChg chg="add">
          <ac:chgData name="Ayush Dhoot" userId="8c40d9fe6651ab00" providerId="LiveId" clId="{1EDCECB4-75E0-43D1-8623-491180B2A4D3}" dt="2019-05-04T19:28:03.197" v="341" actId="26606"/>
          <ac:grpSpMkLst>
            <pc:docMk/>
            <pc:sldMk cId="377577139" sldId="256"/>
            <ac:grpSpMk id="44" creationId="{166BF9EE-F7AC-4FA5-AC7E-001B3A642F75}"/>
          </ac:grpSpMkLst>
        </pc:grpChg>
        <pc:grpChg chg="add">
          <ac:chgData name="Ayush Dhoot" userId="8c40d9fe6651ab00" providerId="LiveId" clId="{1EDCECB4-75E0-43D1-8623-491180B2A4D3}" dt="2019-05-04T19:28:03.197" v="341" actId="26606"/>
          <ac:grpSpMkLst>
            <pc:docMk/>
            <pc:sldMk cId="377577139" sldId="256"/>
            <ac:grpSpMk id="46" creationId="{E312DBA5-56D8-42B2-BA94-28168C2A6703}"/>
          </ac:grpSpMkLst>
        </pc:grpChg>
        <pc:picChg chg="add mod">
          <ac:chgData name="Ayush Dhoot" userId="8c40d9fe6651ab00" providerId="LiveId" clId="{1EDCECB4-75E0-43D1-8623-491180B2A4D3}" dt="2019-05-04T19:28:40.193" v="348" actId="14100"/>
          <ac:picMkLst>
            <pc:docMk/>
            <pc:sldMk cId="377577139" sldId="256"/>
            <ac:picMk id="4" creationId="{932F2C78-7FC9-44C7-B64E-5C8B7E4C8354}"/>
          </ac:picMkLst>
        </pc:picChg>
      </pc:sldChg>
      <pc:sldChg chg="modSp">
        <pc:chgData name="Ayush Dhoot" userId="8c40d9fe6651ab00" providerId="LiveId" clId="{1EDCECB4-75E0-43D1-8623-491180B2A4D3}" dt="2019-05-04T18:21:08.862" v="206" actId="20577"/>
        <pc:sldMkLst>
          <pc:docMk/>
          <pc:sldMk cId="2067991859" sldId="260"/>
        </pc:sldMkLst>
        <pc:graphicFrameChg chg="mod modGraphic">
          <ac:chgData name="Ayush Dhoot" userId="8c40d9fe6651ab00" providerId="LiveId" clId="{1EDCECB4-75E0-43D1-8623-491180B2A4D3}" dt="2019-05-04T18:21:08.862" v="206" actId="20577"/>
          <ac:graphicFrameMkLst>
            <pc:docMk/>
            <pc:sldMk cId="2067991859" sldId="260"/>
            <ac:graphicFrameMk id="4" creationId="{19F0788F-BD1B-4C13-8B99-EB661A971CC9}"/>
          </ac:graphicFrameMkLst>
        </pc:graphicFrameChg>
      </pc:sldChg>
      <pc:sldChg chg="modSp">
        <pc:chgData name="Ayush Dhoot" userId="8c40d9fe6651ab00" providerId="LiveId" clId="{1EDCECB4-75E0-43D1-8623-491180B2A4D3}" dt="2019-05-04T18:54:18.216" v="301" actId="14100"/>
        <pc:sldMkLst>
          <pc:docMk/>
          <pc:sldMk cId="615211858" sldId="261"/>
        </pc:sldMkLst>
        <pc:picChg chg="mod">
          <ac:chgData name="Ayush Dhoot" userId="8c40d9fe6651ab00" providerId="LiveId" clId="{1EDCECB4-75E0-43D1-8623-491180B2A4D3}" dt="2019-05-04T18:54:18.216" v="301" actId="14100"/>
          <ac:picMkLst>
            <pc:docMk/>
            <pc:sldMk cId="615211858" sldId="261"/>
            <ac:picMk id="8" creationId="{C60865FC-2B80-4C72-B019-6A8561CF72D3}"/>
          </ac:picMkLst>
        </pc:picChg>
      </pc:sldChg>
      <pc:sldChg chg="modSp">
        <pc:chgData name="Ayush Dhoot" userId="8c40d9fe6651ab00" providerId="LiveId" clId="{1EDCECB4-75E0-43D1-8623-491180B2A4D3}" dt="2019-05-04T18:22:03.395" v="207" actId="6549"/>
        <pc:sldMkLst>
          <pc:docMk/>
          <pc:sldMk cId="1639557700" sldId="262"/>
        </pc:sldMkLst>
        <pc:spChg chg="mod">
          <ac:chgData name="Ayush Dhoot" userId="8c40d9fe6651ab00" providerId="LiveId" clId="{1EDCECB4-75E0-43D1-8623-491180B2A4D3}" dt="2019-05-04T18:22:03.395" v="207" actId="6549"/>
          <ac:spMkLst>
            <pc:docMk/>
            <pc:sldMk cId="1639557700" sldId="262"/>
            <ac:spMk id="3" creationId="{AD4AAFA3-5C25-482D-9AC9-FECB211C2F24}"/>
          </ac:spMkLst>
        </pc:spChg>
      </pc:sldChg>
      <pc:sldChg chg="addSp delSp modSp">
        <pc:chgData name="Ayush Dhoot" userId="8c40d9fe6651ab00" providerId="LiveId" clId="{1EDCECB4-75E0-43D1-8623-491180B2A4D3}" dt="2019-05-04T21:18:31.995" v="358" actId="14100"/>
        <pc:sldMkLst>
          <pc:docMk/>
          <pc:sldMk cId="1391980676" sldId="263"/>
        </pc:sldMkLst>
        <pc:spChg chg="add del mod">
          <ac:chgData name="Ayush Dhoot" userId="8c40d9fe6651ab00" providerId="LiveId" clId="{1EDCECB4-75E0-43D1-8623-491180B2A4D3}" dt="2019-05-04T18:02:38.966" v="51" actId="931"/>
          <ac:spMkLst>
            <pc:docMk/>
            <pc:sldMk cId="1391980676" sldId="263"/>
            <ac:spMk id="6" creationId="{40B99DA9-9C46-4331-B81C-678A2F657DE6}"/>
          </ac:spMkLst>
        </pc:spChg>
        <pc:spChg chg="add del mod">
          <ac:chgData name="Ayush Dhoot" userId="8c40d9fe6651ab00" providerId="LiveId" clId="{1EDCECB4-75E0-43D1-8623-491180B2A4D3}" dt="2019-05-04T18:06:33.807" v="94" actId="478"/>
          <ac:spMkLst>
            <pc:docMk/>
            <pc:sldMk cId="1391980676" sldId="263"/>
            <ac:spMk id="14" creationId="{A4F98260-68EE-4F87-A2D3-DD525D0EEF41}"/>
          </ac:spMkLst>
        </pc:spChg>
        <pc:picChg chg="del">
          <ac:chgData name="Ayush Dhoot" userId="8c40d9fe6651ab00" providerId="LiveId" clId="{1EDCECB4-75E0-43D1-8623-491180B2A4D3}" dt="2019-05-04T18:01:47.556" v="35" actId="478"/>
          <ac:picMkLst>
            <pc:docMk/>
            <pc:sldMk cId="1391980676" sldId="263"/>
            <ac:picMk id="4" creationId="{6FA41C27-803F-4620-8839-BE188E90F16A}"/>
          </ac:picMkLst>
        </pc:picChg>
        <pc:picChg chg="del">
          <ac:chgData name="Ayush Dhoot" userId="8c40d9fe6651ab00" providerId="LiveId" clId="{1EDCECB4-75E0-43D1-8623-491180B2A4D3}" dt="2019-05-04T18:01:45.874" v="34" actId="478"/>
          <ac:picMkLst>
            <pc:docMk/>
            <pc:sldMk cId="1391980676" sldId="263"/>
            <ac:picMk id="5" creationId="{B4C61F73-841A-4E95-8CA1-22729F92F8BA}"/>
          </ac:picMkLst>
        </pc:picChg>
        <pc:picChg chg="add del mod">
          <ac:chgData name="Ayush Dhoot" userId="8c40d9fe6651ab00" providerId="LiveId" clId="{1EDCECB4-75E0-43D1-8623-491180B2A4D3}" dt="2019-05-04T18:02:33.295" v="50" actId="931"/>
          <ac:picMkLst>
            <pc:docMk/>
            <pc:sldMk cId="1391980676" sldId="263"/>
            <ac:picMk id="8" creationId="{C5DD91CB-BFD5-4BF0-A60F-5C8151E4C195}"/>
          </ac:picMkLst>
        </pc:picChg>
        <pc:picChg chg="add del mod">
          <ac:chgData name="Ayush Dhoot" userId="8c40d9fe6651ab00" providerId="LiveId" clId="{1EDCECB4-75E0-43D1-8623-491180B2A4D3}" dt="2019-05-04T18:02:33.295" v="50" actId="931"/>
          <ac:picMkLst>
            <pc:docMk/>
            <pc:sldMk cId="1391980676" sldId="263"/>
            <ac:picMk id="10" creationId="{9D2B0B78-CD17-409E-9948-2367CDB066EA}"/>
          </ac:picMkLst>
        </pc:picChg>
        <pc:picChg chg="add del mod">
          <ac:chgData name="Ayush Dhoot" userId="8c40d9fe6651ab00" providerId="LiveId" clId="{1EDCECB4-75E0-43D1-8623-491180B2A4D3}" dt="2019-05-04T18:05:06.710" v="93" actId="478"/>
          <ac:picMkLst>
            <pc:docMk/>
            <pc:sldMk cId="1391980676" sldId="263"/>
            <ac:picMk id="12" creationId="{4979124B-6F4A-4880-B1EE-A603A34E90BB}"/>
          </ac:picMkLst>
        </pc:picChg>
        <pc:picChg chg="add mod">
          <ac:chgData name="Ayush Dhoot" userId="8c40d9fe6651ab00" providerId="LiveId" clId="{1EDCECB4-75E0-43D1-8623-491180B2A4D3}" dt="2019-05-04T21:18:31.995" v="358" actId="14100"/>
          <ac:picMkLst>
            <pc:docMk/>
            <pc:sldMk cId="1391980676" sldId="263"/>
            <ac:picMk id="16" creationId="{0C01E999-89CB-4DD7-86F3-379524D576BA}"/>
          </ac:picMkLst>
        </pc:picChg>
        <pc:picChg chg="add mod">
          <ac:chgData name="Ayush Dhoot" userId="8c40d9fe6651ab00" providerId="LiveId" clId="{1EDCECB4-75E0-43D1-8623-491180B2A4D3}" dt="2019-05-04T18:11:25.258" v="159" actId="1037"/>
          <ac:picMkLst>
            <pc:docMk/>
            <pc:sldMk cId="1391980676" sldId="263"/>
            <ac:picMk id="18" creationId="{FBC1F591-481C-46D1-988D-95B96EA0756E}"/>
          </ac:picMkLst>
        </pc:picChg>
      </pc:sldChg>
      <pc:sldChg chg="modSp">
        <pc:chgData name="Ayush Dhoot" userId="8c40d9fe6651ab00" providerId="LiveId" clId="{1EDCECB4-75E0-43D1-8623-491180B2A4D3}" dt="2019-05-04T21:18:20.209" v="356" actId="1036"/>
        <pc:sldMkLst>
          <pc:docMk/>
          <pc:sldMk cId="357779350" sldId="265"/>
        </pc:sldMkLst>
        <pc:spChg chg="mod">
          <ac:chgData name="Ayush Dhoot" userId="8c40d9fe6651ab00" providerId="LiveId" clId="{1EDCECB4-75E0-43D1-8623-491180B2A4D3}" dt="2019-05-04T21:18:20.209" v="356" actId="1036"/>
          <ac:spMkLst>
            <pc:docMk/>
            <pc:sldMk cId="357779350" sldId="265"/>
            <ac:spMk id="2" creationId="{83C96C16-CDD4-42C9-949D-4302EB1F4858}"/>
          </ac:spMkLst>
        </pc:spChg>
      </pc:sldChg>
      <pc:sldChg chg="modSp">
        <pc:chgData name="Ayush Dhoot" userId="8c40d9fe6651ab00" providerId="LiveId" clId="{1EDCECB4-75E0-43D1-8623-491180B2A4D3}" dt="2019-05-04T18:12:34.384" v="168" actId="20577"/>
        <pc:sldMkLst>
          <pc:docMk/>
          <pc:sldMk cId="2278819844" sldId="266"/>
        </pc:sldMkLst>
        <pc:spChg chg="mod">
          <ac:chgData name="Ayush Dhoot" userId="8c40d9fe6651ab00" providerId="LiveId" clId="{1EDCECB4-75E0-43D1-8623-491180B2A4D3}" dt="2019-05-04T18:12:34.384" v="168" actId="20577"/>
          <ac:spMkLst>
            <pc:docMk/>
            <pc:sldMk cId="2278819844" sldId="266"/>
            <ac:spMk id="3" creationId="{ECE1F1A1-94C5-433A-9F6C-00DB1ABA557A}"/>
          </ac:spMkLst>
        </pc:spChg>
      </pc:sldChg>
      <pc:sldChg chg="modSp">
        <pc:chgData name="Ayush Dhoot" userId="8c40d9fe6651ab00" providerId="LiveId" clId="{1EDCECB4-75E0-43D1-8623-491180B2A4D3}" dt="2019-05-04T19:24:32.754" v="337" actId="20577"/>
        <pc:sldMkLst>
          <pc:docMk/>
          <pc:sldMk cId="3808872427" sldId="268"/>
        </pc:sldMkLst>
        <pc:spChg chg="mod">
          <ac:chgData name="Ayush Dhoot" userId="8c40d9fe6651ab00" providerId="LiveId" clId="{1EDCECB4-75E0-43D1-8623-491180B2A4D3}" dt="2019-05-04T19:24:32.754" v="337" actId="20577"/>
          <ac:spMkLst>
            <pc:docMk/>
            <pc:sldMk cId="3808872427" sldId="268"/>
            <ac:spMk id="9" creationId="{5577DF26-F195-428E-8277-C3ED6DD11F08}"/>
          </ac:spMkLst>
        </pc:spChg>
      </pc:sldChg>
      <pc:sldChg chg="modSp">
        <pc:chgData name="Ayush Dhoot" userId="8c40d9fe6651ab00" providerId="LiveId" clId="{1EDCECB4-75E0-43D1-8623-491180B2A4D3}" dt="2019-05-04T18:40:17.331" v="300" actId="20577"/>
        <pc:sldMkLst>
          <pc:docMk/>
          <pc:sldMk cId="1607360221" sldId="269"/>
        </pc:sldMkLst>
        <pc:spChg chg="mod">
          <ac:chgData name="Ayush Dhoot" userId="8c40d9fe6651ab00" providerId="LiveId" clId="{1EDCECB4-75E0-43D1-8623-491180B2A4D3}" dt="2019-05-04T18:40:17.331" v="300" actId="20577"/>
          <ac:spMkLst>
            <pc:docMk/>
            <pc:sldMk cId="1607360221" sldId="269"/>
            <ac:spMk id="3" creationId="{9B97F8B0-0936-4847-A155-8FCD081A6745}"/>
          </ac:spMkLst>
        </pc:spChg>
      </pc:sldChg>
      <pc:sldChg chg="addSp delSp modSp add">
        <pc:chgData name="Ayush Dhoot" userId="8c40d9fe6651ab00" providerId="LiveId" clId="{1EDCECB4-75E0-43D1-8623-491180B2A4D3}" dt="2019-05-04T18:11:55.186" v="167" actId="14100"/>
        <pc:sldMkLst>
          <pc:docMk/>
          <pc:sldMk cId="1338086009" sldId="272"/>
        </pc:sldMkLst>
        <pc:spChg chg="del">
          <ac:chgData name="Ayush Dhoot" userId="8c40d9fe6651ab00" providerId="LiveId" clId="{1EDCECB4-75E0-43D1-8623-491180B2A4D3}" dt="2019-05-04T18:03:33.562" v="57" actId="478"/>
          <ac:spMkLst>
            <pc:docMk/>
            <pc:sldMk cId="1338086009" sldId="272"/>
            <ac:spMk id="2" creationId="{DFF7CC9C-6A21-4A74-9CD6-2961636F26C0}"/>
          </ac:spMkLst>
        </pc:spChg>
        <pc:spChg chg="del">
          <ac:chgData name="Ayush Dhoot" userId="8c40d9fe6651ab00" providerId="LiveId" clId="{1EDCECB4-75E0-43D1-8623-491180B2A4D3}" dt="2019-05-04T18:03:37.425" v="58" actId="478"/>
          <ac:spMkLst>
            <pc:docMk/>
            <pc:sldMk cId="1338086009" sldId="272"/>
            <ac:spMk id="3" creationId="{C175CFD5-6D59-47AD-8BE0-E44BA69907D5}"/>
          </ac:spMkLst>
        </pc:spChg>
        <pc:picChg chg="add del mod">
          <ac:chgData name="Ayush Dhoot" userId="8c40d9fe6651ab00" providerId="LiveId" clId="{1EDCECB4-75E0-43D1-8623-491180B2A4D3}" dt="2019-05-04T18:04:35.725" v="60" actId="478"/>
          <ac:picMkLst>
            <pc:docMk/>
            <pc:sldMk cId="1338086009" sldId="272"/>
            <ac:picMk id="5" creationId="{B32779AE-C67C-436B-A921-7CBDCEBD6CD9}"/>
          </ac:picMkLst>
        </pc:picChg>
        <pc:picChg chg="add del mod">
          <ac:chgData name="Ayush Dhoot" userId="8c40d9fe6651ab00" providerId="LiveId" clId="{1EDCECB4-75E0-43D1-8623-491180B2A4D3}" dt="2019-05-04T18:05:03.640" v="92" actId="478"/>
          <ac:picMkLst>
            <pc:docMk/>
            <pc:sldMk cId="1338086009" sldId="272"/>
            <ac:picMk id="7" creationId="{EC1ECDB3-5F20-41F6-ACC5-D1C9EDFA4A56}"/>
          </ac:picMkLst>
        </pc:picChg>
        <pc:picChg chg="add del mod">
          <ac:chgData name="Ayush Dhoot" userId="8c40d9fe6651ab00" providerId="LiveId" clId="{1EDCECB4-75E0-43D1-8623-491180B2A4D3}" dt="2019-05-04T18:11:39.926" v="163" actId="478"/>
          <ac:picMkLst>
            <pc:docMk/>
            <pc:sldMk cId="1338086009" sldId="272"/>
            <ac:picMk id="9" creationId="{CA24603C-7398-4601-979A-DA30EF16DA56}"/>
          </ac:picMkLst>
        </pc:picChg>
        <pc:picChg chg="add mod">
          <ac:chgData name="Ayush Dhoot" userId="8c40d9fe6651ab00" providerId="LiveId" clId="{1EDCECB4-75E0-43D1-8623-491180B2A4D3}" dt="2019-05-04T18:11:55.186" v="167" actId="14100"/>
          <ac:picMkLst>
            <pc:docMk/>
            <pc:sldMk cId="1338086009" sldId="272"/>
            <ac:picMk id="11" creationId="{65D6CF36-41B7-4C6C-B44F-51C56B3CEA46}"/>
          </ac:picMkLst>
        </pc:picChg>
      </pc:sldChg>
      <pc:sldChg chg="addSp delSp modSp add mod setBg">
        <pc:chgData name="Ayush Dhoot" userId="8c40d9fe6651ab00" providerId="LiveId" clId="{1EDCECB4-75E0-43D1-8623-491180B2A4D3}" dt="2019-05-04T18:34:16.375" v="298" actId="20577"/>
        <pc:sldMkLst>
          <pc:docMk/>
          <pc:sldMk cId="1768744829" sldId="273"/>
        </pc:sldMkLst>
        <pc:spChg chg="mod">
          <ac:chgData name="Ayush Dhoot" userId="8c40d9fe6651ab00" providerId="LiveId" clId="{1EDCECB4-75E0-43D1-8623-491180B2A4D3}" dt="2019-05-04T18:34:16.375" v="298" actId="20577"/>
          <ac:spMkLst>
            <pc:docMk/>
            <pc:sldMk cId="1768744829" sldId="273"/>
            <ac:spMk id="2" creationId="{491E45AE-4610-4B05-8660-4F53AFBC265F}"/>
          </ac:spMkLst>
        </pc:spChg>
        <pc:spChg chg="del">
          <ac:chgData name="Ayush Dhoot" userId="8c40d9fe6651ab00" providerId="LiveId" clId="{1EDCECB4-75E0-43D1-8623-491180B2A4D3}" dt="2019-05-04T18:33:08.486" v="248" actId="478"/>
          <ac:spMkLst>
            <pc:docMk/>
            <pc:sldMk cId="1768744829" sldId="273"/>
            <ac:spMk id="3" creationId="{E008ACBF-FE99-497A-9587-E0A57825C7AC}"/>
          </ac:spMkLst>
        </pc:spChg>
        <pc:spChg chg="add">
          <ac:chgData name="Ayush Dhoot" userId="8c40d9fe6651ab00" providerId="LiveId" clId="{1EDCECB4-75E0-43D1-8623-491180B2A4D3}" dt="2019-05-04T18:33:15.271" v="250" actId="26606"/>
          <ac:spMkLst>
            <pc:docMk/>
            <pc:sldMk cId="1768744829" sldId="273"/>
            <ac:spMk id="37" creationId="{1996130F-9AB5-4DE9-8574-3AF891C5C172}"/>
          </ac:spMkLst>
        </pc:spChg>
        <pc:spChg chg="add">
          <ac:chgData name="Ayush Dhoot" userId="8c40d9fe6651ab00" providerId="LiveId" clId="{1EDCECB4-75E0-43D1-8623-491180B2A4D3}" dt="2019-05-04T18:33:15.271" v="250" actId="26606"/>
          <ac:spMkLst>
            <pc:docMk/>
            <pc:sldMk cId="1768744829" sldId="273"/>
            <ac:spMk id="39" creationId="{3623DEAC-F39C-45D6-86DC-1033F6429528}"/>
          </ac:spMkLst>
        </pc:spChg>
        <pc:spChg chg="add">
          <ac:chgData name="Ayush Dhoot" userId="8c40d9fe6651ab00" providerId="LiveId" clId="{1EDCECB4-75E0-43D1-8623-491180B2A4D3}" dt="2019-05-04T18:33:15.271" v="250" actId="26606"/>
          <ac:spMkLst>
            <pc:docMk/>
            <pc:sldMk cId="1768744829" sldId="273"/>
            <ac:spMk id="41" creationId="{CADF4631-3C8F-45EE-8D19-4D3E8426B34A}"/>
          </ac:spMkLst>
        </pc:spChg>
        <pc:spChg chg="add">
          <ac:chgData name="Ayush Dhoot" userId="8c40d9fe6651ab00" providerId="LiveId" clId="{1EDCECB4-75E0-43D1-8623-491180B2A4D3}" dt="2019-05-04T18:33:15.271" v="250" actId="26606"/>
          <ac:spMkLst>
            <pc:docMk/>
            <pc:sldMk cId="1768744829" sldId="273"/>
            <ac:spMk id="71" creationId="{46FA917F-43A3-4FA3-A085-59D0DC397EFA}"/>
          </ac:spMkLst>
        </pc:spChg>
        <pc:spChg chg="add">
          <ac:chgData name="Ayush Dhoot" userId="8c40d9fe6651ab00" providerId="LiveId" clId="{1EDCECB4-75E0-43D1-8623-491180B2A4D3}" dt="2019-05-04T18:33:15.271" v="250" actId="26606"/>
          <ac:spMkLst>
            <pc:docMk/>
            <pc:sldMk cId="1768744829" sldId="273"/>
            <ac:spMk id="73" creationId="{9CBF007B-8C8C-4F79-B037-9F4C61F9F954}"/>
          </ac:spMkLst>
        </pc:spChg>
        <pc:grpChg chg="add">
          <ac:chgData name="Ayush Dhoot" userId="8c40d9fe6651ab00" providerId="LiveId" clId="{1EDCECB4-75E0-43D1-8623-491180B2A4D3}" dt="2019-05-04T18:33:15.271" v="250" actId="26606"/>
          <ac:grpSpMkLst>
            <pc:docMk/>
            <pc:sldMk cId="1768744829" sldId="273"/>
            <ac:grpSpMk id="9" creationId="{166BF9EE-F7AC-4FA5-AC7E-001B3A642F75}"/>
          </ac:grpSpMkLst>
        </pc:grpChg>
        <pc:grpChg chg="add">
          <ac:chgData name="Ayush Dhoot" userId="8c40d9fe6651ab00" providerId="LiveId" clId="{1EDCECB4-75E0-43D1-8623-491180B2A4D3}" dt="2019-05-04T18:33:15.271" v="250" actId="26606"/>
          <ac:grpSpMkLst>
            <pc:docMk/>
            <pc:sldMk cId="1768744829" sldId="273"/>
            <ac:grpSpMk id="23" creationId="{E312DBA5-56D8-42B2-BA94-28168C2A6703}"/>
          </ac:grpSpMkLst>
        </pc:grpChg>
        <pc:grpChg chg="add">
          <ac:chgData name="Ayush Dhoot" userId="8c40d9fe6651ab00" providerId="LiveId" clId="{1EDCECB4-75E0-43D1-8623-491180B2A4D3}" dt="2019-05-04T18:33:15.271" v="250" actId="26606"/>
          <ac:grpSpMkLst>
            <pc:docMk/>
            <pc:sldMk cId="1768744829" sldId="273"/>
            <ac:grpSpMk id="43" creationId="{F291099C-17EE-4E0E-B096-C79975050035}"/>
          </ac:grpSpMkLst>
        </pc:grpChg>
        <pc:grpChg chg="add">
          <ac:chgData name="Ayush Dhoot" userId="8c40d9fe6651ab00" providerId="LiveId" clId="{1EDCECB4-75E0-43D1-8623-491180B2A4D3}" dt="2019-05-04T18:33:15.271" v="250" actId="26606"/>
          <ac:grpSpMkLst>
            <pc:docMk/>
            <pc:sldMk cId="1768744829" sldId="273"/>
            <ac:grpSpMk id="57" creationId="{6A54B62D-FC5C-4E1A-8D8B-279576FE5379}"/>
          </ac:grpSpMkLst>
        </pc:grpChg>
        <pc:picChg chg="add mod">
          <ac:chgData name="Ayush Dhoot" userId="8c40d9fe6651ab00" providerId="LiveId" clId="{1EDCECB4-75E0-43D1-8623-491180B2A4D3}" dt="2019-05-04T18:34:12.745" v="295" actId="14100"/>
          <ac:picMkLst>
            <pc:docMk/>
            <pc:sldMk cId="1768744829" sldId="273"/>
            <ac:picMk id="4" creationId="{5D064A41-B70A-4D55-917F-3423961319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4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5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69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8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4B02-59C2-441E-9028-EF612E7931D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AF92D4-6FEF-432A-81ED-A297B50F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aspberrypi.org/products/raspberry-pi-3-model-b-plu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6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517C-C3CB-40FB-87B4-0156ECC71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6"/>
            <a:ext cx="4780026" cy="74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/>
              <a:t>SIGN FOLLOWING BOT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E9396-B262-4F8F-A25F-6C6AC459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7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Members: -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Ayush Dhoot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Siddhant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Jajoo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Satya Mehta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F2C78-7FC9-44C7-B64E-5C8B7E4C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42" y="640080"/>
            <a:ext cx="4331908" cy="5252773"/>
          </a:xfrm>
          <a:prstGeom prst="rect">
            <a:avLst/>
          </a:prstGeom>
        </p:spPr>
      </p:pic>
      <p:sp>
        <p:nvSpPr>
          <p:cNvPr id="4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D6CF36-41B7-4C6C-B44F-51C56B3C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74825"/>
            <a:ext cx="10477500" cy="29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E45AE-4610-4B05-8660-4F53AFBC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253" y="5425465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					Profiling – using </a:t>
            </a:r>
            <a:r>
              <a:rPr lang="en-US" sz="2800" dirty="0" err="1"/>
              <a:t>htop</a:t>
            </a:r>
            <a:endParaRPr lang="en-US" sz="2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64A41-B70A-4D55-917F-34239613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85" y="365032"/>
            <a:ext cx="9977968" cy="5113710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6874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7BE03-977F-485D-9D31-2D616DB4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Platform Resources</a:t>
            </a:r>
            <a:r>
              <a:rPr lang="en-US" dirty="0">
                <a:hlinkClick r:id="rId2"/>
              </a:rPr>
              <a:t>[*]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77DF26-F195-428E-8277-C3ED6DD1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7265415" cy="3759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Raspberry Pi Model 3B+</a:t>
            </a:r>
          </a:p>
          <a:p>
            <a:r>
              <a:rPr lang="en-US" dirty="0"/>
              <a:t>Broadcom BCM2837B0, Cortex-A53 (ARMv8) 64-bit SoC @ 1.4GHz</a:t>
            </a:r>
          </a:p>
          <a:p>
            <a:r>
              <a:rPr lang="en-US" dirty="0"/>
              <a:t>1GB LPDDR2 SDRAM</a:t>
            </a:r>
          </a:p>
          <a:p>
            <a:r>
              <a:rPr lang="en-US" dirty="0"/>
              <a:t>CSI camera port for connecting a Raspberry Pi camera</a:t>
            </a:r>
          </a:p>
          <a:p>
            <a:r>
              <a:rPr lang="en-US" dirty="0"/>
              <a:t>4 USB 2.0 ports</a:t>
            </a:r>
          </a:p>
          <a:p>
            <a:r>
              <a:rPr lang="en-US" dirty="0"/>
              <a:t>WiringPi GPIO libraries.</a:t>
            </a:r>
          </a:p>
          <a:p>
            <a:r>
              <a:rPr lang="en-US" dirty="0"/>
              <a:t>Extended 40-pin GPIO header</a:t>
            </a:r>
          </a:p>
          <a:p>
            <a:r>
              <a:rPr lang="en-US" dirty="0"/>
              <a:t>WIFI support.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73A290-B85F-4E29-A018-975FDA5D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321" y="799846"/>
            <a:ext cx="3545621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4F70-6403-4945-8060-98AD78C6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F1A1-94C5-433A-9F6C-00DB1ABA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frames captured using OpenCV libraries.</a:t>
            </a:r>
          </a:p>
          <a:p>
            <a:r>
              <a:rPr lang="en-US" dirty="0"/>
              <a:t>Image detection using Haar Cascade classifiers.</a:t>
            </a:r>
          </a:p>
          <a:p>
            <a:r>
              <a:rPr lang="en-US" dirty="0"/>
              <a:t>GPIO pins driven by using inbuilt Raspberry Pi libraries.</a:t>
            </a:r>
          </a:p>
          <a:p>
            <a:r>
              <a:rPr lang="en-US" dirty="0"/>
              <a:t>PWM used to control the speed of the motors.</a:t>
            </a:r>
          </a:p>
          <a:p>
            <a:r>
              <a:rPr lang="en-US" dirty="0"/>
              <a:t>Obstacle detection service polls echo and trigger pins to calculate distance. </a:t>
            </a:r>
          </a:p>
          <a:p>
            <a:r>
              <a:rPr lang="en-US" dirty="0"/>
              <a:t>Scheduler implemented as highest priority thread.</a:t>
            </a:r>
          </a:p>
        </p:txBody>
      </p:sp>
    </p:spTree>
    <p:extLst>
      <p:ext uri="{BB962C8B-B14F-4D97-AF65-F5344CB8AC3E}">
        <p14:creationId xmlns:p14="http://schemas.microsoft.com/office/powerpoint/2010/main" val="227881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FE6F-A0BF-428F-83C9-CF9C8096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F8B0-0936-4847-A155-8FCD081A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 stops whenever YIELD sign is detected at pre determined distance range.</a:t>
            </a:r>
          </a:p>
          <a:p>
            <a:r>
              <a:rPr lang="en-US" dirty="0"/>
              <a:t>It also stop whenever an obstacle is detected at a distance of 0 to 50 cm.</a:t>
            </a:r>
          </a:p>
          <a:p>
            <a:r>
              <a:rPr lang="en-US" dirty="0"/>
              <a:t>In all other cases the bot moves forward. </a:t>
            </a:r>
          </a:p>
          <a:p>
            <a:r>
              <a:rPr lang="en-US" dirty="0"/>
              <a:t>The services are scheduled using RM Policy. </a:t>
            </a:r>
          </a:p>
          <a:p>
            <a:r>
              <a:rPr lang="en-US" dirty="0"/>
              <a:t>Schedule failed when we tried more than one sign.</a:t>
            </a:r>
          </a:p>
          <a:p>
            <a:r>
              <a:rPr lang="en-US" dirty="0"/>
              <a:t>WCET of ultrasonic sensor was longer than expected.</a:t>
            </a:r>
          </a:p>
          <a:p>
            <a:r>
              <a:rPr lang="en-US" dirty="0"/>
              <a:t>If we increase frequency of camera service the schedule was no longer feasible. </a:t>
            </a:r>
          </a:p>
        </p:txBody>
      </p:sp>
    </p:spTree>
    <p:extLst>
      <p:ext uri="{BB962C8B-B14F-4D97-AF65-F5344CB8AC3E}">
        <p14:creationId xmlns:p14="http://schemas.microsoft.com/office/powerpoint/2010/main" val="160736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0C80-BDB1-44CE-8929-41CF223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C9F10-3D9C-4B59-B363-DABD2FA9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13"/>
          <a:stretch/>
        </p:blipFill>
        <p:spPr>
          <a:xfrm>
            <a:off x="2592925" y="1705292"/>
            <a:ext cx="8041470" cy="45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E2AE-E3CF-4341-BC6A-EBF014C2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084290"/>
          </a:xfrm>
        </p:spPr>
        <p:txBody>
          <a:bodyPr anchor="b"/>
          <a:lstStyle/>
          <a:p>
            <a:pPr algn="ctr"/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84846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53F9-66FA-411D-9B43-BFE3AEE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53B8-8222-4CD8-BEF9-914C4272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855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66E8-940F-4E72-A6C2-F7DCB8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4450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59A7CA-9773-466F-A07B-8BA88DD3C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868405"/>
            <a:ext cx="7985344" cy="3906309"/>
          </a:xfrm>
        </p:spPr>
      </p:pic>
    </p:spTree>
    <p:extLst>
      <p:ext uri="{BB962C8B-B14F-4D97-AF65-F5344CB8AC3E}">
        <p14:creationId xmlns:p14="http://schemas.microsoft.com/office/powerpoint/2010/main" val="392841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2518-FC4B-4674-A7C8-4DE4BD64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410"/>
          </a:xfrm>
        </p:spPr>
        <p:txBody>
          <a:bodyPr/>
          <a:lstStyle/>
          <a:p>
            <a:r>
              <a:rPr lang="en-US" dirty="0"/>
              <a:t>Software Flow Chart</a:t>
            </a:r>
          </a:p>
        </p:txBody>
      </p:sp>
      <p:pic>
        <p:nvPicPr>
          <p:cNvPr id="8" name="image3.png">
            <a:extLst>
              <a:ext uri="{FF2B5EF4-FFF2-40B4-BE49-F238E27FC236}">
                <a16:creationId xmlns:a16="http://schemas.microsoft.com/office/drawing/2014/main" id="{C60865FC-2B80-4C72-B019-6A8561CF72D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43706" y="1828801"/>
            <a:ext cx="7450534" cy="45618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521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6C16-CDD4-42C9-949D-4302EB1F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1866"/>
            <a:ext cx="8911687" cy="1280890"/>
          </a:xfrm>
        </p:spPr>
        <p:txBody>
          <a:bodyPr/>
          <a:lstStyle/>
          <a:p>
            <a:r>
              <a:rPr lang="en-US" dirty="0"/>
              <a:t>Control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C0B5D-4E3B-4E54-81B0-728687B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735455"/>
            <a:ext cx="93916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BC13-3A89-46B9-9A6A-2219C049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157C-8A8A-4B9E-B9FB-4ABFF6B8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camera interface. </a:t>
            </a:r>
          </a:p>
          <a:p>
            <a:r>
              <a:rPr lang="en-US" dirty="0"/>
              <a:t>DC Motors interfaced using H Bridge motor driver.</a:t>
            </a:r>
          </a:p>
          <a:p>
            <a:r>
              <a:rPr lang="en-US" dirty="0"/>
              <a:t>Ultrasonic sensor interface to detect obstacles.</a:t>
            </a:r>
          </a:p>
          <a:p>
            <a:r>
              <a:rPr lang="en-US" dirty="0"/>
              <a:t>Three services scheduled using Rate Monotonic Policy. </a:t>
            </a:r>
          </a:p>
          <a:p>
            <a:r>
              <a:rPr lang="en-US" dirty="0"/>
              <a:t>Scheduler posts semaphores of the services at pre determined frequency.</a:t>
            </a:r>
          </a:p>
        </p:txBody>
      </p:sp>
    </p:spTree>
    <p:extLst>
      <p:ext uri="{BB962C8B-B14F-4D97-AF65-F5344CB8AC3E}">
        <p14:creationId xmlns:p14="http://schemas.microsoft.com/office/powerpoint/2010/main" val="185081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ABBD-A5CA-46C3-BA68-724C0061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4CBB-FC9E-4D9C-AD1E-3696449D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task must have highest priority as the control of the bot depends upon the motor state and the sensor and camera flags. </a:t>
            </a:r>
          </a:p>
          <a:p>
            <a:r>
              <a:rPr lang="en-US" dirty="0"/>
              <a:t>Obstacle detection must have higher priority than camera as the bot should detect obstacle of any kind and stop accordingly to avoid collision.</a:t>
            </a:r>
          </a:p>
          <a:p>
            <a:r>
              <a:rPr lang="en-US" dirty="0"/>
              <a:t>Camera capture task has the least priority of these task as the detection of the sign is not the most frequent at hand.</a:t>
            </a:r>
          </a:p>
        </p:txBody>
      </p:sp>
    </p:spTree>
    <p:extLst>
      <p:ext uri="{BB962C8B-B14F-4D97-AF65-F5344CB8AC3E}">
        <p14:creationId xmlns:p14="http://schemas.microsoft.com/office/powerpoint/2010/main" val="109573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1CBF-DD8D-403D-8CEB-F3DB1985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0788F-BD1B-4C13-8B99-EB661A971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898894"/>
              </p:ext>
            </p:extLst>
          </p:nvPr>
        </p:nvGraphicFramePr>
        <p:xfrm>
          <a:off x="2589213" y="2133600"/>
          <a:ext cx="89154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45765691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17027264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36274268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81585468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577940983"/>
                    </a:ext>
                  </a:extLst>
                </a:gridCol>
              </a:tblGrid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(Hz)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605203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Motor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54977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Ultrasonic obstacle detection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503882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84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99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6BC-9555-40C5-9C29-497D83D6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WCET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AFA3-5C25-482D-9AC9-FECB211C2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1687" cy="2641600"/>
          </a:xfrm>
        </p:spPr>
        <p:txBody>
          <a:bodyPr/>
          <a:lstStyle/>
          <a:p>
            <a:r>
              <a:rPr lang="en-US" dirty="0"/>
              <a:t>Motor Service has the lowest have WCET (10-20 us) as it just drives the </a:t>
            </a:r>
            <a:r>
              <a:rPr lang="en-US" dirty="0" err="1"/>
              <a:t>gpio</a:t>
            </a:r>
            <a:r>
              <a:rPr lang="en-US" dirty="0"/>
              <a:t> pins depending on the flags. </a:t>
            </a:r>
          </a:p>
          <a:p>
            <a:r>
              <a:rPr lang="en-US" dirty="0"/>
              <a:t>Obstacle detection service WCET depends on the distance between the object and the sensor (10ms – 130ms).</a:t>
            </a:r>
          </a:p>
          <a:p>
            <a:r>
              <a:rPr lang="en-US" dirty="0"/>
              <a:t>For one frame camera takes around 150ms to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5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AAE5-D14B-4A30-B3C4-FDF3CEFC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Cheddar Analysis</a:t>
            </a:r>
          </a:p>
        </p:txBody>
      </p:sp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C01E999-89CB-4DD7-86F3-379524D5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25" y="1524000"/>
            <a:ext cx="8642350" cy="1790700"/>
          </a:xfrm>
          <a:prstGeom prst="rect">
            <a:avLst/>
          </a:prstGeom>
        </p:spPr>
      </p:pic>
      <p:pic>
        <p:nvPicPr>
          <p:cNvPr id="18" name="Picture 17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FBC1F591-481C-46D1-988D-95B96EA07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4214590"/>
            <a:ext cx="8726369" cy="1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0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427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SIGN FOLLOWING BOT</vt:lpstr>
      <vt:lpstr>Block Diagram</vt:lpstr>
      <vt:lpstr>Software Flow Chart</vt:lpstr>
      <vt:lpstr>Control Flow Diagram</vt:lpstr>
      <vt:lpstr>Capability Requirements</vt:lpstr>
      <vt:lpstr>Priority requirements</vt:lpstr>
      <vt:lpstr>Real-Time Requirements</vt:lpstr>
      <vt:lpstr>WCET of services</vt:lpstr>
      <vt:lpstr>Cheddar Analysis</vt:lpstr>
      <vt:lpstr>PowerPoint Presentation</vt:lpstr>
      <vt:lpstr>     Profiling – using htop</vt:lpstr>
      <vt:lpstr>Platform Resources[*]</vt:lpstr>
      <vt:lpstr>Prototype Implementation</vt:lpstr>
      <vt:lpstr>Implementation and Analysis</vt:lpstr>
      <vt:lpstr>Validation Plan</vt:lpstr>
      <vt:lpstr>DEMO TIME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FOLLOWING BOT</dc:title>
  <dc:creator>Ayush Dhoot</dc:creator>
  <cp:lastModifiedBy>Ayush Dhoot</cp:lastModifiedBy>
  <cp:revision>1</cp:revision>
  <dcterms:created xsi:type="dcterms:W3CDTF">2019-05-04T18:33:15Z</dcterms:created>
  <dcterms:modified xsi:type="dcterms:W3CDTF">2019-05-04T21:18:41Z</dcterms:modified>
</cp:coreProperties>
</file>