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sldIdLst>
    <p:sldId id="256" r:id="rId2"/>
    <p:sldId id="257" r:id="rId3"/>
    <p:sldId id="258" r:id="rId4"/>
    <p:sldId id="273" r:id="rId5"/>
    <p:sldId id="274" r:id="rId6"/>
    <p:sldId id="275" r:id="rId7"/>
    <p:sldId id="276" r:id="rId8"/>
    <p:sldId id="277" r:id="rId9"/>
    <p:sldId id="278" r:id="rId10"/>
    <p:sldId id="271" r:id="rId11"/>
    <p:sldId id="260" r:id="rId12"/>
    <p:sldId id="272" r:id="rId13"/>
    <p:sldId id="279" r:id="rId14"/>
    <p:sldId id="280" r:id="rId15"/>
    <p:sldId id="281" r:id="rId16"/>
    <p:sldId id="282" r:id="rId17"/>
    <p:sldId id="267" r:id="rId18"/>
    <p:sldId id="268" r:id="rId19"/>
    <p:sldId id="269" r:id="rId20"/>
    <p:sldId id="284" r:id="rId21"/>
    <p:sldId id="28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D8D4C3-79B7-4E25-9AB8-A63742AA9144}" v="494" dt="2018-06-21T20:09:35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o Gamage" userId="98f0ebd4da3a1060" providerId="LiveId" clId="{12D8D4C3-79B7-4E25-9AB8-A63742AA9144}"/>
    <pc:docChg chg="undo custSel addSld delSld modSld">
      <pc:chgData name="Stefano Gamage" userId="98f0ebd4da3a1060" providerId="LiveId" clId="{12D8D4C3-79B7-4E25-9AB8-A63742AA9144}" dt="2018-06-21T20:09:35.648" v="492" actId="2696"/>
      <pc:docMkLst>
        <pc:docMk/>
      </pc:docMkLst>
      <pc:sldChg chg="addSp delSp modSp mod setBg">
        <pc:chgData name="Stefano Gamage" userId="98f0ebd4da3a1060" providerId="LiveId" clId="{12D8D4C3-79B7-4E25-9AB8-A63742AA9144}" dt="2018-06-21T18:24:33.238" v="18" actId="2696"/>
        <pc:sldMkLst>
          <pc:docMk/>
          <pc:sldMk cId="631903057" sldId="258"/>
        </pc:sldMkLst>
        <pc:spChg chg="mod">
          <ac:chgData name="Stefano Gamage" userId="98f0ebd4da3a1060" providerId="LiveId" clId="{12D8D4C3-79B7-4E25-9AB8-A63742AA9144}" dt="2018-06-21T18:23:01.587" v="16" actId="26606"/>
          <ac:spMkLst>
            <pc:docMk/>
            <pc:sldMk cId="631903057" sldId="258"/>
            <ac:spMk id="2" creationId="{77A6DDF1-EAF2-407F-9119-D39547649815}"/>
          </ac:spMkLst>
        </pc:spChg>
        <pc:spChg chg="add del mod">
          <ac:chgData name="Stefano Gamage" userId="98f0ebd4da3a1060" providerId="LiveId" clId="{12D8D4C3-79B7-4E25-9AB8-A63742AA9144}" dt="2018-06-21T18:23:01.587" v="16" actId="26606"/>
          <ac:spMkLst>
            <pc:docMk/>
            <pc:sldMk cId="631903057" sldId="258"/>
            <ac:spMk id="3" creationId="{EEAAECA5-24C1-41F1-B970-1FA4BF97741E}"/>
          </ac:spMkLst>
        </pc:spChg>
        <pc:spChg chg="add del">
          <ac:chgData name="Stefano Gamage" userId="98f0ebd4da3a1060" providerId="LiveId" clId="{12D8D4C3-79B7-4E25-9AB8-A63742AA9144}" dt="2018-06-21T18:22:49.601" v="12" actId="26606"/>
          <ac:spMkLst>
            <pc:docMk/>
            <pc:sldMk cId="631903057" sldId="258"/>
            <ac:spMk id="8" creationId="{77D7B666-D5E6-48CE-B26A-FB5E5C34AF90}"/>
          </ac:spMkLst>
        </pc:spChg>
        <pc:spChg chg="add del">
          <ac:chgData name="Stefano Gamage" userId="98f0ebd4da3a1060" providerId="LiveId" clId="{12D8D4C3-79B7-4E25-9AB8-A63742AA9144}" dt="2018-06-21T18:22:48.097" v="10" actId="26606"/>
          <ac:spMkLst>
            <pc:docMk/>
            <pc:sldMk cId="631903057" sldId="258"/>
            <ac:spMk id="10" creationId="{0AE4C84F-7457-4662-AFA3-554A32B9C3DC}"/>
          </ac:spMkLst>
        </pc:spChg>
        <pc:spChg chg="add del">
          <ac:chgData name="Stefano Gamage" userId="98f0ebd4da3a1060" providerId="LiveId" clId="{12D8D4C3-79B7-4E25-9AB8-A63742AA9144}" dt="2018-06-21T18:22:48.097" v="10" actId="26606"/>
          <ac:spMkLst>
            <pc:docMk/>
            <pc:sldMk cId="631903057" sldId="258"/>
            <ac:spMk id="12" creationId="{9DF9B39E-8A25-4BC3-B3C0-ACD46B94E6DF}"/>
          </ac:spMkLst>
        </pc:spChg>
        <pc:spChg chg="add del">
          <ac:chgData name="Stefano Gamage" userId="98f0ebd4da3a1060" providerId="LiveId" clId="{12D8D4C3-79B7-4E25-9AB8-A63742AA9144}" dt="2018-06-21T18:22:49.601" v="12" actId="26606"/>
          <ac:spMkLst>
            <pc:docMk/>
            <pc:sldMk cId="631903057" sldId="258"/>
            <ac:spMk id="16" creationId="{EEAAECA5-24C1-41F1-B970-1FA4BF97741E}"/>
          </ac:spMkLst>
        </pc:spChg>
        <pc:spChg chg="add del">
          <ac:chgData name="Stefano Gamage" userId="98f0ebd4da3a1060" providerId="LiveId" clId="{12D8D4C3-79B7-4E25-9AB8-A63742AA9144}" dt="2018-06-21T18:22:49.601" v="12" actId="26606"/>
          <ac:spMkLst>
            <pc:docMk/>
            <pc:sldMk cId="631903057" sldId="258"/>
            <ac:spMk id="17" creationId="{F6EE670A-A41A-44AD-BC1C-2090365EB5B3}"/>
          </ac:spMkLst>
        </pc:spChg>
        <pc:spChg chg="add del">
          <ac:chgData name="Stefano Gamage" userId="98f0ebd4da3a1060" providerId="LiveId" clId="{12D8D4C3-79B7-4E25-9AB8-A63742AA9144}" dt="2018-06-21T18:23:01.587" v="16" actId="26606"/>
          <ac:spMkLst>
            <pc:docMk/>
            <pc:sldMk cId="631903057" sldId="258"/>
            <ac:spMk id="21" creationId="{A10C41F2-1746-4431-9B52-B9F147A896B8}"/>
          </ac:spMkLst>
        </pc:spChg>
        <pc:spChg chg="add del">
          <ac:chgData name="Stefano Gamage" userId="98f0ebd4da3a1060" providerId="LiveId" clId="{12D8D4C3-79B7-4E25-9AB8-A63742AA9144}" dt="2018-06-21T18:23:01.587" v="16" actId="26606"/>
          <ac:spMkLst>
            <pc:docMk/>
            <pc:sldMk cId="631903057" sldId="258"/>
            <ac:spMk id="22" creationId="{7984928E-D694-4849-BBAD-D7C7DC405478}"/>
          </ac:spMkLst>
        </pc:spChg>
        <pc:spChg chg="add del">
          <ac:chgData name="Stefano Gamage" userId="98f0ebd4da3a1060" providerId="LiveId" clId="{12D8D4C3-79B7-4E25-9AB8-A63742AA9144}" dt="2018-06-21T18:23:01.587" v="16" actId="26606"/>
          <ac:spMkLst>
            <pc:docMk/>
            <pc:sldMk cId="631903057" sldId="258"/>
            <ac:spMk id="23" creationId="{A24A153C-9BEC-46E7-9AA4-DFC65A2B1A87}"/>
          </ac:spMkLst>
        </pc:spChg>
        <pc:spChg chg="add del">
          <ac:chgData name="Stefano Gamage" userId="98f0ebd4da3a1060" providerId="LiveId" clId="{12D8D4C3-79B7-4E25-9AB8-A63742AA9144}" dt="2018-06-21T18:23:01.587" v="16" actId="26606"/>
          <ac:spMkLst>
            <pc:docMk/>
            <pc:sldMk cId="631903057" sldId="258"/>
            <ac:spMk id="24" creationId="{EEAAECA5-24C1-41F1-B970-1FA4BF97741E}"/>
          </ac:spMkLst>
        </pc:spChg>
        <pc:graphicFrameChg chg="add del">
          <ac:chgData name="Stefano Gamage" userId="98f0ebd4da3a1060" providerId="LiveId" clId="{12D8D4C3-79B7-4E25-9AB8-A63742AA9144}" dt="2018-06-21T18:22:48.097" v="10" actId="26606"/>
          <ac:graphicFrameMkLst>
            <pc:docMk/>
            <pc:sldMk cId="631903057" sldId="258"/>
            <ac:graphicFrameMk id="6" creationId="{4741DB4D-DCFA-40E7-8389-F59DAB0C5C84}"/>
          </ac:graphicFrameMkLst>
        </pc:graphicFrameChg>
        <pc:graphicFrameChg chg="add del">
          <ac:chgData name="Stefano Gamage" userId="98f0ebd4da3a1060" providerId="LiveId" clId="{12D8D4C3-79B7-4E25-9AB8-A63742AA9144}" dt="2018-06-21T18:22:56.974" v="14" actId="26606"/>
          <ac:graphicFrameMkLst>
            <pc:docMk/>
            <pc:sldMk cId="631903057" sldId="258"/>
            <ac:graphicFrameMk id="19" creationId="{443E75D7-CE40-4974-B7DA-929AA79E65EE}"/>
          </ac:graphicFrameMkLst>
        </pc:graphicFrameChg>
        <pc:picChg chg="add del mod ord">
          <ac:chgData name="Stefano Gamage" userId="98f0ebd4da3a1060" providerId="LiveId" clId="{12D8D4C3-79B7-4E25-9AB8-A63742AA9144}" dt="2018-06-21T18:22:16.896" v="8" actId="2696"/>
          <ac:picMkLst>
            <pc:docMk/>
            <pc:sldMk cId="631903057" sldId="258"/>
            <ac:picMk id="5" creationId="{670BC805-695D-4DED-A420-282DEDB425B9}"/>
          </ac:picMkLst>
        </pc:picChg>
        <pc:picChg chg="add del mod">
          <ac:chgData name="Stefano Gamage" userId="98f0ebd4da3a1060" providerId="LiveId" clId="{12D8D4C3-79B7-4E25-9AB8-A63742AA9144}" dt="2018-06-21T18:22:16.896" v="8" actId="2696"/>
          <ac:picMkLst>
            <pc:docMk/>
            <pc:sldMk cId="631903057" sldId="258"/>
            <ac:picMk id="7" creationId="{8F6EC874-97FF-49D2-8721-8A909E88D0CF}"/>
          </ac:picMkLst>
        </pc:picChg>
        <pc:picChg chg="add del mod">
          <ac:chgData name="Stefano Gamage" userId="98f0ebd4da3a1060" providerId="LiveId" clId="{12D8D4C3-79B7-4E25-9AB8-A63742AA9144}" dt="2018-06-21T18:24:33.238" v="18" actId="2696"/>
          <ac:picMkLst>
            <pc:docMk/>
            <pc:sldMk cId="631903057" sldId="258"/>
            <ac:picMk id="11" creationId="{96681F40-3414-461A-978E-99A16C923A36}"/>
          </ac:picMkLst>
        </pc:picChg>
        <pc:cxnChg chg="add del">
          <ac:chgData name="Stefano Gamage" userId="98f0ebd4da3a1060" providerId="LiveId" clId="{12D8D4C3-79B7-4E25-9AB8-A63742AA9144}" dt="2018-06-21T18:22:48.097" v="10" actId="26606"/>
          <ac:cxnSpMkLst>
            <pc:docMk/>
            <pc:sldMk cId="631903057" sldId="258"/>
            <ac:cxnSpMk id="14" creationId="{BA91CE2E-0B4F-41F3-95F2-0EB7003685D2}"/>
          </ac:cxnSpMkLst>
        </pc:cxnChg>
        <pc:cxnChg chg="add del">
          <ac:chgData name="Stefano Gamage" userId="98f0ebd4da3a1060" providerId="LiveId" clId="{12D8D4C3-79B7-4E25-9AB8-A63742AA9144}" dt="2018-06-21T18:23:01.587" v="16" actId="26606"/>
          <ac:cxnSpMkLst>
            <pc:docMk/>
            <pc:sldMk cId="631903057" sldId="258"/>
            <ac:cxnSpMk id="25" creationId="{99237721-19CF-41B1-AA0A-E1E1A8282D52}"/>
          </ac:cxnSpMkLst>
        </pc:cxnChg>
      </pc:sldChg>
      <pc:sldChg chg="modSp del">
        <pc:chgData name="Stefano Gamage" userId="98f0ebd4da3a1060" providerId="LiveId" clId="{12D8D4C3-79B7-4E25-9AB8-A63742AA9144}" dt="2018-06-21T20:09:35.648" v="492" actId="2696"/>
        <pc:sldMkLst>
          <pc:docMk/>
          <pc:sldMk cId="2509751501" sldId="259"/>
        </pc:sldMkLst>
        <pc:spChg chg="mod">
          <ac:chgData name="Stefano Gamage" userId="98f0ebd4da3a1060" providerId="LiveId" clId="{12D8D4C3-79B7-4E25-9AB8-A63742AA9144}" dt="2018-06-21T19:19:40.851" v="194" actId="20577"/>
          <ac:spMkLst>
            <pc:docMk/>
            <pc:sldMk cId="2509751501" sldId="259"/>
            <ac:spMk id="2" creationId="{8252433E-D337-4115-80EE-F1ECD7304D5E}"/>
          </ac:spMkLst>
        </pc:spChg>
      </pc:sldChg>
      <pc:sldChg chg="addSp delSp modSp add">
        <pc:chgData name="Stefano Gamage" userId="98f0ebd4da3a1060" providerId="LiveId" clId="{12D8D4C3-79B7-4E25-9AB8-A63742AA9144}" dt="2018-06-21T19:08:34.920" v="146" actId="1076"/>
        <pc:sldMkLst>
          <pc:docMk/>
          <pc:sldMk cId="3759034674" sldId="261"/>
        </pc:sldMkLst>
        <pc:spChg chg="del">
          <ac:chgData name="Stefano Gamage" userId="98f0ebd4da3a1060" providerId="LiveId" clId="{12D8D4C3-79B7-4E25-9AB8-A63742AA9144}" dt="2018-06-21T19:02:08.972" v="20" actId="1076"/>
          <ac:spMkLst>
            <pc:docMk/>
            <pc:sldMk cId="3759034674" sldId="261"/>
            <ac:spMk id="2" creationId="{9CFBD72B-066D-47E3-BA44-D0FE912F46EC}"/>
          </ac:spMkLst>
        </pc:spChg>
        <pc:spChg chg="del">
          <ac:chgData name="Stefano Gamage" userId="98f0ebd4da3a1060" providerId="LiveId" clId="{12D8D4C3-79B7-4E25-9AB8-A63742AA9144}" dt="2018-06-21T19:02:08.972" v="20" actId="1076"/>
          <ac:spMkLst>
            <pc:docMk/>
            <pc:sldMk cId="3759034674" sldId="261"/>
            <ac:spMk id="3" creationId="{93B1D738-56BF-4C70-AD6F-EBC3C1FC6A33}"/>
          </ac:spMkLst>
        </pc:spChg>
        <pc:spChg chg="add mod">
          <ac:chgData name="Stefano Gamage" userId="98f0ebd4da3a1060" providerId="LiveId" clId="{12D8D4C3-79B7-4E25-9AB8-A63742AA9144}" dt="2018-06-21T19:07:14.254" v="80" actId="1076"/>
          <ac:spMkLst>
            <pc:docMk/>
            <pc:sldMk cId="3759034674" sldId="261"/>
            <ac:spMk id="8" creationId="{1FFE10D9-0B25-491C-B685-19E159EB47E7}"/>
          </ac:spMkLst>
        </pc:spChg>
        <pc:spChg chg="add mod">
          <ac:chgData name="Stefano Gamage" userId="98f0ebd4da3a1060" providerId="LiveId" clId="{12D8D4C3-79B7-4E25-9AB8-A63742AA9144}" dt="2018-06-21T19:08:34.920" v="146" actId="1076"/>
          <ac:spMkLst>
            <pc:docMk/>
            <pc:sldMk cId="3759034674" sldId="261"/>
            <ac:spMk id="9" creationId="{FE5BAC2C-5A3B-4523-9FBE-F03243E18DC0}"/>
          </ac:spMkLst>
        </pc:spChg>
        <pc:picChg chg="add mod">
          <ac:chgData name="Stefano Gamage" userId="98f0ebd4da3a1060" providerId="LiveId" clId="{12D8D4C3-79B7-4E25-9AB8-A63742AA9144}" dt="2018-06-21T19:03:14.052" v="30" actId="1076"/>
          <ac:picMkLst>
            <pc:docMk/>
            <pc:sldMk cId="3759034674" sldId="261"/>
            <ac:picMk id="5" creationId="{4D772B2F-5401-40F5-BC68-8525F3948420}"/>
          </ac:picMkLst>
        </pc:picChg>
        <pc:picChg chg="add mod">
          <ac:chgData name="Stefano Gamage" userId="98f0ebd4da3a1060" providerId="LiveId" clId="{12D8D4C3-79B7-4E25-9AB8-A63742AA9144}" dt="2018-06-21T19:02:59.482" v="27" actId="1076"/>
          <ac:picMkLst>
            <pc:docMk/>
            <pc:sldMk cId="3759034674" sldId="261"/>
            <ac:picMk id="7" creationId="{6175E4AC-BDA6-4E7E-9C32-E3DCCEFAEC96}"/>
          </ac:picMkLst>
        </pc:picChg>
      </pc:sldChg>
      <pc:sldChg chg="addSp delSp modSp add">
        <pc:chgData name="Stefano Gamage" userId="98f0ebd4da3a1060" providerId="LiveId" clId="{12D8D4C3-79B7-4E25-9AB8-A63742AA9144}" dt="2018-06-21T20:09:07.252" v="488" actId="1076"/>
        <pc:sldMkLst>
          <pc:docMk/>
          <pc:sldMk cId="2967497690" sldId="262"/>
        </pc:sldMkLst>
        <pc:spChg chg="mod">
          <ac:chgData name="Stefano Gamage" userId="98f0ebd4da3a1060" providerId="LiveId" clId="{12D8D4C3-79B7-4E25-9AB8-A63742AA9144}" dt="2018-06-21T20:06:34.121" v="455" actId="20577"/>
          <ac:spMkLst>
            <pc:docMk/>
            <pc:sldMk cId="2967497690" sldId="262"/>
            <ac:spMk id="2" creationId="{B86592F7-9AD0-437D-A941-82D7AB7FFBD5}"/>
          </ac:spMkLst>
        </pc:spChg>
        <pc:spChg chg="del">
          <ac:chgData name="Stefano Gamage" userId="98f0ebd4da3a1060" providerId="LiveId" clId="{12D8D4C3-79B7-4E25-9AB8-A63742AA9144}" dt="2018-06-21T19:09:34.340" v="180" actId="931"/>
          <ac:spMkLst>
            <pc:docMk/>
            <pc:sldMk cId="2967497690" sldId="262"/>
            <ac:spMk id="3" creationId="{27FDD248-0202-4D3F-AC6F-572EB8329653}"/>
          </ac:spMkLst>
        </pc:spChg>
        <pc:spChg chg="add del mod">
          <ac:chgData name="Stefano Gamage" userId="98f0ebd4da3a1060" providerId="LiveId" clId="{12D8D4C3-79B7-4E25-9AB8-A63742AA9144}" dt="2018-06-21T20:09:03.611" v="487" actId="931"/>
          <ac:spMkLst>
            <pc:docMk/>
            <pc:sldMk cId="2967497690" sldId="262"/>
            <ac:spMk id="7" creationId="{4DF8C1F6-AFE5-4AA5-8A76-2281FAF587ED}"/>
          </ac:spMkLst>
        </pc:spChg>
        <pc:graphicFrameChg chg="add mod modGraphic">
          <ac:chgData name="Stefano Gamage" userId="98f0ebd4da3a1060" providerId="LiveId" clId="{12D8D4C3-79B7-4E25-9AB8-A63742AA9144}" dt="2018-06-21T20:08:54.188" v="485" actId="20577"/>
          <ac:graphicFrameMkLst>
            <pc:docMk/>
            <pc:sldMk cId="2967497690" sldId="262"/>
            <ac:graphicFrameMk id="6" creationId="{C433A80C-27D0-4726-9218-859E4CB80710}"/>
          </ac:graphicFrameMkLst>
        </pc:graphicFrameChg>
        <pc:picChg chg="add del mod">
          <ac:chgData name="Stefano Gamage" userId="98f0ebd4da3a1060" providerId="LiveId" clId="{12D8D4C3-79B7-4E25-9AB8-A63742AA9144}" dt="2018-06-21T20:08:59.317" v="486" actId="1076"/>
          <ac:picMkLst>
            <pc:docMk/>
            <pc:sldMk cId="2967497690" sldId="262"/>
            <ac:picMk id="5" creationId="{F48F1386-1E04-49F5-9FE7-0A5DB9BD636D}"/>
          </ac:picMkLst>
        </pc:picChg>
        <pc:picChg chg="add mod">
          <ac:chgData name="Stefano Gamage" userId="98f0ebd4da3a1060" providerId="LiveId" clId="{12D8D4C3-79B7-4E25-9AB8-A63742AA9144}" dt="2018-06-21T20:09:07.252" v="488" actId="1076"/>
          <ac:picMkLst>
            <pc:docMk/>
            <pc:sldMk cId="2967497690" sldId="262"/>
            <ac:picMk id="9" creationId="{36CD2A62-3C93-4EBF-8470-1852419CC7FC}"/>
          </ac:picMkLst>
        </pc:picChg>
      </pc:sldChg>
      <pc:sldChg chg="addSp delSp modSp add">
        <pc:chgData name="Stefano Gamage" userId="98f0ebd4da3a1060" providerId="LiveId" clId="{12D8D4C3-79B7-4E25-9AB8-A63742AA9144}" dt="2018-06-21T19:58:12.729" v="353" actId="1076"/>
        <pc:sldMkLst>
          <pc:docMk/>
          <pc:sldMk cId="1968251323" sldId="263"/>
        </pc:sldMkLst>
        <pc:spChg chg="mod">
          <ac:chgData name="Stefano Gamage" userId="98f0ebd4da3a1060" providerId="LiveId" clId="{12D8D4C3-79B7-4E25-9AB8-A63742AA9144}" dt="2018-06-21T19:51:10.938" v="320" actId="20577"/>
          <ac:spMkLst>
            <pc:docMk/>
            <pc:sldMk cId="1968251323" sldId="263"/>
            <ac:spMk id="2" creationId="{B86592F7-9AD0-437D-A941-82D7AB7FFBD5}"/>
          </ac:spMkLst>
        </pc:spChg>
        <pc:spChg chg="add del mod">
          <ac:chgData name="Stefano Gamage" userId="98f0ebd4da3a1060" providerId="LiveId" clId="{12D8D4C3-79B7-4E25-9AB8-A63742AA9144}" dt="2018-06-21T19:58:00.781" v="352" actId="931"/>
          <ac:spMkLst>
            <pc:docMk/>
            <pc:sldMk cId="1968251323" sldId="263"/>
            <ac:spMk id="3" creationId="{BC4E51C7-2376-49CB-BA69-4FF0CC797078}"/>
          </ac:spMkLst>
        </pc:spChg>
        <pc:graphicFrameChg chg="modGraphic">
          <ac:chgData name="Stefano Gamage" userId="98f0ebd4da3a1060" providerId="LiveId" clId="{12D8D4C3-79B7-4E25-9AB8-A63742AA9144}" dt="2018-06-21T19:57:44.506" v="350" actId="20577"/>
          <ac:graphicFrameMkLst>
            <pc:docMk/>
            <pc:sldMk cId="1968251323" sldId="263"/>
            <ac:graphicFrameMk id="6" creationId="{C433A80C-27D0-4726-9218-859E4CB80710}"/>
          </ac:graphicFrameMkLst>
        </pc:graphicFrameChg>
        <pc:picChg chg="del">
          <ac:chgData name="Stefano Gamage" userId="98f0ebd4da3a1060" providerId="LiveId" clId="{12D8D4C3-79B7-4E25-9AB8-A63742AA9144}" dt="2018-06-21T19:57:55.119" v="351" actId="1076"/>
          <ac:picMkLst>
            <pc:docMk/>
            <pc:sldMk cId="1968251323" sldId="263"/>
            <ac:picMk id="5" creationId="{F48F1386-1E04-49F5-9FE7-0A5DB9BD636D}"/>
          </ac:picMkLst>
        </pc:picChg>
        <pc:picChg chg="add mod">
          <ac:chgData name="Stefano Gamage" userId="98f0ebd4da3a1060" providerId="LiveId" clId="{12D8D4C3-79B7-4E25-9AB8-A63742AA9144}" dt="2018-06-21T19:58:12.729" v="353" actId="1076"/>
          <ac:picMkLst>
            <pc:docMk/>
            <pc:sldMk cId="1968251323" sldId="263"/>
            <ac:picMk id="7" creationId="{AC7F0821-1617-440E-AF3F-4B0976F3A719}"/>
          </ac:picMkLst>
        </pc:picChg>
      </pc:sldChg>
      <pc:sldChg chg="addSp delSp modSp add">
        <pc:chgData name="Stefano Gamage" userId="98f0ebd4da3a1060" providerId="LiveId" clId="{12D8D4C3-79B7-4E25-9AB8-A63742AA9144}" dt="2018-06-21T20:01:48.414" v="398" actId="1076"/>
        <pc:sldMkLst>
          <pc:docMk/>
          <pc:sldMk cId="1269922661" sldId="264"/>
        </pc:sldMkLst>
        <pc:spChg chg="mod">
          <ac:chgData name="Stefano Gamage" userId="98f0ebd4da3a1060" providerId="LiveId" clId="{12D8D4C3-79B7-4E25-9AB8-A63742AA9144}" dt="2018-06-21T19:59:12.911" v="369" actId="20577"/>
          <ac:spMkLst>
            <pc:docMk/>
            <pc:sldMk cId="1269922661" sldId="264"/>
            <ac:spMk id="2" creationId="{B86592F7-9AD0-437D-A941-82D7AB7FFBD5}"/>
          </ac:spMkLst>
        </pc:spChg>
        <pc:spChg chg="add del mod">
          <ac:chgData name="Stefano Gamage" userId="98f0ebd4da3a1060" providerId="LiveId" clId="{12D8D4C3-79B7-4E25-9AB8-A63742AA9144}" dt="2018-06-21T20:01:41.441" v="397" actId="931"/>
          <ac:spMkLst>
            <pc:docMk/>
            <pc:sldMk cId="1269922661" sldId="264"/>
            <ac:spMk id="3" creationId="{400CEE3F-D44A-4806-9312-689025AEB31C}"/>
          </ac:spMkLst>
        </pc:spChg>
        <pc:graphicFrameChg chg="modGraphic">
          <ac:chgData name="Stefano Gamage" userId="98f0ebd4da3a1060" providerId="LiveId" clId="{12D8D4C3-79B7-4E25-9AB8-A63742AA9144}" dt="2018-06-21T20:01:31.468" v="395" actId="20577"/>
          <ac:graphicFrameMkLst>
            <pc:docMk/>
            <pc:sldMk cId="1269922661" sldId="264"/>
            <ac:graphicFrameMk id="6" creationId="{C433A80C-27D0-4726-9218-859E4CB80710}"/>
          </ac:graphicFrameMkLst>
        </pc:graphicFrameChg>
        <pc:picChg chg="add mod">
          <ac:chgData name="Stefano Gamage" userId="98f0ebd4da3a1060" providerId="LiveId" clId="{12D8D4C3-79B7-4E25-9AB8-A63742AA9144}" dt="2018-06-21T20:01:48.414" v="398" actId="1076"/>
          <ac:picMkLst>
            <pc:docMk/>
            <pc:sldMk cId="1269922661" sldId="264"/>
            <ac:picMk id="5" creationId="{6B5A1E59-926E-49C5-B949-227AF4B6C343}"/>
          </ac:picMkLst>
        </pc:picChg>
        <pc:picChg chg="del">
          <ac:chgData name="Stefano Gamage" userId="98f0ebd4da3a1060" providerId="LiveId" clId="{12D8D4C3-79B7-4E25-9AB8-A63742AA9144}" dt="2018-06-21T20:01:36.983" v="396" actId="1076"/>
          <ac:picMkLst>
            <pc:docMk/>
            <pc:sldMk cId="1269922661" sldId="264"/>
            <ac:picMk id="7" creationId="{AC7F0821-1617-440E-AF3F-4B0976F3A719}"/>
          </ac:picMkLst>
        </pc:picChg>
      </pc:sldChg>
      <pc:sldChg chg="addSp delSp modSp add">
        <pc:chgData name="Stefano Gamage" userId="98f0ebd4da3a1060" providerId="LiveId" clId="{12D8D4C3-79B7-4E25-9AB8-A63742AA9144}" dt="2018-06-21T20:09:24.932" v="491" actId="1076"/>
        <pc:sldMkLst>
          <pc:docMk/>
          <pc:sldMk cId="562928692" sldId="265"/>
        </pc:sldMkLst>
        <pc:spChg chg="mod">
          <ac:chgData name="Stefano Gamage" userId="98f0ebd4da3a1060" providerId="LiveId" clId="{12D8D4C3-79B7-4E25-9AB8-A63742AA9144}" dt="2018-06-21T20:02:47.511" v="415" actId="20577"/>
          <ac:spMkLst>
            <pc:docMk/>
            <pc:sldMk cId="562928692" sldId="265"/>
            <ac:spMk id="2" creationId="{B86592F7-9AD0-437D-A941-82D7AB7FFBD5}"/>
          </ac:spMkLst>
        </pc:spChg>
        <pc:spChg chg="add del mod">
          <ac:chgData name="Stefano Gamage" userId="98f0ebd4da3a1060" providerId="LiveId" clId="{12D8D4C3-79B7-4E25-9AB8-A63742AA9144}" dt="2018-06-21T20:09:16.027" v="490" actId="931"/>
          <ac:spMkLst>
            <pc:docMk/>
            <pc:sldMk cId="562928692" sldId="265"/>
            <ac:spMk id="3" creationId="{76F3CD15-40BF-4BBA-B2F1-07F519C8FDB0}"/>
          </ac:spMkLst>
        </pc:spChg>
        <pc:graphicFrameChg chg="modGraphic">
          <ac:chgData name="Stefano Gamage" userId="98f0ebd4da3a1060" providerId="LiveId" clId="{12D8D4C3-79B7-4E25-9AB8-A63742AA9144}" dt="2018-06-21T20:06:17.899" v="447" actId="20577"/>
          <ac:graphicFrameMkLst>
            <pc:docMk/>
            <pc:sldMk cId="562928692" sldId="265"/>
            <ac:graphicFrameMk id="6" creationId="{C433A80C-27D0-4726-9218-859E4CB80710}"/>
          </ac:graphicFrameMkLst>
        </pc:graphicFrameChg>
        <pc:picChg chg="del">
          <ac:chgData name="Stefano Gamage" userId="98f0ebd4da3a1060" providerId="LiveId" clId="{12D8D4C3-79B7-4E25-9AB8-A63742AA9144}" dt="2018-06-21T20:09:12.217" v="489" actId="1076"/>
          <ac:picMkLst>
            <pc:docMk/>
            <pc:sldMk cId="562928692" sldId="265"/>
            <ac:picMk id="5" creationId="{6B5A1E59-926E-49C5-B949-227AF4B6C343}"/>
          </ac:picMkLst>
        </pc:picChg>
        <pc:picChg chg="add mod">
          <ac:chgData name="Stefano Gamage" userId="98f0ebd4da3a1060" providerId="LiveId" clId="{12D8D4C3-79B7-4E25-9AB8-A63742AA9144}" dt="2018-06-21T20:09:24.932" v="491" actId="1076"/>
          <ac:picMkLst>
            <pc:docMk/>
            <pc:sldMk cId="562928692" sldId="265"/>
            <ac:picMk id="7" creationId="{30A32834-00F8-4EEB-B209-1F815119A422}"/>
          </ac:picMkLst>
        </pc:picChg>
      </pc:sldChg>
      <pc:sldChg chg="add">
        <pc:chgData name="Stefano Gamage" userId="98f0ebd4da3a1060" providerId="LiveId" clId="{12D8D4C3-79B7-4E25-9AB8-A63742AA9144}" dt="2018-06-21T20:06:26.231" v="448" actId="2696"/>
        <pc:sldMkLst>
          <pc:docMk/>
          <pc:sldMk cId="2644028110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DE262D1-8EE7-4472-AC7C-A984D303D48A}" type="datetimeFigureOut">
              <a:rPr lang="it-IT" smtClean="0"/>
              <a:t>22/06/2018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5251-56D9-4D64-94DE-23AADF19FFA9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08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62D1-8EE7-4472-AC7C-A984D303D48A}" type="datetimeFigureOut">
              <a:rPr lang="it-IT" smtClean="0"/>
              <a:t>22/06/2018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5251-56D9-4D64-94DE-23AADF19FF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710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62D1-8EE7-4472-AC7C-A984D303D48A}" type="datetimeFigureOut">
              <a:rPr lang="it-IT" smtClean="0"/>
              <a:t>22/06/2018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5251-56D9-4D64-94DE-23AADF19FFA9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55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62D1-8EE7-4472-AC7C-A984D303D48A}" type="datetimeFigureOut">
              <a:rPr lang="it-IT" smtClean="0"/>
              <a:t>22/06/2018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5251-56D9-4D64-94DE-23AADF19FF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323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62D1-8EE7-4472-AC7C-A984D303D48A}" type="datetimeFigureOut">
              <a:rPr lang="it-IT" smtClean="0"/>
              <a:t>22/06/2018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5251-56D9-4D64-94DE-23AADF19FFA9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26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62D1-8EE7-4472-AC7C-A984D303D48A}" type="datetimeFigureOut">
              <a:rPr lang="it-IT" smtClean="0"/>
              <a:t>22/06/2018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5251-56D9-4D64-94DE-23AADF19FF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99504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62D1-8EE7-4472-AC7C-A984D303D48A}" type="datetimeFigureOut">
              <a:rPr lang="it-IT" smtClean="0"/>
              <a:t>22/06/2018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5251-56D9-4D64-94DE-23AADF19FF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75143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62D1-8EE7-4472-AC7C-A984D303D48A}" type="datetimeFigureOut">
              <a:rPr lang="it-IT" smtClean="0"/>
              <a:t>22/06/2018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5251-56D9-4D64-94DE-23AADF19FF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719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62D1-8EE7-4472-AC7C-A984D303D48A}" type="datetimeFigureOut">
              <a:rPr lang="it-IT" smtClean="0"/>
              <a:t>22/06/2018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5251-56D9-4D64-94DE-23AADF19FF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800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62D1-8EE7-4472-AC7C-A984D303D48A}" type="datetimeFigureOut">
              <a:rPr lang="it-IT" smtClean="0"/>
              <a:t>22/06/2018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5251-56D9-4D64-94DE-23AADF19FF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52166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62D1-8EE7-4472-AC7C-A984D303D48A}" type="datetimeFigureOut">
              <a:rPr lang="it-IT" smtClean="0"/>
              <a:t>22/06/2018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5251-56D9-4D64-94DE-23AADF19FFA9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22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E262D1-8EE7-4472-AC7C-A984D303D48A}" type="datetimeFigureOut">
              <a:rPr lang="it-IT" smtClean="0"/>
              <a:t>22/06/2018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6DC5251-56D9-4D64-94DE-23AADF19FFA9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33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C4DF09-2F2F-43BD-AD5B-085C821E3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178" y="5052290"/>
            <a:ext cx="7772400" cy="1463040"/>
          </a:xfrm>
        </p:spPr>
        <p:txBody>
          <a:bodyPr>
            <a:noAutofit/>
          </a:bodyPr>
          <a:lstStyle/>
          <a:p>
            <a:r>
              <a:rPr lang="it-IT" sz="6000" dirty="0"/>
              <a:t>Identificazione dei modelli e analisi dei dati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1101C084-C74D-4A2B-94F4-F48C87EC71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1600" dirty="0"/>
              <a:t>ANSALDI JACOPO</a:t>
            </a:r>
          </a:p>
          <a:p>
            <a:r>
              <a:rPr lang="it-IT" sz="1600" dirty="0"/>
              <a:t>DI CECCA RITA</a:t>
            </a:r>
          </a:p>
          <a:p>
            <a:r>
              <a:rPr lang="it-IT" sz="1600" dirty="0"/>
              <a:t>KOTHUWA GAMAGE STEFANO</a:t>
            </a:r>
          </a:p>
          <a:p>
            <a:r>
              <a:rPr lang="it-IT" sz="1600" dirty="0"/>
              <a:t>NICHETTI MATTIA</a:t>
            </a:r>
          </a:p>
        </p:txBody>
      </p:sp>
    </p:spTree>
    <p:extLst>
      <p:ext uri="{BB962C8B-B14F-4D97-AF65-F5344CB8AC3E}">
        <p14:creationId xmlns:p14="http://schemas.microsoft.com/office/powerpoint/2010/main" val="3396416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FDB729-DA49-420F-AE63-4D509CD1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Confronto tra i modelli</a:t>
            </a: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E4B65670-4099-4FF3-A2E4-3A5816FA0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490913"/>
              </p:ext>
            </p:extLst>
          </p:nvPr>
        </p:nvGraphicFramePr>
        <p:xfrm>
          <a:off x="819236" y="2737484"/>
          <a:ext cx="9924966" cy="3137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161">
                  <a:extLst>
                    <a:ext uri="{9D8B030D-6E8A-4147-A177-3AD203B41FA5}">
                      <a16:colId xmlns:a16="http://schemas.microsoft.com/office/drawing/2014/main" val="278001736"/>
                    </a:ext>
                  </a:extLst>
                </a:gridCol>
                <a:gridCol w="1654161">
                  <a:extLst>
                    <a:ext uri="{9D8B030D-6E8A-4147-A177-3AD203B41FA5}">
                      <a16:colId xmlns:a16="http://schemas.microsoft.com/office/drawing/2014/main" val="1060137667"/>
                    </a:ext>
                  </a:extLst>
                </a:gridCol>
                <a:gridCol w="1654161">
                  <a:extLst>
                    <a:ext uri="{9D8B030D-6E8A-4147-A177-3AD203B41FA5}">
                      <a16:colId xmlns:a16="http://schemas.microsoft.com/office/drawing/2014/main" val="3897714068"/>
                    </a:ext>
                  </a:extLst>
                </a:gridCol>
                <a:gridCol w="1654161">
                  <a:extLst>
                    <a:ext uri="{9D8B030D-6E8A-4147-A177-3AD203B41FA5}">
                      <a16:colId xmlns:a16="http://schemas.microsoft.com/office/drawing/2014/main" val="2570835912"/>
                    </a:ext>
                  </a:extLst>
                </a:gridCol>
                <a:gridCol w="1654161">
                  <a:extLst>
                    <a:ext uri="{9D8B030D-6E8A-4147-A177-3AD203B41FA5}">
                      <a16:colId xmlns:a16="http://schemas.microsoft.com/office/drawing/2014/main" val="1745433906"/>
                    </a:ext>
                  </a:extLst>
                </a:gridCol>
                <a:gridCol w="1654161">
                  <a:extLst>
                    <a:ext uri="{9D8B030D-6E8A-4147-A177-3AD203B41FA5}">
                      <a16:colId xmlns:a16="http://schemas.microsoft.com/office/drawing/2014/main" val="2555809937"/>
                    </a:ext>
                  </a:extLst>
                </a:gridCol>
              </a:tblGrid>
              <a:tr h="499427">
                <a:tc>
                  <a:txBody>
                    <a:bodyPr/>
                    <a:lstStyle/>
                    <a:p>
                      <a:r>
                        <a:rPr lang="it-IT" dirty="0"/>
                        <a:t>INDICE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LINEARE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QUADRATICO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CUBICO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QUARTO GRADO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QUINTO GRADO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153805"/>
                  </a:ext>
                </a:extLst>
              </a:tr>
              <a:tr h="499427">
                <a:tc>
                  <a:txBody>
                    <a:bodyPr/>
                    <a:lstStyle/>
                    <a:p>
                      <a:r>
                        <a:rPr lang="it-IT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1,5677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0,4205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0,3116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0,3109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0,3910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615229"/>
                  </a:ext>
                </a:extLst>
              </a:tr>
              <a:tr h="499427">
                <a:tc>
                  <a:txBody>
                    <a:bodyPr/>
                    <a:lstStyle/>
                    <a:p>
                      <a:r>
                        <a:rPr lang="it-IT" dirty="0"/>
                        <a:t>FPE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4,7958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1,5228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1,3657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1,3648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1,4792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730604"/>
                  </a:ext>
                </a:extLst>
              </a:tr>
              <a:tr h="499427">
                <a:tc>
                  <a:txBody>
                    <a:bodyPr/>
                    <a:lstStyle/>
                    <a:p>
                      <a:r>
                        <a:rPr lang="it-IT" dirty="0"/>
                        <a:t>MDL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1,6126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0,5102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0,4611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0,5351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0,7049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490856"/>
                  </a:ext>
                </a:extLst>
              </a:tr>
              <a:tr h="499427">
                <a:tc>
                  <a:txBody>
                    <a:bodyPr/>
                    <a:lstStyle/>
                    <a:p>
                      <a:r>
                        <a:rPr lang="it-IT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0,1425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0,0793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0,0738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0,0722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0,0732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271161"/>
                  </a:ext>
                </a:extLst>
              </a:tr>
              <a:tr h="499427">
                <a:tc>
                  <a:txBody>
                    <a:bodyPr/>
                    <a:lstStyle/>
                    <a:p>
                      <a:r>
                        <a:rPr lang="it-IT" dirty="0"/>
                        <a:t>SSR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4,6723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1,4453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1,2519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1,1977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1,2317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026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725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28BEDE-0D99-4810-AF52-2446038A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7200" dirty="0" err="1"/>
              <a:t>Stepwise</a:t>
            </a:r>
            <a:r>
              <a:rPr lang="it-IT" sz="7200" dirty="0"/>
              <a:t> </a:t>
            </a:r>
            <a:r>
              <a:rPr lang="it-IT" sz="7200" dirty="0" err="1"/>
              <a:t>regression</a:t>
            </a:r>
            <a:r>
              <a:rPr lang="it-IT" sz="7200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CA059D-9488-4598-8917-364E483D3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È un procedimento in cui si cerca il modello migliore all’interno di una classe di modelli. Si seguono i seguenti passaggi: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Dato un modello di partenza, considero a uno a uno i </a:t>
            </a:r>
            <a:r>
              <a:rPr lang="it-IT" dirty="0" err="1"/>
              <a:t>regressori</a:t>
            </a:r>
            <a:r>
              <a:rPr lang="it-IT" dirty="0"/>
              <a:t> che non fanno parte del modello e verifico se fanno migliorare il modello. 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Si studiano i </a:t>
            </a:r>
            <a:r>
              <a:rPr lang="it-IT" dirty="0" err="1"/>
              <a:t>regressori</a:t>
            </a:r>
            <a:r>
              <a:rPr lang="it-IT" dirty="0"/>
              <a:t> per determinare se la loro rimozione migliora o peggiora il modello. Scelgo quello che mi fa migliorare di più.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Si itera al passaggio 1.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1625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3">
            <a:extLst>
              <a:ext uri="{FF2B5EF4-FFF2-40B4-BE49-F238E27FC236}">
                <a16:creationId xmlns:a16="http://schemas.microsoft.com/office/drawing/2014/main" id="{48B00F7F-98DB-4C82-B7BD-26D5B06E1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777450"/>
            <a:ext cx="6909577" cy="53030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109BBC8-C355-4C6A-B9D2-042154870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it-IT" sz="4000" dirty="0"/>
              <a:t>STEPWISE MODELLO LINEARE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32268C75-3F2B-48C6-9B01-8F5D6437D7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9684188"/>
              </p:ext>
            </p:extLst>
          </p:nvPr>
        </p:nvGraphicFramePr>
        <p:xfrm>
          <a:off x="1023937" y="2286000"/>
          <a:ext cx="3133772" cy="2885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886">
                  <a:extLst>
                    <a:ext uri="{9D8B030D-6E8A-4147-A177-3AD203B41FA5}">
                      <a16:colId xmlns:a16="http://schemas.microsoft.com/office/drawing/2014/main" val="3938033002"/>
                    </a:ext>
                  </a:extLst>
                </a:gridCol>
                <a:gridCol w="1566886">
                  <a:extLst>
                    <a:ext uri="{9D8B030D-6E8A-4147-A177-3AD203B41FA5}">
                      <a16:colId xmlns:a16="http://schemas.microsoft.com/office/drawing/2014/main" val="4175603509"/>
                    </a:ext>
                  </a:extLst>
                </a:gridCol>
              </a:tblGrid>
              <a:tr h="480961">
                <a:tc>
                  <a:txBody>
                    <a:bodyPr/>
                    <a:lstStyle/>
                    <a:p>
                      <a:r>
                        <a:rPr lang="it-IT" dirty="0"/>
                        <a:t>INDICE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VALORI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183993"/>
                  </a:ext>
                </a:extLst>
              </a:tr>
              <a:tr h="480961">
                <a:tc>
                  <a:txBody>
                    <a:bodyPr/>
                    <a:lstStyle/>
                    <a:p>
                      <a:r>
                        <a:rPr lang="it-IT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1.5914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289924"/>
                  </a:ext>
                </a:extLst>
              </a:tr>
              <a:tr h="480961">
                <a:tc>
                  <a:txBody>
                    <a:bodyPr/>
                    <a:lstStyle/>
                    <a:p>
                      <a:r>
                        <a:rPr lang="it-IT" dirty="0"/>
                        <a:t>FPE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4.9107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691039"/>
                  </a:ext>
                </a:extLst>
              </a:tr>
              <a:tr h="480961">
                <a:tc>
                  <a:txBody>
                    <a:bodyPr/>
                    <a:lstStyle/>
                    <a:p>
                      <a:r>
                        <a:rPr lang="it-IT" dirty="0"/>
                        <a:t>MDL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1.6512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337756"/>
                  </a:ext>
                </a:extLst>
              </a:tr>
              <a:tr h="480961">
                <a:tc>
                  <a:txBody>
                    <a:bodyPr/>
                    <a:lstStyle/>
                    <a:p>
                      <a:r>
                        <a:rPr lang="it-IT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0.1436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6803"/>
                  </a:ext>
                </a:extLst>
              </a:tr>
              <a:tr h="480961">
                <a:tc>
                  <a:txBody>
                    <a:bodyPr/>
                    <a:lstStyle/>
                    <a:p>
                      <a:r>
                        <a:rPr lang="it-IT" dirty="0"/>
                        <a:t>SSR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4.7428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590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53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AF214C2-ACE2-4CFA-A2E2-FCAA3AD2A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777450"/>
            <a:ext cx="6909577" cy="53030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B8D317E-586F-4879-85E1-DFC6F3003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 fontScale="90000"/>
          </a:bodyPr>
          <a:lstStyle/>
          <a:p>
            <a:r>
              <a:rPr lang="it-IT" sz="4000" dirty="0" err="1"/>
              <a:t>Stepwise</a:t>
            </a:r>
            <a:r>
              <a:rPr lang="it-IT" sz="4000" dirty="0"/>
              <a:t> modello quadratico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F87B11D6-EA31-4C4A-B714-5658E5CCBF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8303503"/>
              </p:ext>
            </p:extLst>
          </p:nvPr>
        </p:nvGraphicFramePr>
        <p:xfrm>
          <a:off x="1023937" y="2285999"/>
          <a:ext cx="3133772" cy="2925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886">
                  <a:extLst>
                    <a:ext uri="{9D8B030D-6E8A-4147-A177-3AD203B41FA5}">
                      <a16:colId xmlns:a16="http://schemas.microsoft.com/office/drawing/2014/main" val="2371796416"/>
                    </a:ext>
                  </a:extLst>
                </a:gridCol>
                <a:gridCol w="1566886">
                  <a:extLst>
                    <a:ext uri="{9D8B030D-6E8A-4147-A177-3AD203B41FA5}">
                      <a16:colId xmlns:a16="http://schemas.microsoft.com/office/drawing/2014/main" val="1057432598"/>
                    </a:ext>
                  </a:extLst>
                </a:gridCol>
              </a:tblGrid>
              <a:tr h="487516">
                <a:tc>
                  <a:txBody>
                    <a:bodyPr/>
                    <a:lstStyle/>
                    <a:p>
                      <a:r>
                        <a:rPr lang="it-IT" dirty="0"/>
                        <a:t>INDICE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VALORI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734405"/>
                  </a:ext>
                </a:extLst>
              </a:tr>
              <a:tr h="487516">
                <a:tc>
                  <a:txBody>
                    <a:bodyPr/>
                    <a:lstStyle/>
                    <a:p>
                      <a:r>
                        <a:rPr lang="it-IT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0.4199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965620"/>
                  </a:ext>
                </a:extLst>
              </a:tr>
              <a:tr h="487516">
                <a:tc>
                  <a:txBody>
                    <a:bodyPr/>
                    <a:lstStyle/>
                    <a:p>
                      <a:r>
                        <a:rPr lang="it-IT" dirty="0"/>
                        <a:t>FPE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1.5096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250775"/>
                  </a:ext>
                </a:extLst>
              </a:tr>
              <a:tr h="487516">
                <a:tc>
                  <a:txBody>
                    <a:bodyPr/>
                    <a:lstStyle/>
                    <a:p>
                      <a:r>
                        <a:rPr lang="it-IT" dirty="0"/>
                        <a:t>MDL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0.4866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458203"/>
                  </a:ext>
                </a:extLst>
              </a:tr>
              <a:tr h="487516">
                <a:tc>
                  <a:txBody>
                    <a:bodyPr/>
                    <a:lstStyle/>
                    <a:p>
                      <a:r>
                        <a:rPr lang="it-IT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0.0793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57627"/>
                  </a:ext>
                </a:extLst>
              </a:tr>
              <a:tr h="487516">
                <a:tc>
                  <a:txBody>
                    <a:bodyPr/>
                    <a:lstStyle/>
                    <a:p>
                      <a:r>
                        <a:rPr lang="it-IT" dirty="0"/>
                        <a:t>SSR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1.4454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755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880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AA15ACF-E5E6-4826-BF0A-6BE9007D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777450"/>
            <a:ext cx="6909577" cy="53030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C526012-5F50-4CBE-A71E-8A4283DC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it-IT" sz="4000" dirty="0" err="1"/>
              <a:t>Stepwise</a:t>
            </a:r>
            <a:r>
              <a:rPr lang="it-IT" sz="4000" dirty="0"/>
              <a:t> modello cubico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40ABED7A-EEDA-48B7-AFD3-BD8292022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9677299"/>
              </p:ext>
            </p:extLst>
          </p:nvPr>
        </p:nvGraphicFramePr>
        <p:xfrm>
          <a:off x="1023937" y="2285999"/>
          <a:ext cx="3133772" cy="3151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886">
                  <a:extLst>
                    <a:ext uri="{9D8B030D-6E8A-4147-A177-3AD203B41FA5}">
                      <a16:colId xmlns:a16="http://schemas.microsoft.com/office/drawing/2014/main" val="2460735614"/>
                    </a:ext>
                  </a:extLst>
                </a:gridCol>
                <a:gridCol w="1566886">
                  <a:extLst>
                    <a:ext uri="{9D8B030D-6E8A-4147-A177-3AD203B41FA5}">
                      <a16:colId xmlns:a16="http://schemas.microsoft.com/office/drawing/2014/main" val="4277736456"/>
                    </a:ext>
                  </a:extLst>
                </a:gridCol>
              </a:tblGrid>
              <a:tr h="525207">
                <a:tc>
                  <a:txBody>
                    <a:bodyPr/>
                    <a:lstStyle/>
                    <a:p>
                      <a:r>
                        <a:rPr lang="it-IT" dirty="0"/>
                        <a:t>INDICE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VALORI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391953"/>
                  </a:ext>
                </a:extLst>
              </a:tr>
              <a:tr h="525207">
                <a:tc>
                  <a:txBody>
                    <a:bodyPr/>
                    <a:lstStyle/>
                    <a:p>
                      <a:r>
                        <a:rPr lang="it-IT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0.3603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949617"/>
                  </a:ext>
                </a:extLst>
              </a:tr>
              <a:tr h="525207">
                <a:tc>
                  <a:txBody>
                    <a:bodyPr/>
                    <a:lstStyle/>
                    <a:p>
                      <a:r>
                        <a:rPr lang="it-IT" dirty="0"/>
                        <a:t>FPE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1.4337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225313"/>
                  </a:ext>
                </a:extLst>
              </a:tr>
              <a:tr h="525207">
                <a:tc>
                  <a:txBody>
                    <a:bodyPr/>
                    <a:lstStyle/>
                    <a:p>
                      <a:r>
                        <a:rPr lang="it-IT" dirty="0"/>
                        <a:t>MDL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0.4948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287374"/>
                  </a:ext>
                </a:extLst>
              </a:tr>
              <a:tr h="525207">
                <a:tc>
                  <a:txBody>
                    <a:bodyPr/>
                    <a:lstStyle/>
                    <a:p>
                      <a:r>
                        <a:rPr lang="it-IT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0.0759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35814"/>
                  </a:ext>
                </a:extLst>
              </a:tr>
              <a:tr h="525207">
                <a:tc>
                  <a:txBody>
                    <a:bodyPr/>
                    <a:lstStyle/>
                    <a:p>
                      <a:r>
                        <a:rPr lang="it-IT" dirty="0"/>
                        <a:t>SSR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1.3258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982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007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B766A0FF-D151-446F-BFEB-83C88B0CF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768813"/>
            <a:ext cx="6909577" cy="532037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4DB1173-778A-4268-9DC8-F51CCC639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 fontScale="90000"/>
          </a:bodyPr>
          <a:lstStyle/>
          <a:p>
            <a:r>
              <a:rPr lang="it-IT" sz="4000" dirty="0" err="1"/>
              <a:t>Stepwise</a:t>
            </a:r>
            <a:r>
              <a:rPr lang="it-IT" sz="4000" dirty="0"/>
              <a:t> modello quarto grado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353F6CAD-C6E9-41C2-BDFC-BE7CD18B68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5626391"/>
              </p:ext>
            </p:extLst>
          </p:nvPr>
        </p:nvGraphicFramePr>
        <p:xfrm>
          <a:off x="1023937" y="2286001"/>
          <a:ext cx="3133772" cy="306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886">
                  <a:extLst>
                    <a:ext uri="{9D8B030D-6E8A-4147-A177-3AD203B41FA5}">
                      <a16:colId xmlns:a16="http://schemas.microsoft.com/office/drawing/2014/main" val="3479793104"/>
                    </a:ext>
                  </a:extLst>
                </a:gridCol>
                <a:gridCol w="1566886">
                  <a:extLst>
                    <a:ext uri="{9D8B030D-6E8A-4147-A177-3AD203B41FA5}">
                      <a16:colId xmlns:a16="http://schemas.microsoft.com/office/drawing/2014/main" val="3354053395"/>
                    </a:ext>
                  </a:extLst>
                </a:gridCol>
              </a:tblGrid>
              <a:tr h="786086">
                <a:tc>
                  <a:txBody>
                    <a:bodyPr/>
                    <a:lstStyle/>
                    <a:p>
                      <a:r>
                        <a:rPr lang="it-IT" dirty="0"/>
                        <a:t>INDICE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VALORI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187449"/>
                  </a:ext>
                </a:extLst>
              </a:tr>
              <a:tr h="455431">
                <a:tc>
                  <a:txBody>
                    <a:bodyPr/>
                    <a:lstStyle/>
                    <a:p>
                      <a:r>
                        <a:rPr lang="it-IT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0.3820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475311"/>
                  </a:ext>
                </a:extLst>
              </a:tr>
              <a:tr h="455431">
                <a:tc>
                  <a:txBody>
                    <a:bodyPr/>
                    <a:lstStyle/>
                    <a:p>
                      <a:r>
                        <a:rPr lang="it-IT" dirty="0"/>
                        <a:t>FPE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1.4653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441083"/>
                  </a:ext>
                </a:extLst>
              </a:tr>
              <a:tr h="455431">
                <a:tc>
                  <a:txBody>
                    <a:bodyPr/>
                    <a:lstStyle/>
                    <a:p>
                      <a:r>
                        <a:rPr lang="it-IT" dirty="0"/>
                        <a:t>MDL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0.5165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76536"/>
                  </a:ext>
                </a:extLst>
              </a:tr>
              <a:tr h="455431">
                <a:tc>
                  <a:txBody>
                    <a:bodyPr/>
                    <a:lstStyle/>
                    <a:p>
                      <a:r>
                        <a:rPr lang="it-IT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297385"/>
                  </a:ext>
                </a:extLst>
              </a:tr>
              <a:tr h="455431">
                <a:tc>
                  <a:txBody>
                    <a:bodyPr/>
                    <a:lstStyle/>
                    <a:p>
                      <a:r>
                        <a:rPr lang="it-IT" dirty="0"/>
                        <a:t>SSR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1.3549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32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815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7F2CE152-0D1E-4A66-A041-8345678CF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734265"/>
            <a:ext cx="6909577" cy="538947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C6DA98E-ED50-4FB1-945F-657C9866F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 fontScale="90000"/>
          </a:bodyPr>
          <a:lstStyle/>
          <a:p>
            <a:r>
              <a:rPr lang="it-IT" sz="4000" dirty="0"/>
              <a:t>STEPWISE MODELLO QUINTO GRADO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FA7486F1-747E-4A07-8BC6-EA0384F02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4669701"/>
              </p:ext>
            </p:extLst>
          </p:nvPr>
        </p:nvGraphicFramePr>
        <p:xfrm>
          <a:off x="1023937" y="2285999"/>
          <a:ext cx="3133772" cy="2819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886">
                  <a:extLst>
                    <a:ext uri="{9D8B030D-6E8A-4147-A177-3AD203B41FA5}">
                      <a16:colId xmlns:a16="http://schemas.microsoft.com/office/drawing/2014/main" val="622579621"/>
                    </a:ext>
                  </a:extLst>
                </a:gridCol>
                <a:gridCol w="1566886">
                  <a:extLst>
                    <a:ext uri="{9D8B030D-6E8A-4147-A177-3AD203B41FA5}">
                      <a16:colId xmlns:a16="http://schemas.microsoft.com/office/drawing/2014/main" val="2963930222"/>
                    </a:ext>
                  </a:extLst>
                </a:gridCol>
              </a:tblGrid>
              <a:tr h="723512">
                <a:tc>
                  <a:txBody>
                    <a:bodyPr/>
                    <a:lstStyle/>
                    <a:p>
                      <a:r>
                        <a:rPr lang="it-IT" dirty="0"/>
                        <a:t>INDICE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VALORI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00044"/>
                  </a:ext>
                </a:extLst>
              </a:tr>
              <a:tr h="419178">
                <a:tc>
                  <a:txBody>
                    <a:bodyPr/>
                    <a:lstStyle/>
                    <a:p>
                      <a:r>
                        <a:rPr lang="it-IT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0.3272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380101"/>
                  </a:ext>
                </a:extLst>
              </a:tr>
              <a:tr h="419178">
                <a:tc>
                  <a:txBody>
                    <a:bodyPr/>
                    <a:lstStyle/>
                    <a:p>
                      <a:r>
                        <a:rPr lang="it-IT" dirty="0"/>
                        <a:t>FPE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1.3872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05821"/>
                  </a:ext>
                </a:extLst>
              </a:tr>
              <a:tr h="419178">
                <a:tc>
                  <a:txBody>
                    <a:bodyPr/>
                    <a:lstStyle/>
                    <a:p>
                      <a:r>
                        <a:rPr lang="it-IT" dirty="0"/>
                        <a:t>MDL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i="0" dirty="0"/>
                        <a:t>0.5066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20357"/>
                  </a:ext>
                </a:extLst>
              </a:tr>
              <a:tr h="419178">
                <a:tc>
                  <a:txBody>
                    <a:bodyPr/>
                    <a:lstStyle/>
                    <a:p>
                      <a:r>
                        <a:rPr lang="it-IT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/>
                        <a:t>0.0737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369053"/>
                  </a:ext>
                </a:extLst>
              </a:tr>
              <a:tr h="419178">
                <a:tc>
                  <a:txBody>
                    <a:bodyPr/>
                    <a:lstStyle/>
                    <a:p>
                      <a:r>
                        <a:rPr lang="it-IT" dirty="0"/>
                        <a:t>SSR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i="0" dirty="0"/>
                        <a:t>1.2496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981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463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9ED345-4AA7-40DE-AEF7-4D3F6FA6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Stepwise</a:t>
            </a:r>
            <a:r>
              <a:rPr lang="it-IT" dirty="0"/>
              <a:t> </a:t>
            </a:r>
            <a:r>
              <a:rPr lang="it-IT" dirty="0" err="1"/>
              <a:t>regression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B910C358-037B-4BFA-98D4-2FF9E3164A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819175"/>
              </p:ext>
            </p:extLst>
          </p:nvPr>
        </p:nvGraphicFramePr>
        <p:xfrm>
          <a:off x="1023937" y="2286000"/>
          <a:ext cx="9815700" cy="3093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950">
                  <a:extLst>
                    <a:ext uri="{9D8B030D-6E8A-4147-A177-3AD203B41FA5}">
                      <a16:colId xmlns:a16="http://schemas.microsoft.com/office/drawing/2014/main" val="1331788657"/>
                    </a:ext>
                  </a:extLst>
                </a:gridCol>
                <a:gridCol w="1635950">
                  <a:extLst>
                    <a:ext uri="{9D8B030D-6E8A-4147-A177-3AD203B41FA5}">
                      <a16:colId xmlns:a16="http://schemas.microsoft.com/office/drawing/2014/main" val="2607870829"/>
                    </a:ext>
                  </a:extLst>
                </a:gridCol>
                <a:gridCol w="1635950">
                  <a:extLst>
                    <a:ext uri="{9D8B030D-6E8A-4147-A177-3AD203B41FA5}">
                      <a16:colId xmlns:a16="http://schemas.microsoft.com/office/drawing/2014/main" val="497790574"/>
                    </a:ext>
                  </a:extLst>
                </a:gridCol>
                <a:gridCol w="1635950">
                  <a:extLst>
                    <a:ext uri="{9D8B030D-6E8A-4147-A177-3AD203B41FA5}">
                      <a16:colId xmlns:a16="http://schemas.microsoft.com/office/drawing/2014/main" val="4011261019"/>
                    </a:ext>
                  </a:extLst>
                </a:gridCol>
                <a:gridCol w="1635950">
                  <a:extLst>
                    <a:ext uri="{9D8B030D-6E8A-4147-A177-3AD203B41FA5}">
                      <a16:colId xmlns:a16="http://schemas.microsoft.com/office/drawing/2014/main" val="3802926799"/>
                    </a:ext>
                  </a:extLst>
                </a:gridCol>
                <a:gridCol w="1635950">
                  <a:extLst>
                    <a:ext uri="{9D8B030D-6E8A-4147-A177-3AD203B41FA5}">
                      <a16:colId xmlns:a16="http://schemas.microsoft.com/office/drawing/2014/main" val="156017063"/>
                    </a:ext>
                  </a:extLst>
                </a:gridCol>
              </a:tblGrid>
              <a:tr h="793946">
                <a:tc>
                  <a:txBody>
                    <a:bodyPr/>
                    <a:lstStyle/>
                    <a:p>
                      <a:r>
                        <a:rPr lang="it-IT" dirty="0"/>
                        <a:t>INDICE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LINEARE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QUADRATICO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CUBICO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QUARTO GRADO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QUINTO GRADO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6045"/>
                  </a:ext>
                </a:extLst>
              </a:tr>
              <a:tr h="459984">
                <a:tc>
                  <a:txBody>
                    <a:bodyPr/>
                    <a:lstStyle/>
                    <a:p>
                      <a:r>
                        <a:rPr lang="it-IT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1.5914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0.4199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0.3603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0.3820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0.3272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21624"/>
                  </a:ext>
                </a:extLst>
              </a:tr>
              <a:tr h="459984">
                <a:tc>
                  <a:txBody>
                    <a:bodyPr/>
                    <a:lstStyle/>
                    <a:p>
                      <a:r>
                        <a:rPr lang="it-IT" dirty="0"/>
                        <a:t>FPE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4.9107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1.5096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1.4337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1.4653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1.3872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214749"/>
                  </a:ext>
                </a:extLst>
              </a:tr>
              <a:tr h="459984">
                <a:tc>
                  <a:txBody>
                    <a:bodyPr/>
                    <a:lstStyle/>
                    <a:p>
                      <a:r>
                        <a:rPr lang="it-IT" dirty="0"/>
                        <a:t>MDL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1.6512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0.4866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0.4948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0.5165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i="0" dirty="0"/>
                        <a:t>0.5066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805708"/>
                  </a:ext>
                </a:extLst>
              </a:tr>
              <a:tr h="459984">
                <a:tc>
                  <a:txBody>
                    <a:bodyPr/>
                    <a:lstStyle/>
                    <a:p>
                      <a:r>
                        <a:rPr lang="it-IT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/>
                        <a:t>0.1436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0.0759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0.0737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967419"/>
                  </a:ext>
                </a:extLst>
              </a:tr>
              <a:tr h="459984">
                <a:tc>
                  <a:txBody>
                    <a:bodyPr/>
                    <a:lstStyle/>
                    <a:p>
                      <a:r>
                        <a:rPr lang="it-IT" dirty="0"/>
                        <a:t>SSR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4.7428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1.4454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1.3258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1.3549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i="0" dirty="0"/>
                        <a:t>1.2496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649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032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3C99CB-9F64-47C1-B560-04E7F5C9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NEURAL NETWORK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CD626-874A-4D4D-8E66-FCD44B9FA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rete neurale è un insieme di elementi semplici (</a:t>
            </a:r>
            <a:r>
              <a:rPr lang="it-IT" i="1" dirty="0"/>
              <a:t>neuroni artificiali</a:t>
            </a:r>
            <a:r>
              <a:rPr lang="it-IT" dirty="0"/>
              <a:t>) interconnessi tra di loro. La rete viene realizzata connettendo gli output di certi neuroni agli input di altri e viene quindi definito come un modello flessibile e modulare.</a:t>
            </a:r>
          </a:p>
          <a:p>
            <a:r>
              <a:rPr lang="it-IT" dirty="0"/>
              <a:t>La rete neurale stima i parametri che legano ingressi e uscita, noti i vettori di input e output. Per questo motivo, è definito come un approccio «</a:t>
            </a:r>
            <a:r>
              <a:rPr lang="it-IT" dirty="0" err="1"/>
              <a:t>black</a:t>
            </a:r>
            <a:r>
              <a:rPr lang="it-IT" dirty="0"/>
              <a:t> box».</a:t>
            </a:r>
          </a:p>
        </p:txBody>
      </p:sp>
    </p:spTree>
    <p:extLst>
      <p:ext uri="{BB962C8B-B14F-4D97-AF65-F5344CB8AC3E}">
        <p14:creationId xmlns:p14="http://schemas.microsoft.com/office/powerpoint/2010/main" val="3320955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D2F226-E73B-403D-A40C-409E46E60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Neural</a:t>
            </a:r>
            <a:r>
              <a:rPr lang="it-IT" dirty="0"/>
              <a:t> network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BB7BB10-09DA-4603-90E6-1B10D3FA0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004114"/>
            <a:ext cx="3833192" cy="1173582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2006361-D670-4CDE-B570-A0A0B18B2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4009803"/>
            <a:ext cx="3833192" cy="104748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1104156-51D3-49FB-A142-96D83C9E0CE3}"/>
              </a:ext>
            </a:extLst>
          </p:cNvPr>
          <p:cNvSpPr txBox="1"/>
          <p:nvPr/>
        </p:nvSpPr>
        <p:spPr>
          <a:xfrm>
            <a:off x="1843445" y="3214627"/>
            <a:ext cx="2194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 Rete neurale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684BAD2-5D4C-4B8B-B3B9-5FBF676C13DE}"/>
              </a:ext>
            </a:extLst>
          </p:cNvPr>
          <p:cNvSpPr txBox="1"/>
          <p:nvPr/>
        </p:nvSpPr>
        <p:spPr>
          <a:xfrm flipH="1">
            <a:off x="1843445" y="5175357"/>
            <a:ext cx="3370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Algoritmo di training DLS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764F2D09-20DC-4458-8CD9-E9360CE192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773" y="1105326"/>
            <a:ext cx="5654530" cy="4557155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D26E526-BA5F-4B38-A49B-2759904A1BC7}"/>
              </a:ext>
            </a:extLst>
          </p:cNvPr>
          <p:cNvSpPr txBox="1"/>
          <p:nvPr/>
        </p:nvSpPr>
        <p:spPr>
          <a:xfrm>
            <a:off x="6981245" y="5844037"/>
            <a:ext cx="4319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Plot di performance della rete neurale (MSE)</a:t>
            </a:r>
          </a:p>
        </p:txBody>
      </p:sp>
    </p:spTree>
    <p:extLst>
      <p:ext uri="{BB962C8B-B14F-4D97-AF65-F5344CB8AC3E}">
        <p14:creationId xmlns:p14="http://schemas.microsoft.com/office/powerpoint/2010/main" val="84938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4945C7C-38D0-4BF6-B5DD-AFDDE0CA1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73210"/>
            <a:ext cx="9875520" cy="1356360"/>
          </a:xfrm>
        </p:spPr>
        <p:txBody>
          <a:bodyPr>
            <a:normAutofit/>
          </a:bodyPr>
          <a:lstStyle/>
          <a:p>
            <a:r>
              <a:rPr lang="it-IT" sz="7200" dirty="0"/>
              <a:t>OBIETTIVO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745BFB-6EEC-4AF7-8322-6E20E6608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751151"/>
            <a:ext cx="9875520" cy="225817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it-IT" sz="3200" dirty="0"/>
              <a:t>Stimare il rendimento termico di un </a:t>
            </a:r>
            <a:r>
              <a:rPr lang="it-IT" sz="3200" dirty="0" err="1"/>
              <a:t>Chiller</a:t>
            </a:r>
            <a:r>
              <a:rPr lang="it-IT" sz="3200" dirty="0"/>
              <a:t> tramite il </a:t>
            </a:r>
            <a:r>
              <a:rPr lang="it-IT" sz="3200" i="1" dirty="0"/>
              <a:t>coefficiente di prestazione, </a:t>
            </a:r>
            <a:r>
              <a:rPr lang="it-IT" sz="3200" dirty="0"/>
              <a:t>a partire dai dati forniti di TEMPERATURA e CALORE rimosso durante il processo di raffreddamento.</a:t>
            </a:r>
          </a:p>
        </p:txBody>
      </p:sp>
    </p:spTree>
    <p:extLst>
      <p:ext uri="{BB962C8B-B14F-4D97-AF65-F5344CB8AC3E}">
        <p14:creationId xmlns:p14="http://schemas.microsoft.com/office/powerpoint/2010/main" val="1462967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3FCE5BB7-47AC-4D2B-9B0F-2514EED77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829272"/>
            <a:ext cx="6909577" cy="519945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3651B33-CB97-4A6A-BBDF-9280438C2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it-IT" sz="4000" dirty="0"/>
              <a:t>Rete neurale con 5 neuroni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2FDB900C-84AE-426F-9F28-22ADF932AA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402182"/>
              </p:ext>
            </p:extLst>
          </p:nvPr>
        </p:nvGraphicFramePr>
        <p:xfrm>
          <a:off x="1023937" y="2286000"/>
          <a:ext cx="313377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886">
                  <a:extLst>
                    <a:ext uri="{9D8B030D-6E8A-4147-A177-3AD203B41FA5}">
                      <a16:colId xmlns:a16="http://schemas.microsoft.com/office/drawing/2014/main" val="1133295055"/>
                    </a:ext>
                  </a:extLst>
                </a:gridCol>
                <a:gridCol w="1566886">
                  <a:extLst>
                    <a:ext uri="{9D8B030D-6E8A-4147-A177-3AD203B41FA5}">
                      <a16:colId xmlns:a16="http://schemas.microsoft.com/office/drawing/2014/main" val="57498254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r>
                        <a:rPr lang="it-IT" dirty="0"/>
                        <a:t>INDICE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VALORI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12546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it-IT" dirty="0"/>
                        <a:t>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1.1859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804096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it-IT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0.0718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457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283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3">
            <a:extLst>
              <a:ext uri="{FF2B5EF4-FFF2-40B4-BE49-F238E27FC236}">
                <a16:creationId xmlns:a16="http://schemas.microsoft.com/office/drawing/2014/main" id="{EAD33631-7066-447C-AF82-BA89E8FE3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820635"/>
            <a:ext cx="6909577" cy="521672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41ED961-284F-4ED3-8157-A182AD8C3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it-IT" sz="4000" dirty="0"/>
              <a:t>RETE NEURALE CON 10 NEURONI</a:t>
            </a:r>
          </a:p>
        </p:txBody>
      </p:sp>
      <p:graphicFrame>
        <p:nvGraphicFramePr>
          <p:cNvPr id="10" name="Segnaposto contenuto 9">
            <a:extLst>
              <a:ext uri="{FF2B5EF4-FFF2-40B4-BE49-F238E27FC236}">
                <a16:creationId xmlns:a16="http://schemas.microsoft.com/office/drawing/2014/main" id="{425BE921-383F-4273-9E47-35F8464979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202563"/>
              </p:ext>
            </p:extLst>
          </p:nvPr>
        </p:nvGraphicFramePr>
        <p:xfrm>
          <a:off x="1023937" y="2285999"/>
          <a:ext cx="2795588" cy="2124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794">
                  <a:extLst>
                    <a:ext uri="{9D8B030D-6E8A-4147-A177-3AD203B41FA5}">
                      <a16:colId xmlns:a16="http://schemas.microsoft.com/office/drawing/2014/main" val="109028983"/>
                    </a:ext>
                  </a:extLst>
                </a:gridCol>
                <a:gridCol w="1397794">
                  <a:extLst>
                    <a:ext uri="{9D8B030D-6E8A-4147-A177-3AD203B41FA5}">
                      <a16:colId xmlns:a16="http://schemas.microsoft.com/office/drawing/2014/main" val="2803754617"/>
                    </a:ext>
                  </a:extLst>
                </a:gridCol>
              </a:tblGrid>
              <a:tr h="708025">
                <a:tc>
                  <a:txBody>
                    <a:bodyPr/>
                    <a:lstStyle/>
                    <a:p>
                      <a:r>
                        <a:rPr lang="it-IT" dirty="0"/>
                        <a:t>INDICE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VALORI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632874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r>
                        <a:rPr lang="it-IT" dirty="0"/>
                        <a:t>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1.2035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013684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r>
                        <a:rPr lang="it-IT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0.0723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691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7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A6DDF1-EAF2-407F-9119-D3954764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it-IT"/>
              <a:t>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AAECA5-24C1-41F1-B970-1FA4BF977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545020" cy="4023360"/>
          </a:xfrm>
        </p:spPr>
        <p:txBody>
          <a:bodyPr>
            <a:normAutofit/>
          </a:bodyPr>
          <a:lstStyle/>
          <a:p>
            <a:r>
              <a:rPr lang="it-IT" sz="3200" dirty="0"/>
              <a:t>Il numero dei dati totali è di 768. Il dataset viene suddiviso in:</a:t>
            </a:r>
          </a:p>
          <a:p>
            <a:r>
              <a:rPr lang="it-IT" sz="3200" dirty="0"/>
              <a:t>- TRAINING SET 70%</a:t>
            </a:r>
          </a:p>
          <a:p>
            <a:pPr marL="0" indent="0">
              <a:buNone/>
            </a:pPr>
            <a:r>
              <a:rPr lang="it-IT" sz="3200" dirty="0"/>
              <a:t> - VALIDATION SET 30%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51C44EE-FD3E-45E8-A59F-6AB3FDB87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29" y="4594194"/>
            <a:ext cx="9018796" cy="63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0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976DAC-14BF-4B45-A8D5-95A450461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 dirty="0"/>
              <a:t>I dati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0E1DDC1-2D8B-4346-A5C6-9262BC55E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519" y="1881706"/>
            <a:ext cx="5681143" cy="442384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8BA1AE6-C0BB-403A-81F4-28EEF0EE7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54" y="1881707"/>
            <a:ext cx="5024610" cy="442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8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8">
            <a:extLst>
              <a:ext uri="{FF2B5EF4-FFF2-40B4-BE49-F238E27FC236}">
                <a16:creationId xmlns:a16="http://schemas.microsoft.com/office/drawing/2014/main" id="{1127241D-92C5-428A-8DAB-FCDD806CB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2" y="820635"/>
            <a:ext cx="6909577" cy="521672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1B1A122-5C39-436A-8BCA-76959EFB6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 fontScale="90000"/>
          </a:bodyPr>
          <a:lstStyle/>
          <a:p>
            <a:r>
              <a:rPr lang="it-IT" sz="4000" dirty="0"/>
              <a:t>MODELLO POLINOMIALE LINEARE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596B0E81-65D9-4105-A88C-C6CC599A6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269214"/>
              </p:ext>
            </p:extLst>
          </p:nvPr>
        </p:nvGraphicFramePr>
        <p:xfrm>
          <a:off x="939775" y="2509582"/>
          <a:ext cx="3217934" cy="3023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967">
                  <a:extLst>
                    <a:ext uri="{9D8B030D-6E8A-4147-A177-3AD203B41FA5}">
                      <a16:colId xmlns:a16="http://schemas.microsoft.com/office/drawing/2014/main" val="1684418375"/>
                    </a:ext>
                  </a:extLst>
                </a:gridCol>
                <a:gridCol w="1608967">
                  <a:extLst>
                    <a:ext uri="{9D8B030D-6E8A-4147-A177-3AD203B41FA5}">
                      <a16:colId xmlns:a16="http://schemas.microsoft.com/office/drawing/2014/main" val="3715954462"/>
                    </a:ext>
                  </a:extLst>
                </a:gridCol>
              </a:tblGrid>
              <a:tr h="474213">
                <a:tc>
                  <a:txBody>
                    <a:bodyPr/>
                    <a:lstStyle/>
                    <a:p>
                      <a:r>
                        <a:rPr lang="it-IT" dirty="0"/>
                        <a:t>INDICE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VALORI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451260"/>
                  </a:ext>
                </a:extLst>
              </a:tr>
              <a:tr h="496596">
                <a:tc>
                  <a:txBody>
                    <a:bodyPr/>
                    <a:lstStyle/>
                    <a:p>
                      <a:r>
                        <a:rPr lang="it-IT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1,5677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96128"/>
                  </a:ext>
                </a:extLst>
              </a:tr>
              <a:tr h="513251">
                <a:tc>
                  <a:txBody>
                    <a:bodyPr/>
                    <a:lstStyle/>
                    <a:p>
                      <a:r>
                        <a:rPr lang="it-IT" dirty="0"/>
                        <a:t>FPE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4,7958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006526"/>
                  </a:ext>
                </a:extLst>
              </a:tr>
              <a:tr h="513251">
                <a:tc>
                  <a:txBody>
                    <a:bodyPr/>
                    <a:lstStyle/>
                    <a:p>
                      <a:r>
                        <a:rPr lang="it-IT" dirty="0"/>
                        <a:t>MDL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1,6126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291191"/>
                  </a:ext>
                </a:extLst>
              </a:tr>
              <a:tr h="513251">
                <a:tc>
                  <a:txBody>
                    <a:bodyPr/>
                    <a:lstStyle/>
                    <a:p>
                      <a:r>
                        <a:rPr lang="it-IT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0,1425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408296"/>
                  </a:ext>
                </a:extLst>
              </a:tr>
              <a:tr h="513251">
                <a:tc>
                  <a:txBody>
                    <a:bodyPr/>
                    <a:lstStyle/>
                    <a:p>
                      <a:r>
                        <a:rPr lang="it-IT" dirty="0"/>
                        <a:t>SSR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4,6723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671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93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F43C207A-52B2-438B-BCC9-F6E7D7E31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2" y="734265"/>
            <a:ext cx="6909577" cy="538947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8E6AADD-1087-42F9-80CC-72D95FA46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 fontScale="90000"/>
          </a:bodyPr>
          <a:lstStyle/>
          <a:p>
            <a:r>
              <a:rPr lang="it-IT" sz="4000" dirty="0"/>
              <a:t>MODELLO POLINOMIALE QUADRATICO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A03880CE-069A-483E-B0B5-5BA59BE3AA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307778"/>
              </p:ext>
            </p:extLst>
          </p:nvPr>
        </p:nvGraphicFramePr>
        <p:xfrm>
          <a:off x="1023937" y="2285999"/>
          <a:ext cx="3133772" cy="3180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886">
                  <a:extLst>
                    <a:ext uri="{9D8B030D-6E8A-4147-A177-3AD203B41FA5}">
                      <a16:colId xmlns:a16="http://schemas.microsoft.com/office/drawing/2014/main" val="2129821172"/>
                    </a:ext>
                  </a:extLst>
                </a:gridCol>
                <a:gridCol w="1566886">
                  <a:extLst>
                    <a:ext uri="{9D8B030D-6E8A-4147-A177-3AD203B41FA5}">
                      <a16:colId xmlns:a16="http://schemas.microsoft.com/office/drawing/2014/main" val="686317262"/>
                    </a:ext>
                  </a:extLst>
                </a:gridCol>
              </a:tblGrid>
              <a:tr h="530123">
                <a:tc>
                  <a:txBody>
                    <a:bodyPr/>
                    <a:lstStyle/>
                    <a:p>
                      <a:r>
                        <a:rPr lang="it-IT" dirty="0"/>
                        <a:t>INDICE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VALORI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090624"/>
                  </a:ext>
                </a:extLst>
              </a:tr>
              <a:tr h="530123">
                <a:tc>
                  <a:txBody>
                    <a:bodyPr/>
                    <a:lstStyle/>
                    <a:p>
                      <a:r>
                        <a:rPr lang="it-IT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0,4205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668357"/>
                  </a:ext>
                </a:extLst>
              </a:tr>
              <a:tr h="530123">
                <a:tc>
                  <a:txBody>
                    <a:bodyPr/>
                    <a:lstStyle/>
                    <a:p>
                      <a:r>
                        <a:rPr lang="it-IT" dirty="0"/>
                        <a:t>FPE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1,5228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507368"/>
                  </a:ext>
                </a:extLst>
              </a:tr>
              <a:tr h="530123">
                <a:tc>
                  <a:txBody>
                    <a:bodyPr/>
                    <a:lstStyle/>
                    <a:p>
                      <a:r>
                        <a:rPr lang="it-IT" dirty="0"/>
                        <a:t>MDL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0,5102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945205"/>
                  </a:ext>
                </a:extLst>
              </a:tr>
              <a:tr h="530123">
                <a:tc>
                  <a:txBody>
                    <a:bodyPr/>
                    <a:lstStyle/>
                    <a:p>
                      <a:r>
                        <a:rPr lang="it-IT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0,0793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418443"/>
                  </a:ext>
                </a:extLst>
              </a:tr>
              <a:tr h="530123">
                <a:tc>
                  <a:txBody>
                    <a:bodyPr/>
                    <a:lstStyle/>
                    <a:p>
                      <a:r>
                        <a:rPr lang="it-IT" dirty="0"/>
                        <a:t>SSR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1,4453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088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672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6">
            <a:extLst>
              <a:ext uri="{FF2B5EF4-FFF2-40B4-BE49-F238E27FC236}">
                <a16:creationId xmlns:a16="http://schemas.microsoft.com/office/drawing/2014/main" id="{6A4BD19E-201C-4D2B-AFFF-4172C0483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2" y="846545"/>
            <a:ext cx="6909577" cy="516490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A83F693-85CD-47A9-A929-C9C81D04F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 fontScale="90000"/>
          </a:bodyPr>
          <a:lstStyle/>
          <a:p>
            <a:r>
              <a:rPr lang="it-IT" sz="4000" dirty="0"/>
              <a:t>MODELLO POLINOMIALE CUBICO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ADD21C4F-17BA-4AF6-BCED-3041E47C6B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492920"/>
              </p:ext>
            </p:extLst>
          </p:nvPr>
        </p:nvGraphicFramePr>
        <p:xfrm>
          <a:off x="1023937" y="2285999"/>
          <a:ext cx="3133772" cy="3170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886">
                  <a:extLst>
                    <a:ext uri="{9D8B030D-6E8A-4147-A177-3AD203B41FA5}">
                      <a16:colId xmlns:a16="http://schemas.microsoft.com/office/drawing/2014/main" val="3649145688"/>
                    </a:ext>
                  </a:extLst>
                </a:gridCol>
                <a:gridCol w="1566886">
                  <a:extLst>
                    <a:ext uri="{9D8B030D-6E8A-4147-A177-3AD203B41FA5}">
                      <a16:colId xmlns:a16="http://schemas.microsoft.com/office/drawing/2014/main" val="1913813106"/>
                    </a:ext>
                  </a:extLst>
                </a:gridCol>
              </a:tblGrid>
              <a:tr h="528484">
                <a:tc>
                  <a:txBody>
                    <a:bodyPr/>
                    <a:lstStyle/>
                    <a:p>
                      <a:r>
                        <a:rPr lang="it-IT" dirty="0"/>
                        <a:t>INDICE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VALORI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990274"/>
                  </a:ext>
                </a:extLst>
              </a:tr>
              <a:tr h="528484">
                <a:tc>
                  <a:txBody>
                    <a:bodyPr/>
                    <a:lstStyle/>
                    <a:p>
                      <a:r>
                        <a:rPr lang="it-IT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0,3116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044325"/>
                  </a:ext>
                </a:extLst>
              </a:tr>
              <a:tr h="528484">
                <a:tc>
                  <a:txBody>
                    <a:bodyPr/>
                    <a:lstStyle/>
                    <a:p>
                      <a:r>
                        <a:rPr lang="it-IT" dirty="0"/>
                        <a:t>FPE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1,3657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11332"/>
                  </a:ext>
                </a:extLst>
              </a:tr>
              <a:tr h="528484">
                <a:tc>
                  <a:txBody>
                    <a:bodyPr/>
                    <a:lstStyle/>
                    <a:p>
                      <a:r>
                        <a:rPr lang="it-IT" dirty="0"/>
                        <a:t>MDL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0,4611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11077"/>
                  </a:ext>
                </a:extLst>
              </a:tr>
              <a:tr h="528484">
                <a:tc>
                  <a:txBody>
                    <a:bodyPr/>
                    <a:lstStyle/>
                    <a:p>
                      <a:r>
                        <a:rPr lang="it-IT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0,0738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735641"/>
                  </a:ext>
                </a:extLst>
              </a:tr>
              <a:tr h="528484">
                <a:tc>
                  <a:txBody>
                    <a:bodyPr/>
                    <a:lstStyle/>
                    <a:p>
                      <a:r>
                        <a:rPr lang="it-IT" dirty="0"/>
                        <a:t>SSR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1,2519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339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469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D9EBB293-1B01-4821-ADF9-0354D1029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2" y="734265"/>
            <a:ext cx="6909577" cy="538947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EADCCF9-8963-4018-8EE8-FD4049E80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 fontScale="90000"/>
          </a:bodyPr>
          <a:lstStyle/>
          <a:p>
            <a:r>
              <a:rPr lang="it-IT" sz="4000" dirty="0"/>
              <a:t>Modello polinomiale di quarto grado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676FBF40-FDA9-43DC-BCCD-3284398F01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544319"/>
              </p:ext>
            </p:extLst>
          </p:nvPr>
        </p:nvGraphicFramePr>
        <p:xfrm>
          <a:off x="1023937" y="2285999"/>
          <a:ext cx="3133772" cy="3102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886">
                  <a:extLst>
                    <a:ext uri="{9D8B030D-6E8A-4147-A177-3AD203B41FA5}">
                      <a16:colId xmlns:a16="http://schemas.microsoft.com/office/drawing/2014/main" val="1174875152"/>
                    </a:ext>
                  </a:extLst>
                </a:gridCol>
                <a:gridCol w="1566886">
                  <a:extLst>
                    <a:ext uri="{9D8B030D-6E8A-4147-A177-3AD203B41FA5}">
                      <a16:colId xmlns:a16="http://schemas.microsoft.com/office/drawing/2014/main" val="1420380881"/>
                    </a:ext>
                  </a:extLst>
                </a:gridCol>
              </a:tblGrid>
              <a:tr h="517013">
                <a:tc>
                  <a:txBody>
                    <a:bodyPr/>
                    <a:lstStyle/>
                    <a:p>
                      <a:r>
                        <a:rPr lang="it-IT" dirty="0"/>
                        <a:t>INDICE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VALORI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536826"/>
                  </a:ext>
                </a:extLst>
              </a:tr>
              <a:tr h="517013">
                <a:tc>
                  <a:txBody>
                    <a:bodyPr/>
                    <a:lstStyle/>
                    <a:p>
                      <a:r>
                        <a:rPr lang="it-IT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0,3109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90324"/>
                  </a:ext>
                </a:extLst>
              </a:tr>
              <a:tr h="517013">
                <a:tc>
                  <a:txBody>
                    <a:bodyPr/>
                    <a:lstStyle/>
                    <a:p>
                      <a:r>
                        <a:rPr lang="it-IT" dirty="0"/>
                        <a:t>FPE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1,3648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898929"/>
                  </a:ext>
                </a:extLst>
              </a:tr>
              <a:tr h="517013">
                <a:tc>
                  <a:txBody>
                    <a:bodyPr/>
                    <a:lstStyle/>
                    <a:p>
                      <a:r>
                        <a:rPr lang="it-IT" dirty="0"/>
                        <a:t>MDL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0,5351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749314"/>
                  </a:ext>
                </a:extLst>
              </a:tr>
              <a:tr h="517013">
                <a:tc>
                  <a:txBody>
                    <a:bodyPr/>
                    <a:lstStyle/>
                    <a:p>
                      <a:r>
                        <a:rPr lang="it-IT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0,0722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872900"/>
                  </a:ext>
                </a:extLst>
              </a:tr>
              <a:tr h="517013">
                <a:tc>
                  <a:txBody>
                    <a:bodyPr/>
                    <a:lstStyle/>
                    <a:p>
                      <a:r>
                        <a:rPr lang="it-IT" dirty="0"/>
                        <a:t>SSR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1,1977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657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550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B9AFE322-61EA-4CFF-B6F6-516B33414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1347490"/>
            <a:ext cx="6909577" cy="416301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F3EFCFE-7B3F-4793-8DF4-8B1678BA0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 fontScale="90000"/>
          </a:bodyPr>
          <a:lstStyle/>
          <a:p>
            <a:r>
              <a:rPr lang="it-IT" sz="4000" dirty="0"/>
              <a:t>Modello polinomiale di quinto grado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89CD52A8-FF52-4696-99E8-F17A5F4824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138762"/>
              </p:ext>
            </p:extLst>
          </p:nvPr>
        </p:nvGraphicFramePr>
        <p:xfrm>
          <a:off x="1023938" y="2286000"/>
          <a:ext cx="3056450" cy="3347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225">
                  <a:extLst>
                    <a:ext uri="{9D8B030D-6E8A-4147-A177-3AD203B41FA5}">
                      <a16:colId xmlns:a16="http://schemas.microsoft.com/office/drawing/2014/main" val="875908959"/>
                    </a:ext>
                  </a:extLst>
                </a:gridCol>
                <a:gridCol w="1528225">
                  <a:extLst>
                    <a:ext uri="{9D8B030D-6E8A-4147-A177-3AD203B41FA5}">
                      <a16:colId xmlns:a16="http://schemas.microsoft.com/office/drawing/2014/main" val="232178646"/>
                    </a:ext>
                  </a:extLst>
                </a:gridCol>
              </a:tblGrid>
              <a:tr h="557981">
                <a:tc>
                  <a:txBody>
                    <a:bodyPr/>
                    <a:lstStyle/>
                    <a:p>
                      <a:r>
                        <a:rPr lang="it-IT" dirty="0"/>
                        <a:t>INDICE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VALORI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301414"/>
                  </a:ext>
                </a:extLst>
              </a:tr>
              <a:tr h="557981">
                <a:tc>
                  <a:txBody>
                    <a:bodyPr/>
                    <a:lstStyle/>
                    <a:p>
                      <a:r>
                        <a:rPr lang="it-IT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0,3910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00412"/>
                  </a:ext>
                </a:extLst>
              </a:tr>
              <a:tr h="557981">
                <a:tc>
                  <a:txBody>
                    <a:bodyPr/>
                    <a:lstStyle/>
                    <a:p>
                      <a:r>
                        <a:rPr lang="it-IT" dirty="0"/>
                        <a:t>FPE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1,4792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650794"/>
                  </a:ext>
                </a:extLst>
              </a:tr>
              <a:tr h="557981">
                <a:tc>
                  <a:txBody>
                    <a:bodyPr/>
                    <a:lstStyle/>
                    <a:p>
                      <a:r>
                        <a:rPr lang="it-IT" dirty="0"/>
                        <a:t>MDL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0,7049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669610"/>
                  </a:ext>
                </a:extLst>
              </a:tr>
              <a:tr h="557981">
                <a:tc>
                  <a:txBody>
                    <a:bodyPr/>
                    <a:lstStyle/>
                    <a:p>
                      <a:r>
                        <a:rPr lang="it-IT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0,0732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319226"/>
                  </a:ext>
                </a:extLst>
              </a:tr>
              <a:tr h="557981">
                <a:tc>
                  <a:txBody>
                    <a:bodyPr/>
                    <a:lstStyle/>
                    <a:p>
                      <a:r>
                        <a:rPr lang="it-IT" dirty="0"/>
                        <a:t>SSR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1,2317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867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719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477</TotalTime>
  <Words>516</Words>
  <Application>Microsoft Office PowerPoint</Application>
  <PresentationFormat>Widescreen</PresentationFormat>
  <Paragraphs>242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Tw Cen MT</vt:lpstr>
      <vt:lpstr>Tw Cen MT Condensed</vt:lpstr>
      <vt:lpstr>Wingdings 3</vt:lpstr>
      <vt:lpstr>Integrale</vt:lpstr>
      <vt:lpstr>Identificazione dei modelli e analisi dei dati</vt:lpstr>
      <vt:lpstr>OBIETTIVO</vt:lpstr>
      <vt:lpstr>I dati</vt:lpstr>
      <vt:lpstr>I dati</vt:lpstr>
      <vt:lpstr>MODELLO POLINOMIALE LINEARE</vt:lpstr>
      <vt:lpstr>MODELLO POLINOMIALE QUADRATICO</vt:lpstr>
      <vt:lpstr>MODELLO POLINOMIALE CUBICO</vt:lpstr>
      <vt:lpstr>Modello polinomiale di quarto grado</vt:lpstr>
      <vt:lpstr>Modello polinomiale di quinto grado</vt:lpstr>
      <vt:lpstr>Confronto tra i modelli</vt:lpstr>
      <vt:lpstr>Stepwise regression </vt:lpstr>
      <vt:lpstr>STEPWISE MODELLO LINEARE</vt:lpstr>
      <vt:lpstr>Stepwise modello quadratico</vt:lpstr>
      <vt:lpstr>Stepwise modello cubico</vt:lpstr>
      <vt:lpstr>Stepwise modello quarto grado</vt:lpstr>
      <vt:lpstr>STEPWISE MODELLO QUINTO GRADO</vt:lpstr>
      <vt:lpstr>Stepwise regression</vt:lpstr>
      <vt:lpstr>NEURAL NETWORK</vt:lpstr>
      <vt:lpstr>Neural network</vt:lpstr>
      <vt:lpstr>Rete neurale con 5 neuroni</vt:lpstr>
      <vt:lpstr>RETE NEURALE CON 10 NEURONI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Identificazione dei modelli e analisi dei dati</dc:title>
  <dc:creator>Thenuka Stefano Kothuwa Gamage</dc:creator>
  <cp:lastModifiedBy>Mattia Nichetti</cp:lastModifiedBy>
  <cp:revision>26</cp:revision>
  <dcterms:created xsi:type="dcterms:W3CDTF">2018-06-21T12:35:37Z</dcterms:created>
  <dcterms:modified xsi:type="dcterms:W3CDTF">2018-06-22T16:43:16Z</dcterms:modified>
</cp:coreProperties>
</file>