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73" autoAdjust="0"/>
  </p:normalViewPr>
  <p:slideViewPr>
    <p:cSldViewPr snapToGrid="0">
      <p:cViewPr varScale="1">
        <p:scale>
          <a:sx n="164" d="100"/>
          <a:sy n="164" d="100"/>
        </p:scale>
        <p:origin x="96" y="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5025AAD-3B32-FC38-C0C2-9947E023B8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1C75FB-8CCE-B45D-C1E0-A2FAFE3F77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7F67E-9F3A-4DEE-A0E5-76D5CAD1EC86}" type="datetimeFigureOut">
              <a:rPr lang="de-DE" smtClean="0"/>
              <a:t>29.04.2023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95F080-9558-E96A-2B73-422E94B05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1459F0-3688-BF01-4711-92D08F78B8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B8ADE-0837-4CF6-807A-798CC3B2D1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8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ABD0-7F62-4BC2-A2E2-2ACCA9F1B4A7}" type="datetimeFigureOut">
              <a:rPr lang="de-DE" smtClean="0"/>
              <a:t>29.04.2023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23E1E-3E12-4F6B-B753-C98B96085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1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order">
            <a:extLst>
              <a:ext uri="{FF2B5EF4-FFF2-40B4-BE49-F238E27FC236}">
                <a16:creationId xmlns:a16="http://schemas.microsoft.com/office/drawing/2014/main" id="{6C1DC067-9397-58CB-2948-4464F21F1DA4}"/>
              </a:ext>
            </a:extLst>
          </p:cNvPr>
          <p:cNvGrpSpPr/>
          <p:nvPr userDrawn="1"/>
        </p:nvGrpSpPr>
        <p:grpSpPr>
          <a:xfrm>
            <a:off x="0" y="-2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4" name="border-left">
              <a:extLst>
                <a:ext uri="{FF2B5EF4-FFF2-40B4-BE49-F238E27FC236}">
                  <a16:creationId xmlns:a16="http://schemas.microsoft.com/office/drawing/2014/main" id="{989D3EF2-26F0-4793-D53C-C851F299850D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border-bottom">
              <a:extLst>
                <a:ext uri="{FF2B5EF4-FFF2-40B4-BE49-F238E27FC236}">
                  <a16:creationId xmlns:a16="http://schemas.microsoft.com/office/drawing/2014/main" id="{E5E1B807-0064-8F97-2303-BE56F8D7B0E7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border-right">
              <a:extLst>
                <a:ext uri="{FF2B5EF4-FFF2-40B4-BE49-F238E27FC236}">
                  <a16:creationId xmlns:a16="http://schemas.microsoft.com/office/drawing/2014/main" id="{1D4474D3-D9FD-89DB-A4B7-893998382520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border-top">
              <a:extLst>
                <a:ext uri="{FF2B5EF4-FFF2-40B4-BE49-F238E27FC236}">
                  <a16:creationId xmlns:a16="http://schemas.microsoft.com/office/drawing/2014/main" id="{9EFC8305-2CDC-E9A6-5CFE-C9FEF0FC3266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" name="title">
            <a:extLst>
              <a:ext uri="{FF2B5EF4-FFF2-40B4-BE49-F238E27FC236}">
                <a16:creationId xmlns:a16="http://schemas.microsoft.com/office/drawing/2014/main" id="{25E74B56-808A-5157-9452-D797654F6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508" y="1138427"/>
            <a:ext cx="11027664" cy="43434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80000"/>
              </a:lnSpc>
              <a:defRPr sz="10000" b="0" spc="3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46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rder">
            <a:extLst>
              <a:ext uri="{FF2B5EF4-FFF2-40B4-BE49-F238E27FC236}">
                <a16:creationId xmlns:a16="http://schemas.microsoft.com/office/drawing/2014/main" id="{B8D0B26B-281F-D7A3-D584-65D016783949}"/>
              </a:ext>
            </a:extLst>
          </p:cNvPr>
          <p:cNvGrpSpPr/>
          <p:nvPr userDrawn="1"/>
        </p:nvGrpSpPr>
        <p:grpSpPr>
          <a:xfrm>
            <a:off x="0" y="-2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23" name="border-left">
              <a:extLst>
                <a:ext uri="{FF2B5EF4-FFF2-40B4-BE49-F238E27FC236}">
                  <a16:creationId xmlns:a16="http://schemas.microsoft.com/office/drawing/2014/main" id="{24D1C0E4-0082-A121-25D9-0C67CB2C0947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border-bottom">
              <a:extLst>
                <a:ext uri="{FF2B5EF4-FFF2-40B4-BE49-F238E27FC236}">
                  <a16:creationId xmlns:a16="http://schemas.microsoft.com/office/drawing/2014/main" id="{3AC2A2C3-DBE9-EED1-ADED-9550DAF09168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border-right">
              <a:extLst>
                <a:ext uri="{FF2B5EF4-FFF2-40B4-BE49-F238E27FC236}">
                  <a16:creationId xmlns:a16="http://schemas.microsoft.com/office/drawing/2014/main" id="{88443614-9F3A-8AE7-F32B-2638B18358B5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border-top">
              <a:extLst>
                <a:ext uri="{FF2B5EF4-FFF2-40B4-BE49-F238E27FC236}">
                  <a16:creationId xmlns:a16="http://schemas.microsoft.com/office/drawing/2014/main" id="{AC40C3CA-D995-E3BD-B3ED-BA688F19C2C4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AE85176-057C-9E1E-E17C-7F530410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34" y="382060"/>
            <a:ext cx="11349566" cy="81597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AA2F0873-9110-E430-44EF-097D36A3E3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633" y="1617133"/>
            <a:ext cx="11349567" cy="485880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43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a A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order">
            <a:extLst>
              <a:ext uri="{FF2B5EF4-FFF2-40B4-BE49-F238E27FC236}">
                <a16:creationId xmlns:a16="http://schemas.microsoft.com/office/drawing/2014/main" id="{6C1DC067-9397-58CB-2948-4464F21F1DA4}"/>
              </a:ext>
            </a:extLst>
          </p:cNvPr>
          <p:cNvGrpSpPr/>
          <p:nvPr userDrawn="1"/>
        </p:nvGrpSpPr>
        <p:grpSpPr>
          <a:xfrm>
            <a:off x="0" y="-2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4" name="border-left">
              <a:extLst>
                <a:ext uri="{FF2B5EF4-FFF2-40B4-BE49-F238E27FC236}">
                  <a16:creationId xmlns:a16="http://schemas.microsoft.com/office/drawing/2014/main" id="{989D3EF2-26F0-4793-D53C-C851F299850D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border-bottom">
              <a:extLst>
                <a:ext uri="{FF2B5EF4-FFF2-40B4-BE49-F238E27FC236}">
                  <a16:creationId xmlns:a16="http://schemas.microsoft.com/office/drawing/2014/main" id="{E5E1B807-0064-8F97-2303-BE56F8D7B0E7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border-right">
              <a:extLst>
                <a:ext uri="{FF2B5EF4-FFF2-40B4-BE49-F238E27FC236}">
                  <a16:creationId xmlns:a16="http://schemas.microsoft.com/office/drawing/2014/main" id="{1D4474D3-D9FD-89DB-A4B7-893998382520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border-top">
              <a:extLst>
                <a:ext uri="{FF2B5EF4-FFF2-40B4-BE49-F238E27FC236}">
                  <a16:creationId xmlns:a16="http://schemas.microsoft.com/office/drawing/2014/main" id="{9EFC8305-2CDC-E9A6-5CFE-C9FEF0FC3266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img-left">
            <a:extLst>
              <a:ext uri="{FF2B5EF4-FFF2-40B4-BE49-F238E27FC236}">
                <a16:creationId xmlns:a16="http://schemas.microsoft.com/office/drawing/2014/main" id="{F7C8A2F9-0855-E86D-0007-82D559C3F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635" y="382060"/>
            <a:ext cx="2561166" cy="275247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" name="img-left">
            <a:extLst>
              <a:ext uri="{FF2B5EF4-FFF2-40B4-BE49-F238E27FC236}">
                <a16:creationId xmlns:a16="http://schemas.microsoft.com/office/drawing/2014/main" id="{AEAFB73A-87DA-DC28-95DC-4CD913B5B0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7755" y="382060"/>
            <a:ext cx="2561166" cy="275247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0" name="img-left">
            <a:extLst>
              <a:ext uri="{FF2B5EF4-FFF2-40B4-BE49-F238E27FC236}">
                <a16:creationId xmlns:a16="http://schemas.microsoft.com/office/drawing/2014/main" id="{7E01A790-8630-8CF0-256E-9BD2DCED7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72717" y="382060"/>
            <a:ext cx="2561166" cy="275247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img-left">
            <a:extLst>
              <a:ext uri="{FF2B5EF4-FFF2-40B4-BE49-F238E27FC236}">
                <a16:creationId xmlns:a16="http://schemas.microsoft.com/office/drawing/2014/main" id="{A23B3C08-DD77-F525-B14C-6BC94A7D5E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241" y="382060"/>
            <a:ext cx="2561166" cy="275247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img-left">
            <a:extLst>
              <a:ext uri="{FF2B5EF4-FFF2-40B4-BE49-F238E27FC236}">
                <a16:creationId xmlns:a16="http://schemas.microsoft.com/office/drawing/2014/main" id="{FFB647F1-485C-38E0-C8FA-03784F122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635" y="3537548"/>
            <a:ext cx="2561166" cy="275247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4" name="img-left">
            <a:extLst>
              <a:ext uri="{FF2B5EF4-FFF2-40B4-BE49-F238E27FC236}">
                <a16:creationId xmlns:a16="http://schemas.microsoft.com/office/drawing/2014/main" id="{4FD9F8EA-4152-03B3-3CF8-AA1546EF18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7755" y="3537548"/>
            <a:ext cx="2561166" cy="275247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5" name="img-left">
            <a:extLst>
              <a:ext uri="{FF2B5EF4-FFF2-40B4-BE49-F238E27FC236}">
                <a16:creationId xmlns:a16="http://schemas.microsoft.com/office/drawing/2014/main" id="{618BF290-8276-6EAB-288B-CF818C1948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72717" y="3537548"/>
            <a:ext cx="2561166" cy="275247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6" name="img-left">
            <a:extLst>
              <a:ext uri="{FF2B5EF4-FFF2-40B4-BE49-F238E27FC236}">
                <a16:creationId xmlns:a16="http://schemas.microsoft.com/office/drawing/2014/main" id="{71B384B7-F434-679C-456B-E87EEDA906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04241" y="3537548"/>
            <a:ext cx="2561166" cy="275247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8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order">
            <a:extLst>
              <a:ext uri="{FF2B5EF4-FFF2-40B4-BE49-F238E27FC236}">
                <a16:creationId xmlns:a16="http://schemas.microsoft.com/office/drawing/2014/main" id="{6C1DC067-9397-58CB-2948-4464F21F1DA4}"/>
              </a:ext>
            </a:extLst>
          </p:cNvPr>
          <p:cNvGrpSpPr/>
          <p:nvPr userDrawn="1"/>
        </p:nvGrpSpPr>
        <p:grpSpPr>
          <a:xfrm>
            <a:off x="0" y="-2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4" name="border-left">
              <a:extLst>
                <a:ext uri="{FF2B5EF4-FFF2-40B4-BE49-F238E27FC236}">
                  <a16:creationId xmlns:a16="http://schemas.microsoft.com/office/drawing/2014/main" id="{989D3EF2-26F0-4793-D53C-C851F299850D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border-bottom">
              <a:extLst>
                <a:ext uri="{FF2B5EF4-FFF2-40B4-BE49-F238E27FC236}">
                  <a16:creationId xmlns:a16="http://schemas.microsoft.com/office/drawing/2014/main" id="{E5E1B807-0064-8F97-2303-BE56F8D7B0E7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border-right">
              <a:extLst>
                <a:ext uri="{FF2B5EF4-FFF2-40B4-BE49-F238E27FC236}">
                  <a16:creationId xmlns:a16="http://schemas.microsoft.com/office/drawing/2014/main" id="{1D4474D3-D9FD-89DB-A4B7-893998382520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border-top">
              <a:extLst>
                <a:ext uri="{FF2B5EF4-FFF2-40B4-BE49-F238E27FC236}">
                  <a16:creationId xmlns:a16="http://schemas.microsoft.com/office/drawing/2014/main" id="{9EFC8305-2CDC-E9A6-5CFE-C9FEF0FC3266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img">
            <a:extLst>
              <a:ext uri="{FF2B5EF4-FFF2-40B4-BE49-F238E27FC236}">
                <a16:creationId xmlns:a16="http://schemas.microsoft.com/office/drawing/2014/main" id="{F7C8A2F9-0855-E86D-0007-82D559C3F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633" y="382060"/>
            <a:ext cx="7066492" cy="609388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4E3AB34-5CE3-33B7-7AB0-AFC48007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8925" y="382061"/>
            <a:ext cx="4031275" cy="60938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731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order">
            <a:extLst>
              <a:ext uri="{FF2B5EF4-FFF2-40B4-BE49-F238E27FC236}">
                <a16:creationId xmlns:a16="http://schemas.microsoft.com/office/drawing/2014/main" id="{6C1DC067-9397-58CB-2948-4464F21F1DA4}"/>
              </a:ext>
            </a:extLst>
          </p:cNvPr>
          <p:cNvGrpSpPr/>
          <p:nvPr userDrawn="1"/>
        </p:nvGrpSpPr>
        <p:grpSpPr>
          <a:xfrm>
            <a:off x="0" y="-2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4" name="border-left">
              <a:extLst>
                <a:ext uri="{FF2B5EF4-FFF2-40B4-BE49-F238E27FC236}">
                  <a16:creationId xmlns:a16="http://schemas.microsoft.com/office/drawing/2014/main" id="{989D3EF2-26F0-4793-D53C-C851F299850D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border-bottom">
              <a:extLst>
                <a:ext uri="{FF2B5EF4-FFF2-40B4-BE49-F238E27FC236}">
                  <a16:creationId xmlns:a16="http://schemas.microsoft.com/office/drawing/2014/main" id="{E5E1B807-0064-8F97-2303-BE56F8D7B0E7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border-right">
              <a:extLst>
                <a:ext uri="{FF2B5EF4-FFF2-40B4-BE49-F238E27FC236}">
                  <a16:creationId xmlns:a16="http://schemas.microsoft.com/office/drawing/2014/main" id="{1D4474D3-D9FD-89DB-A4B7-893998382520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border-top">
              <a:extLst>
                <a:ext uri="{FF2B5EF4-FFF2-40B4-BE49-F238E27FC236}">
                  <a16:creationId xmlns:a16="http://schemas.microsoft.com/office/drawing/2014/main" id="{9EFC8305-2CDC-E9A6-5CFE-C9FEF0FC3266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img">
            <a:extLst>
              <a:ext uri="{FF2B5EF4-FFF2-40B4-BE49-F238E27FC236}">
                <a16:creationId xmlns:a16="http://schemas.microsoft.com/office/drawing/2014/main" id="{F7C8A2F9-0855-E86D-0007-82D559C3F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633" y="382060"/>
            <a:ext cx="11371792" cy="609388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87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order">
            <a:extLst>
              <a:ext uri="{FF2B5EF4-FFF2-40B4-BE49-F238E27FC236}">
                <a16:creationId xmlns:a16="http://schemas.microsoft.com/office/drawing/2014/main" id="{6C1DC067-9397-58CB-2948-4464F21F1DA4}"/>
              </a:ext>
            </a:extLst>
          </p:cNvPr>
          <p:cNvGrpSpPr/>
          <p:nvPr userDrawn="1"/>
        </p:nvGrpSpPr>
        <p:grpSpPr>
          <a:xfrm>
            <a:off x="0" y="-2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4" name="border-left">
              <a:extLst>
                <a:ext uri="{FF2B5EF4-FFF2-40B4-BE49-F238E27FC236}">
                  <a16:creationId xmlns:a16="http://schemas.microsoft.com/office/drawing/2014/main" id="{989D3EF2-26F0-4793-D53C-C851F299850D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border-bottom">
              <a:extLst>
                <a:ext uri="{FF2B5EF4-FFF2-40B4-BE49-F238E27FC236}">
                  <a16:creationId xmlns:a16="http://schemas.microsoft.com/office/drawing/2014/main" id="{E5E1B807-0064-8F97-2303-BE56F8D7B0E7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border-right">
              <a:extLst>
                <a:ext uri="{FF2B5EF4-FFF2-40B4-BE49-F238E27FC236}">
                  <a16:creationId xmlns:a16="http://schemas.microsoft.com/office/drawing/2014/main" id="{1D4474D3-D9FD-89DB-A4B7-893998382520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border-top">
              <a:extLst>
                <a:ext uri="{FF2B5EF4-FFF2-40B4-BE49-F238E27FC236}">
                  <a16:creationId xmlns:a16="http://schemas.microsoft.com/office/drawing/2014/main" id="{9EFC8305-2CDC-E9A6-5CFE-C9FEF0FC3266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img-left">
            <a:extLst>
              <a:ext uri="{FF2B5EF4-FFF2-40B4-BE49-F238E27FC236}">
                <a16:creationId xmlns:a16="http://schemas.microsoft.com/office/drawing/2014/main" id="{F7C8A2F9-0855-E86D-0007-82D559C3F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634" y="382060"/>
            <a:ext cx="5526000" cy="609388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img-right">
            <a:extLst>
              <a:ext uri="{FF2B5EF4-FFF2-40B4-BE49-F238E27FC236}">
                <a16:creationId xmlns:a16="http://schemas.microsoft.com/office/drawing/2014/main" id="{3FE80011-1C08-F1E6-BA72-FEA5DE0180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55368" y="382059"/>
            <a:ext cx="5526000" cy="609388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order">
            <a:extLst>
              <a:ext uri="{FF2B5EF4-FFF2-40B4-BE49-F238E27FC236}">
                <a16:creationId xmlns:a16="http://schemas.microsoft.com/office/drawing/2014/main" id="{6C1DC067-9397-58CB-2948-4464F21F1DA4}"/>
              </a:ext>
            </a:extLst>
          </p:cNvPr>
          <p:cNvGrpSpPr/>
          <p:nvPr userDrawn="1"/>
        </p:nvGrpSpPr>
        <p:grpSpPr>
          <a:xfrm>
            <a:off x="0" y="-2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4" name="border-left">
              <a:extLst>
                <a:ext uri="{FF2B5EF4-FFF2-40B4-BE49-F238E27FC236}">
                  <a16:creationId xmlns:a16="http://schemas.microsoft.com/office/drawing/2014/main" id="{989D3EF2-26F0-4793-D53C-C851F299850D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border-bottom">
              <a:extLst>
                <a:ext uri="{FF2B5EF4-FFF2-40B4-BE49-F238E27FC236}">
                  <a16:creationId xmlns:a16="http://schemas.microsoft.com/office/drawing/2014/main" id="{E5E1B807-0064-8F97-2303-BE56F8D7B0E7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border-right">
              <a:extLst>
                <a:ext uri="{FF2B5EF4-FFF2-40B4-BE49-F238E27FC236}">
                  <a16:creationId xmlns:a16="http://schemas.microsoft.com/office/drawing/2014/main" id="{1D4474D3-D9FD-89DB-A4B7-893998382520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border-top">
              <a:extLst>
                <a:ext uri="{FF2B5EF4-FFF2-40B4-BE49-F238E27FC236}">
                  <a16:creationId xmlns:a16="http://schemas.microsoft.com/office/drawing/2014/main" id="{9EFC8305-2CDC-E9A6-5CFE-C9FEF0FC3266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" name="title">
            <a:extLst>
              <a:ext uri="{FF2B5EF4-FFF2-40B4-BE49-F238E27FC236}">
                <a16:creationId xmlns:a16="http://schemas.microsoft.com/office/drawing/2014/main" id="{25E74B56-808A-5157-9452-D797654F6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508" y="1138427"/>
            <a:ext cx="5440228" cy="43434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80000"/>
              </a:lnSpc>
              <a:defRPr sz="10000" b="0" spc="300"/>
            </a:lvl1pPr>
          </a:lstStyle>
          <a:p>
            <a:endParaRPr lang="de-DE" dirty="0"/>
          </a:p>
        </p:txBody>
      </p:sp>
      <p:sp>
        <p:nvSpPr>
          <p:cNvPr id="8" name="img">
            <a:extLst>
              <a:ext uri="{FF2B5EF4-FFF2-40B4-BE49-F238E27FC236}">
                <a16:creationId xmlns:a16="http://schemas.microsoft.com/office/drawing/2014/main" id="{7914AA04-572F-CA6E-77E7-F62D681640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55368" y="382059"/>
            <a:ext cx="5526000" cy="609388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4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epor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g-white">
            <a:extLst>
              <a:ext uri="{FF2B5EF4-FFF2-40B4-BE49-F238E27FC236}">
                <a16:creationId xmlns:a16="http://schemas.microsoft.com/office/drawing/2014/main" id="{CE3971A0-7CA5-7CF4-84B5-4E92AEFD9DF7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g-blue">
            <a:extLst>
              <a:ext uri="{FF2B5EF4-FFF2-40B4-BE49-F238E27FC236}">
                <a16:creationId xmlns:a16="http://schemas.microsoft.com/office/drawing/2014/main" id="{4402FBD2-714D-175D-7A89-CD18E94144EC}"/>
              </a:ext>
            </a:extLst>
          </p:cNvPr>
          <p:cNvSpPr>
            <a:spLocks/>
          </p:cNvSpPr>
          <p:nvPr userDrawn="1"/>
        </p:nvSpPr>
        <p:spPr>
          <a:xfrm rot="900000">
            <a:off x="3021554" y="-1037083"/>
            <a:ext cx="9976405" cy="950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7399CD1B-51A8-D27C-B4C4-6B097EE0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043" y="1856154"/>
            <a:ext cx="5967445" cy="4125404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defRPr sz="8000" b="1" cap="none" spc="0">
                <a:ln w="0"/>
                <a:solidFill>
                  <a:schemeClr val="tx1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grpSp>
        <p:nvGrpSpPr>
          <p:cNvPr id="32" name="border">
            <a:extLst>
              <a:ext uri="{FF2B5EF4-FFF2-40B4-BE49-F238E27FC236}">
                <a16:creationId xmlns:a16="http://schemas.microsoft.com/office/drawing/2014/main" id="{77E9C536-FD42-D8F7-3AE3-85305259C57E}"/>
              </a:ext>
            </a:extLst>
          </p:cNvPr>
          <p:cNvGrpSpPr/>
          <p:nvPr userDrawn="1"/>
        </p:nvGrpSpPr>
        <p:grpSpPr>
          <a:xfrm>
            <a:off x="0" y="-2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36" name="border-left">
              <a:extLst>
                <a:ext uri="{FF2B5EF4-FFF2-40B4-BE49-F238E27FC236}">
                  <a16:creationId xmlns:a16="http://schemas.microsoft.com/office/drawing/2014/main" id="{B97E7A78-2764-806F-FACF-03F2F426DC85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border-bottom">
              <a:extLst>
                <a:ext uri="{FF2B5EF4-FFF2-40B4-BE49-F238E27FC236}">
                  <a16:creationId xmlns:a16="http://schemas.microsoft.com/office/drawing/2014/main" id="{1E9D757B-F4DA-BE2E-5C6A-66317E727B22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border-right">
              <a:extLst>
                <a:ext uri="{FF2B5EF4-FFF2-40B4-BE49-F238E27FC236}">
                  <a16:creationId xmlns:a16="http://schemas.microsoft.com/office/drawing/2014/main" id="{C309ED2C-1811-DEF3-60DA-E3ABCD86DF32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border-top">
              <a:extLst>
                <a:ext uri="{FF2B5EF4-FFF2-40B4-BE49-F238E27FC236}">
                  <a16:creationId xmlns:a16="http://schemas.microsoft.com/office/drawing/2014/main" id="{43591051-FE32-8005-2E5B-9C4453D5FD3E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" name="mvp">
            <a:extLst>
              <a:ext uri="{FF2B5EF4-FFF2-40B4-BE49-F238E27FC236}">
                <a16:creationId xmlns:a16="http://schemas.microsoft.com/office/drawing/2014/main" id="{C40EF7E5-D803-71BC-8FA2-B40525100E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0170" y="454167"/>
            <a:ext cx="3263900" cy="84455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9884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nel Grou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order">
            <a:extLst>
              <a:ext uri="{FF2B5EF4-FFF2-40B4-BE49-F238E27FC236}">
                <a16:creationId xmlns:a16="http://schemas.microsoft.com/office/drawing/2014/main" id="{6C1DC067-9397-58CB-2948-4464F21F1DA4}"/>
              </a:ext>
            </a:extLst>
          </p:cNvPr>
          <p:cNvGrpSpPr/>
          <p:nvPr userDrawn="1"/>
        </p:nvGrpSpPr>
        <p:grpSpPr>
          <a:xfrm>
            <a:off x="304" y="55806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4" name="border-left">
              <a:extLst>
                <a:ext uri="{FF2B5EF4-FFF2-40B4-BE49-F238E27FC236}">
                  <a16:creationId xmlns:a16="http://schemas.microsoft.com/office/drawing/2014/main" id="{989D3EF2-26F0-4793-D53C-C851F299850D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border-bottom">
              <a:extLst>
                <a:ext uri="{FF2B5EF4-FFF2-40B4-BE49-F238E27FC236}">
                  <a16:creationId xmlns:a16="http://schemas.microsoft.com/office/drawing/2014/main" id="{E5E1B807-0064-8F97-2303-BE56F8D7B0E7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border-right">
              <a:extLst>
                <a:ext uri="{FF2B5EF4-FFF2-40B4-BE49-F238E27FC236}">
                  <a16:creationId xmlns:a16="http://schemas.microsoft.com/office/drawing/2014/main" id="{1D4474D3-D9FD-89DB-A4B7-893998382520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border-top">
              <a:extLst>
                <a:ext uri="{FF2B5EF4-FFF2-40B4-BE49-F238E27FC236}">
                  <a16:creationId xmlns:a16="http://schemas.microsoft.com/office/drawing/2014/main" id="{9EFC8305-2CDC-E9A6-5CFE-C9FEF0FC3266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0" name="legend">
            <a:extLst>
              <a:ext uri="{FF2B5EF4-FFF2-40B4-BE49-F238E27FC236}">
                <a16:creationId xmlns:a16="http://schemas.microsoft.com/office/drawing/2014/main" id="{F4DB992D-3358-A47E-9AC9-44A5A03B0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633" y="5913561"/>
            <a:ext cx="7199035" cy="5002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00" b="0">
                <a:solidFill>
                  <a:schemeClr val="tx2"/>
                </a:solidFill>
              </a:defRPr>
            </a:lvl1pPr>
            <a:lvl2pPr>
              <a:defRPr sz="2400" b="1">
                <a:solidFill>
                  <a:schemeClr val="tx2"/>
                </a:solidFill>
              </a:defRPr>
            </a:lvl2pPr>
            <a:lvl3pPr>
              <a:defRPr sz="2400" b="1">
                <a:solidFill>
                  <a:schemeClr val="tx2"/>
                </a:solidFill>
              </a:defRPr>
            </a:lvl3pPr>
            <a:lvl4pPr>
              <a:defRPr sz="2400" b="1">
                <a:solidFill>
                  <a:schemeClr val="tx2"/>
                </a:solidFill>
              </a:defRPr>
            </a:lvl4pPr>
            <a:lvl5pPr>
              <a:defRPr sz="2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able">
            <a:extLst>
              <a:ext uri="{FF2B5EF4-FFF2-40B4-BE49-F238E27FC236}">
                <a16:creationId xmlns:a16="http://schemas.microsoft.com/office/drawing/2014/main" id="{5567A425-0903-57CE-8A8A-EEC38629EB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0975" y="457200"/>
            <a:ext cx="3987800" cy="595657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img-right">
            <a:extLst>
              <a:ext uri="{FF2B5EF4-FFF2-40B4-BE49-F238E27FC236}">
                <a16:creationId xmlns:a16="http://schemas.microsoft.com/office/drawing/2014/main" id="{139450C4-67B1-8811-3C71-5BCCE9E16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69668" y="2540494"/>
            <a:ext cx="3240000" cy="330222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" name="img-left">
            <a:extLst>
              <a:ext uri="{FF2B5EF4-FFF2-40B4-BE49-F238E27FC236}">
                <a16:creationId xmlns:a16="http://schemas.microsoft.com/office/drawing/2014/main" id="{F9237358-F90C-B2EE-09FC-2FE004B7E3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0632" y="2540494"/>
            <a:ext cx="3240000" cy="330222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66E5D700-8C05-03E7-0FC8-DA74223B8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633" y="1325105"/>
            <a:ext cx="7199035" cy="95116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2"/>
                </a:solidFill>
              </a:defRPr>
            </a:lvl1pPr>
            <a:lvl2pPr>
              <a:defRPr sz="2400" b="1">
                <a:solidFill>
                  <a:schemeClr val="tx2"/>
                </a:solidFill>
              </a:defRPr>
            </a:lvl2pPr>
            <a:lvl3pPr>
              <a:defRPr sz="2400" b="1">
                <a:solidFill>
                  <a:schemeClr val="tx2"/>
                </a:solidFill>
              </a:defRPr>
            </a:lvl3pPr>
            <a:lvl4pPr>
              <a:defRPr sz="2400" b="1">
                <a:solidFill>
                  <a:schemeClr val="tx2"/>
                </a:solidFill>
              </a:defRPr>
            </a:lvl4pPr>
            <a:lvl5pPr>
              <a:defRPr sz="2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FF5CF18-78CE-FCC4-0FAD-559BF5132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634" y="382060"/>
            <a:ext cx="7199034" cy="943045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accent1"/>
                </a:solidFill>
                <a:latin typeface="Vidaloka " panose="02000504000000020004" pitchFamily="2" charset="0"/>
              </a:defRPr>
            </a:lvl1pPr>
          </a:lstStyle>
          <a:p>
            <a:r>
              <a:rPr lang="de-DE" dirty="0" err="1"/>
              <a:t>Personnel</a:t>
            </a:r>
            <a:r>
              <a:rPr lang="de-DE" dirty="0"/>
              <a:t> </a:t>
            </a:r>
            <a:r>
              <a:rPr lang="de-DE" dirty="0" err="1"/>
              <a:t>Groupings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621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eport R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m-name">
            <a:extLst>
              <a:ext uri="{FF2B5EF4-FFF2-40B4-BE49-F238E27FC236}">
                <a16:creationId xmlns:a16="http://schemas.microsoft.com/office/drawing/2014/main" id="{4AE85176-057C-9E1E-E17C-7F530410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34" y="382060"/>
            <a:ext cx="11349566" cy="81597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grpSp>
        <p:nvGrpSpPr>
          <p:cNvPr id="22" name="border">
            <a:extLst>
              <a:ext uri="{FF2B5EF4-FFF2-40B4-BE49-F238E27FC236}">
                <a16:creationId xmlns:a16="http://schemas.microsoft.com/office/drawing/2014/main" id="{B8D0B26B-281F-D7A3-D584-65D016783949}"/>
              </a:ext>
            </a:extLst>
          </p:cNvPr>
          <p:cNvGrpSpPr/>
          <p:nvPr userDrawn="1"/>
        </p:nvGrpSpPr>
        <p:grpSpPr>
          <a:xfrm>
            <a:off x="0" y="-2"/>
            <a:ext cx="12192000" cy="6858004"/>
            <a:chOff x="0" y="-2"/>
            <a:chExt cx="12192000" cy="6858004"/>
          </a:xfrm>
          <a:solidFill>
            <a:schemeClr val="tx1"/>
          </a:solidFill>
        </p:grpSpPr>
        <p:sp>
          <p:nvSpPr>
            <p:cNvPr id="23" name="border-left">
              <a:extLst>
                <a:ext uri="{FF2B5EF4-FFF2-40B4-BE49-F238E27FC236}">
                  <a16:creationId xmlns:a16="http://schemas.microsoft.com/office/drawing/2014/main" id="{24D1C0E4-0082-A121-25D9-0C67CB2C0947}"/>
                </a:ext>
              </a:extLst>
            </p:cNvPr>
            <p:cNvSpPr/>
            <p:nvPr userDrawn="1"/>
          </p:nvSpPr>
          <p:spPr>
            <a:xfrm>
              <a:off x="4681" y="0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border-bottom">
              <a:extLst>
                <a:ext uri="{FF2B5EF4-FFF2-40B4-BE49-F238E27FC236}">
                  <a16:creationId xmlns:a16="http://schemas.microsoft.com/office/drawing/2014/main" id="{3AC2A2C3-DBE9-EED1-ADED-9550DAF09168}"/>
                </a:ext>
              </a:extLst>
            </p:cNvPr>
            <p:cNvSpPr/>
            <p:nvPr userDrawn="1"/>
          </p:nvSpPr>
          <p:spPr>
            <a:xfrm>
              <a:off x="0" y="6678001"/>
              <a:ext cx="1214543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border-right">
              <a:extLst>
                <a:ext uri="{FF2B5EF4-FFF2-40B4-BE49-F238E27FC236}">
                  <a16:creationId xmlns:a16="http://schemas.microsoft.com/office/drawing/2014/main" id="{88443614-9F3A-8AE7-F32B-2638B18358B5}"/>
                </a:ext>
              </a:extLst>
            </p:cNvPr>
            <p:cNvSpPr/>
            <p:nvPr userDrawn="1"/>
          </p:nvSpPr>
          <p:spPr>
            <a:xfrm>
              <a:off x="12012000" y="-2"/>
              <a:ext cx="180000" cy="6858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border-top">
              <a:extLst>
                <a:ext uri="{FF2B5EF4-FFF2-40B4-BE49-F238E27FC236}">
                  <a16:creationId xmlns:a16="http://schemas.microsoft.com/office/drawing/2014/main" id="{AC40C3CA-D995-E3BD-B3ED-BA688F19C2C4}"/>
                </a:ext>
              </a:extLst>
            </p:cNvPr>
            <p:cNvSpPr/>
            <p:nvPr userDrawn="1"/>
          </p:nvSpPr>
          <p:spPr>
            <a:xfrm>
              <a:off x="0" y="-1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8" name="team-ranks">
            <a:extLst>
              <a:ext uri="{FF2B5EF4-FFF2-40B4-BE49-F238E27FC236}">
                <a16:creationId xmlns:a16="http://schemas.microsoft.com/office/drawing/2014/main" id="{CE121E7B-7EE6-75D4-809E-42055CECEE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633" y="1617134"/>
            <a:ext cx="6413500" cy="4858806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0" name="team-postseason-recap">
            <a:extLst>
              <a:ext uri="{FF2B5EF4-FFF2-40B4-BE49-F238E27FC236}">
                <a16:creationId xmlns:a16="http://schemas.microsoft.com/office/drawing/2014/main" id="{AA2F0873-9110-E430-44EF-097D36A3E3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50085" y="1617134"/>
            <a:ext cx="4710115" cy="169333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2" name="team-postseason-schedule">
            <a:extLst>
              <a:ext uri="{FF2B5EF4-FFF2-40B4-BE49-F238E27FC236}">
                <a16:creationId xmlns:a16="http://schemas.microsoft.com/office/drawing/2014/main" id="{F4E52983-39A5-D844-374F-9543951D020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050085" y="3482801"/>
            <a:ext cx="4710115" cy="2993139"/>
          </a:xfrm>
          <a:prstGeom prst="rect">
            <a:avLst/>
          </a:prstGeom>
        </p:spPr>
        <p:txBody>
          <a:bodyPr anchor="b" anchorCtr="0"/>
          <a:lstStyle>
            <a:lvl1pPr>
              <a:defRPr sz="8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52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3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81" r:id="rId2"/>
    <p:sldLayoutId id="2147483663" r:id="rId3"/>
    <p:sldLayoutId id="2147483664" r:id="rId4"/>
    <p:sldLayoutId id="2147483665" r:id="rId5"/>
    <p:sldLayoutId id="2147483679" r:id="rId6"/>
    <p:sldLayoutId id="2147483661" r:id="rId7"/>
    <p:sldLayoutId id="2147483682" r:id="rId8"/>
    <p:sldLayoutId id="2147483662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8CECD-081A-87C9-4D3B-EE70447109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634" y="382060"/>
            <a:ext cx="11349566" cy="81597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535F47-FD4E-82E1-90DC-54B9951039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13F05-E5E9-A4E1-EB1E-DCF5E6F0DF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06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A9DFBE3-BA49-503F-6921-D77DB4A14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84F22DF-A30A-C1CA-55BC-727DDEF9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66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22F3E"/>
      </a:dk1>
      <a:lt1>
        <a:srgbClr val="FFFFFF"/>
      </a:lt1>
      <a:dk2>
        <a:srgbClr val="222F3E"/>
      </a:dk2>
      <a:lt2>
        <a:srgbClr val="C8D6E5"/>
      </a:lt2>
      <a:accent1>
        <a:srgbClr val="FECA57"/>
      </a:accent1>
      <a:accent2>
        <a:srgbClr val="EB9B0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FL">
      <a:majorFont>
        <a:latin typeface="Vidaloka 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Vidaloka 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Eschler</dc:creator>
  <cp:lastModifiedBy>Jakob Eschler</cp:lastModifiedBy>
  <cp:revision>63</cp:revision>
  <dcterms:created xsi:type="dcterms:W3CDTF">2022-06-02T06:30:55Z</dcterms:created>
  <dcterms:modified xsi:type="dcterms:W3CDTF">2023-04-29T19:03:59Z</dcterms:modified>
</cp:coreProperties>
</file>