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9" r:id="rId8"/>
    <p:sldId id="270" r:id="rId9"/>
    <p:sldId id="268" r:id="rId10"/>
    <p:sldId id="267" r:id="rId11"/>
    <p:sldId id="26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BED0-9FC3-C4F7-DF64-7B406C87A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E1EA4-5F56-82FE-162B-1A8B1D99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04D5-A9AF-ED92-DF2A-4B4730B8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3DB-69F7-4FFA-89DE-82F02D21700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3121-1921-A0EA-AEA0-75427AB1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E3F3D-4C40-F006-6091-BBF7BF0C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7DB4-9FF9-422E-8EB5-0E33B6AAB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7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D482-2C79-81CC-230B-19794FD0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9FE2A-9209-A883-1EB2-71CCB2477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7D8F-DCB6-0965-7302-6BAA2359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3DB-69F7-4FFA-89DE-82F02D21700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D6B7-CB61-6CFF-E450-FE9F4E1F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208D-20E1-3C7C-FA01-A69B2C07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7DB4-9FF9-422E-8EB5-0E33B6AAB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40B88-386C-3F51-54DD-1B1EBFB1A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5CB44-3E20-A3DD-EE3E-B83C74BE7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E4F2-D548-A7E2-384D-0F550B7A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3DB-69F7-4FFA-89DE-82F02D21700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5D371-8284-9976-ACC4-35CB4A1D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2E11-33B8-328C-2DFA-B8DD9B92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7DB4-9FF9-422E-8EB5-0E33B6AAB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2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7774-9688-8AC1-DCE7-9B3D7A9D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2AE5-C5C7-EAB5-4FA2-6CD09A85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A4C2-DCD9-27B7-523C-35E1967E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3DB-69F7-4FFA-89DE-82F02D21700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BE4C-B52A-D1CD-8155-27DD8F85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760E-9BCC-0613-16E6-C4733CEE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7DB4-9FF9-422E-8EB5-0E33B6AAB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7C0B-32AF-A44F-46CB-E90C60D7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F60ED-6067-462A-0F35-49CE301B6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A991-66AB-0423-E72F-AEDF7CB6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3DB-69F7-4FFA-89DE-82F02D21700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EC3B-26B0-1B02-8714-1A9010CA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77E3-FB83-6F5F-0EEB-0B79047F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7DB4-9FF9-422E-8EB5-0E33B6AAB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5807-6C40-E813-1E34-1278B5CD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AFFE-5F74-B4A3-3E85-9643CB0D6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6AC27-13AF-B3F9-C978-7ED5733BF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B9C8-3C0F-F554-B960-072F4CD5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3DB-69F7-4FFA-89DE-82F02D21700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02D1C-4E53-7152-81C3-47FA6152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D0DB1-A811-6A84-21B2-F67DCC22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7DB4-9FF9-422E-8EB5-0E33B6AAB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9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236E-6E2B-965F-64A2-12639BE3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4D6F4-EB30-4CBF-6884-29763D6D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54663-D2C7-BB79-1933-31047BC5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C5A91-21A9-C417-9D8F-FD373D5BC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65EC4-69E5-E24A-ECF0-612E15F29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F58A0-2123-F018-954B-BB8BAAE6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3DB-69F7-4FFA-89DE-82F02D21700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01DA6-F468-5F5C-EDC0-FDCB6BDC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B2BF2-4FC3-EDFE-A4CD-8FE850EC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7DB4-9FF9-422E-8EB5-0E33B6AAB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9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7261-D2F1-1755-6BD6-30F981DF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4C9E1-5743-342D-532C-2CD20B8E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3DB-69F7-4FFA-89DE-82F02D21700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B0981-9972-EE4E-5D8A-A458639E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BABE3-4F79-C109-431D-A5997E0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7DB4-9FF9-422E-8EB5-0E33B6AAB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63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BAE90-F586-AFF3-D98E-36B124DD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3DB-69F7-4FFA-89DE-82F02D21700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93E30-8F1A-4B33-1519-A610A3AE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2A724-24BD-82D7-F848-6B9470E8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7DB4-9FF9-422E-8EB5-0E33B6AAB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48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13AB-3F1F-7B87-FAA6-BF97605B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B7AB-57B7-3E77-3A02-BFE135AE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7B90A-72A9-E10D-39D1-162049917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BD727-5828-87ED-3692-F6DEFD1D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3DB-69F7-4FFA-89DE-82F02D21700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C814-05DB-4C87-A6A3-8C7BD8E6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415A4-3315-546F-398A-F384771D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7DB4-9FF9-422E-8EB5-0E33B6AAB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D18A-0B19-7210-D0EC-CEC7949E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CC622-F818-B2E4-E395-A24782D03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5B52F-8BA8-555E-613E-3C5EC4495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C34D0-2B1D-F577-4353-4E7B4968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3DB-69F7-4FFA-89DE-82F02D21700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CE51B-8B6C-0060-6572-E291985F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3E9F-1DC2-9C84-5BDA-81A71672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7DB4-9FF9-422E-8EB5-0E33B6AAB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54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7C9A2-7137-6FF8-AC43-0D1D8803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C20EF-2F4B-9F9F-3FAF-D913DEB0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70A68-ADDE-379F-256F-99FDF371E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E3DB-69F7-4FFA-89DE-82F02D21700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0B36-62B8-7E65-1C4F-1B4ACFEBD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57A6-D250-5C60-A676-68E72F7D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7DB4-9FF9-422E-8EB5-0E33B6AAB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3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1EDB-E2E2-A3D3-AAFA-9F8857E09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540" y="1804751"/>
            <a:ext cx="9144000" cy="2387600"/>
          </a:xfrm>
        </p:spPr>
        <p:txBody>
          <a:bodyPr/>
          <a:lstStyle/>
          <a:p>
            <a:r>
              <a:rPr lang="hu-HU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 szerver tesztelő Pythonban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AC50CF-D514-5449-6E60-765480C4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5" y="3188702"/>
            <a:ext cx="4114675" cy="3669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6AC90D-B88B-ED33-A3DB-1C33267EE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41400" cy="21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6087A5-C004-6E1E-3FEE-C295DC51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E0BFC7-95CC-1F90-472D-3179E107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5" y="3233057"/>
            <a:ext cx="4114675" cy="3669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4B5293-B81C-04DA-3C2A-E2A0E1015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41400" cy="2118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58F614-E8F7-B43D-0732-442B8C992641}"/>
              </a:ext>
            </a:extLst>
          </p:cNvPr>
          <p:cNvSpPr txBox="1"/>
          <p:nvPr/>
        </p:nvSpPr>
        <p:spPr>
          <a:xfrm>
            <a:off x="1377387" y="477557"/>
            <a:ext cx="98732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/>
              <a:t>Tesztelési</a:t>
            </a:r>
            <a:r>
              <a:rPr lang="en-GB" sz="6600" dirty="0"/>
              <a:t> </a:t>
            </a:r>
            <a:r>
              <a:rPr lang="en-GB" sz="6600" dirty="0" err="1"/>
              <a:t>folyamat</a:t>
            </a:r>
            <a:endParaRPr lang="en-GB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9A590-DD40-D239-B8C1-6C2FC488E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87" y="1724628"/>
            <a:ext cx="6979536" cy="50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5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EFEC84-86B4-6F0E-78E3-D33A3C62B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6E4F8B-54BD-4FA7-EB41-C36A0305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5" y="3233057"/>
            <a:ext cx="4114675" cy="3669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47A5AD-046B-CBDA-8BA8-6F24F4A4D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41400" cy="2118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3118A2-2C13-AE4F-6042-8B27B5604C21}"/>
              </a:ext>
            </a:extLst>
          </p:cNvPr>
          <p:cNvSpPr txBox="1"/>
          <p:nvPr/>
        </p:nvSpPr>
        <p:spPr>
          <a:xfrm>
            <a:off x="1377387" y="477557"/>
            <a:ext cx="98732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/>
              <a:t>Továbbfejlesztési</a:t>
            </a:r>
            <a:r>
              <a:rPr lang="en-GB" sz="6600" dirty="0"/>
              <a:t> </a:t>
            </a:r>
            <a:r>
              <a:rPr lang="en-GB" sz="6600" dirty="0" err="1"/>
              <a:t>lehetőségek</a:t>
            </a:r>
            <a:endParaRPr lang="en-GB" sz="6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CE9553-BF94-C165-9F54-C2D578BA54A6}"/>
              </a:ext>
            </a:extLst>
          </p:cNvPr>
          <p:cNvSpPr>
            <a:spLocks noGrp="1"/>
          </p:cNvSpPr>
          <p:nvPr/>
        </p:nvSpPr>
        <p:spPr>
          <a:xfrm>
            <a:off x="1377387" y="2551013"/>
            <a:ext cx="8613494" cy="3829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- </a:t>
            </a:r>
            <a:r>
              <a:rPr lang="en-GB" dirty="0" err="1"/>
              <a:t>Grafikus</a:t>
            </a:r>
            <a:r>
              <a:rPr lang="en-GB" dirty="0"/>
              <a:t> </a:t>
            </a:r>
            <a:r>
              <a:rPr lang="en-GB" dirty="0" err="1"/>
              <a:t>felhasználói</a:t>
            </a:r>
            <a:r>
              <a:rPr lang="en-GB" dirty="0"/>
              <a:t> </a:t>
            </a:r>
            <a:r>
              <a:rPr lang="en-GB" dirty="0" err="1"/>
              <a:t>felület</a:t>
            </a:r>
            <a:r>
              <a:rPr lang="en-GB" dirty="0"/>
              <a:t> (GUI) </a:t>
            </a:r>
            <a:r>
              <a:rPr lang="en-GB" dirty="0" err="1"/>
              <a:t>bevezetése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Adatvizualizációs</a:t>
            </a:r>
            <a:r>
              <a:rPr lang="en-GB" dirty="0"/>
              <a:t> </a:t>
            </a:r>
            <a:r>
              <a:rPr lang="en-GB" dirty="0" err="1"/>
              <a:t>eszközök</a:t>
            </a:r>
            <a:r>
              <a:rPr lang="en-GB" dirty="0"/>
              <a:t> </a:t>
            </a:r>
            <a:r>
              <a:rPr lang="en-GB" dirty="0" err="1"/>
              <a:t>integrálása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Támogatás</a:t>
            </a:r>
            <a:r>
              <a:rPr lang="en-GB" dirty="0"/>
              <a:t> </a:t>
            </a:r>
            <a:r>
              <a:rPr lang="en-GB" dirty="0" err="1"/>
              <a:t>további</a:t>
            </a:r>
            <a:r>
              <a:rPr lang="en-GB" dirty="0"/>
              <a:t> </a:t>
            </a:r>
            <a:r>
              <a:rPr lang="en-GB" dirty="0" err="1"/>
              <a:t>protokollokhoz</a:t>
            </a:r>
            <a:r>
              <a:rPr lang="en-GB" dirty="0"/>
              <a:t> (POP3, IMAP4)</a:t>
            </a:r>
          </a:p>
          <a:p>
            <a:r>
              <a:rPr lang="en-GB" dirty="0"/>
              <a:t>- </a:t>
            </a:r>
            <a:r>
              <a:rPr lang="en-GB" dirty="0" err="1"/>
              <a:t>Automatikus</a:t>
            </a:r>
            <a:r>
              <a:rPr lang="en-GB" dirty="0"/>
              <a:t> </a:t>
            </a:r>
            <a:r>
              <a:rPr lang="en-GB" dirty="0" err="1"/>
              <a:t>skálázás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adaptív</a:t>
            </a:r>
            <a:r>
              <a:rPr lang="en-GB" dirty="0"/>
              <a:t> </a:t>
            </a:r>
            <a:r>
              <a:rPr lang="en-GB" dirty="0" err="1"/>
              <a:t>terheléskezelés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00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21960-7FB9-3E09-4F3D-979015A35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7B9AF7-56C2-CD08-204F-48435A9C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5" y="3233057"/>
            <a:ext cx="4114675" cy="3669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94B5A3-DF7E-E1CC-149D-36BECB800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41400" cy="2118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66F076-18CF-1A6C-E0EC-23EDB3200033}"/>
              </a:ext>
            </a:extLst>
          </p:cNvPr>
          <p:cNvSpPr txBox="1"/>
          <p:nvPr/>
        </p:nvSpPr>
        <p:spPr>
          <a:xfrm>
            <a:off x="1022545" y="1564169"/>
            <a:ext cx="98732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V</a:t>
            </a:r>
            <a:r>
              <a:rPr lang="hu-HU" sz="6600" dirty="0"/>
              <a:t>ége</a:t>
            </a:r>
            <a:endParaRPr lang="en-GB" sz="6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40752-F5B2-BF80-B032-F4A8CEA488F7}"/>
              </a:ext>
            </a:extLst>
          </p:cNvPr>
          <p:cNvSpPr>
            <a:spLocks noGrp="1"/>
          </p:cNvSpPr>
          <p:nvPr/>
        </p:nvSpPr>
        <p:spPr>
          <a:xfrm>
            <a:off x="723331" y="3428999"/>
            <a:ext cx="9267550" cy="2951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err="1"/>
              <a:t>Sapientia</a:t>
            </a:r>
            <a:r>
              <a:rPr lang="en-GB" dirty="0"/>
              <a:t> </a:t>
            </a:r>
            <a:r>
              <a:rPr lang="en-GB" dirty="0" err="1"/>
              <a:t>Erdélyi</a:t>
            </a:r>
            <a:r>
              <a:rPr lang="en-GB" dirty="0"/>
              <a:t> Magyar </a:t>
            </a:r>
            <a:r>
              <a:rPr lang="en-GB" dirty="0" err="1"/>
              <a:t>Tudományegyetem</a:t>
            </a:r>
            <a:endParaRPr lang="en-GB" dirty="0"/>
          </a:p>
          <a:p>
            <a:pPr marL="0" indent="0" algn="ctr">
              <a:buNone/>
            </a:pPr>
            <a:r>
              <a:rPr lang="en-GB" dirty="0" err="1"/>
              <a:t>Marosvásárhelyi</a:t>
            </a:r>
            <a:r>
              <a:rPr lang="en-GB" dirty="0"/>
              <a:t> Kar, </a:t>
            </a:r>
            <a:r>
              <a:rPr lang="en-GB" dirty="0" err="1"/>
              <a:t>Távközlés</a:t>
            </a:r>
            <a:r>
              <a:rPr lang="en-GB" dirty="0"/>
              <a:t> </a:t>
            </a:r>
            <a:r>
              <a:rPr lang="en-GB" dirty="0" err="1"/>
              <a:t>Szak</a:t>
            </a:r>
            <a:endParaRPr lang="en-GB" dirty="0"/>
          </a:p>
          <a:p>
            <a:pPr marL="0" indent="0" algn="ctr">
              <a:buNone/>
            </a:pPr>
            <a:r>
              <a:rPr lang="en-GB" dirty="0" err="1"/>
              <a:t>Készítette</a:t>
            </a:r>
            <a:r>
              <a:rPr lang="en-GB" dirty="0"/>
              <a:t>: Jakab </a:t>
            </a:r>
            <a:r>
              <a:rPr lang="en-GB" dirty="0" err="1"/>
              <a:t>Eduárd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Kocsis </a:t>
            </a:r>
            <a:r>
              <a:rPr lang="en-GB" dirty="0" err="1"/>
              <a:t>Lenke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75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12A897-3EA6-1FB0-C7E2-BF7A9BD7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C304BE-4FBF-419F-0797-24F2CBD8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5" y="3188702"/>
            <a:ext cx="4114675" cy="3669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370D20-3252-84B9-23A7-57FB0849E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41400" cy="2118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6D0BF9-52E6-F897-64FC-A42C61B5AB9F}"/>
              </a:ext>
            </a:extLst>
          </p:cNvPr>
          <p:cNvSpPr txBox="1"/>
          <p:nvPr/>
        </p:nvSpPr>
        <p:spPr>
          <a:xfrm>
            <a:off x="4411883" y="743942"/>
            <a:ext cx="3368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600" kern="100" dirty="0">
                <a:effectLst/>
                <a:latin typeface="Calibri  (Body)"/>
                <a:ea typeface="Aptos" panose="020B0004020202020204" pitchFamily="34" charset="0"/>
                <a:cs typeface="Times New Roman" panose="02020603050405020304" pitchFamily="18" charset="0"/>
              </a:rPr>
              <a:t>Bevezető</a:t>
            </a:r>
            <a:endParaRPr lang="en-GB" sz="6600" kern="100" dirty="0">
              <a:effectLst/>
              <a:latin typeface="Calibri 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0A5B3-2D81-3B8A-5DC4-5BAA44E2C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986" y="1287416"/>
            <a:ext cx="8299047" cy="4826642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 email szerverek az egyik legfontosabb infrastruktúrát képezik a digitális kommunikáció terén. </a:t>
            </a:r>
            <a:br>
              <a:rPr lang="en-US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Mivel ezek a </a:t>
            </a:r>
            <a:r>
              <a:rPr lang="hu-HU" sz="3200" dirty="0">
                <a:effectLst/>
                <a:latin typeface="Calibri  (Body)"/>
                <a:ea typeface="Aptos" panose="020B0004020202020204" pitchFamily="34" charset="0"/>
                <a:cs typeface="Times New Roman" panose="02020603050405020304" pitchFamily="18" charset="0"/>
              </a:rPr>
              <a:t>rendszerek</a:t>
            </a:r>
            <a:r>
              <a:rPr lang="hu-HU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napi szinten rengeteg adatot küldenek és fogadnak, kritikus fontosságú, hogy az email küldési és fogadási folyamatok megbízhatóak és gyorsak legyenek</a:t>
            </a:r>
            <a:br>
              <a:rPr lang="en-GB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0067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41BD0-24E4-2617-5C9B-131D3F530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A4FF67-FD05-B0DF-4D2D-726B33EA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5" y="3188702"/>
            <a:ext cx="4114675" cy="3669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96D334-998F-7CAE-9765-36A35B6C1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41400" cy="2118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F89FB3-76D5-CFBA-747E-0A50548488EE}"/>
              </a:ext>
            </a:extLst>
          </p:cNvPr>
          <p:cNvSpPr txBox="1"/>
          <p:nvPr/>
        </p:nvSpPr>
        <p:spPr>
          <a:xfrm>
            <a:off x="2779853" y="364603"/>
            <a:ext cx="66322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projekt </a:t>
            </a:r>
            <a:r>
              <a:rPr lang="hu-HU" sz="6600" kern="100" dirty="0">
                <a:effectLst/>
                <a:latin typeface="Calibri  (Body)"/>
                <a:ea typeface="Aptos" panose="020B0004020202020204" pitchFamily="34" charset="0"/>
                <a:cs typeface="Times New Roman" panose="02020603050405020304" pitchFamily="18" charset="0"/>
              </a:rPr>
              <a:t>célja</a:t>
            </a:r>
            <a:endParaRPr lang="en-GB" sz="6600" kern="100" dirty="0">
              <a:effectLst/>
              <a:latin typeface="Calibri 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GB" sz="3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581DB-63D9-D076-11DF-9BD69464C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559" y="1689903"/>
            <a:ext cx="7396223" cy="442152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>
                <a:effectLst/>
                <a:latin typeface="Calibri  (Body)"/>
                <a:ea typeface="Aptos" panose="020B0004020202020204" pitchFamily="34" charset="0"/>
                <a:cs typeface="Times New Roman" panose="02020603050405020304" pitchFamily="18" charset="0"/>
              </a:rPr>
              <a:t>A projekt célja, hogy egy olyan automatizált tesztelő eszközt hozzunk létre, amely képes valós időben figyelni a szerver terhelés alatti működését, illetve mérni a rendszer teljesítményét a különböző terhelési szinteken. </a:t>
            </a:r>
            <a:br>
              <a:rPr lang="en-GB" sz="3200" b="1" kern="100" dirty="0">
                <a:effectLst/>
                <a:latin typeface="Calibri  (Body)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374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6A54B-0C18-02A6-3FFD-D3E78DBF2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E4BFE2-12C9-9A18-43CF-64CF3E41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5" y="3233057"/>
            <a:ext cx="4114675" cy="3669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15DFB1-1CCB-F197-2269-475B3A643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41400" cy="2118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B1494-3186-BCF6-0E20-0F4532296D35}"/>
              </a:ext>
            </a:extLst>
          </p:cNvPr>
          <p:cNvSpPr txBox="1"/>
          <p:nvPr/>
        </p:nvSpPr>
        <p:spPr>
          <a:xfrm>
            <a:off x="2497237" y="477557"/>
            <a:ext cx="7197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/>
              <a:t>Funkcionalitások</a:t>
            </a:r>
            <a:endParaRPr lang="en-GB" sz="3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F6DAD-2E1E-CAC9-6EE8-27BBF5558631}"/>
              </a:ext>
            </a:extLst>
          </p:cNvPr>
          <p:cNvSpPr>
            <a:spLocks noGrp="1"/>
          </p:cNvSpPr>
          <p:nvPr/>
        </p:nvSpPr>
        <p:spPr>
          <a:xfrm>
            <a:off x="1261640" y="2584765"/>
            <a:ext cx="8613494" cy="382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>
                <a:latin typeface="+mj-lt"/>
              </a:rPr>
              <a:t>- API </a:t>
            </a:r>
            <a:r>
              <a:rPr b="1" dirty="0" err="1">
                <a:latin typeface="+mj-lt"/>
              </a:rPr>
              <a:t>alapú</a:t>
            </a:r>
            <a:r>
              <a:rPr b="1" dirty="0">
                <a:latin typeface="+mj-lt"/>
              </a:rPr>
              <a:t> domain- </a:t>
            </a:r>
            <a:r>
              <a:rPr b="1" dirty="0" err="1">
                <a:latin typeface="+mj-lt"/>
              </a:rPr>
              <a:t>és</a:t>
            </a:r>
            <a:r>
              <a:rPr b="1" dirty="0">
                <a:latin typeface="+mj-lt"/>
              </a:rPr>
              <a:t> email-</a:t>
            </a:r>
            <a:r>
              <a:rPr b="1" dirty="0" err="1">
                <a:latin typeface="+mj-lt"/>
              </a:rPr>
              <a:t>kezelés</a:t>
            </a:r>
            <a:endParaRPr b="1" dirty="0">
              <a:latin typeface="+mj-lt"/>
            </a:endParaRPr>
          </a:p>
          <a:p>
            <a:r>
              <a:rPr b="1" dirty="0">
                <a:latin typeface="+mj-lt"/>
              </a:rPr>
              <a:t>- </a:t>
            </a:r>
            <a:r>
              <a:rPr b="1" dirty="0" err="1">
                <a:latin typeface="+mj-lt"/>
              </a:rPr>
              <a:t>Terhelési</a:t>
            </a:r>
            <a:r>
              <a:rPr b="1" dirty="0">
                <a:latin typeface="+mj-lt"/>
              </a:rPr>
              <a:t> </a:t>
            </a:r>
            <a:r>
              <a:rPr b="1" dirty="0" err="1">
                <a:latin typeface="+mj-lt"/>
              </a:rPr>
              <a:t>tesztek</a:t>
            </a:r>
            <a:r>
              <a:rPr b="1" dirty="0">
                <a:latin typeface="+mj-lt"/>
              </a:rPr>
              <a:t> </a:t>
            </a:r>
            <a:r>
              <a:rPr b="1" dirty="0" err="1">
                <a:latin typeface="+mj-lt"/>
              </a:rPr>
              <a:t>elvégzése</a:t>
            </a:r>
            <a:endParaRPr b="1" dirty="0">
              <a:latin typeface="+mj-lt"/>
            </a:endParaRPr>
          </a:p>
          <a:p>
            <a:r>
              <a:rPr b="1" dirty="0">
                <a:latin typeface="+mj-lt"/>
              </a:rPr>
              <a:t>- </a:t>
            </a:r>
            <a:r>
              <a:rPr b="1" dirty="0" err="1">
                <a:latin typeface="+mj-lt"/>
              </a:rPr>
              <a:t>Rendszermonitorizálás</a:t>
            </a:r>
            <a:r>
              <a:rPr b="1" dirty="0">
                <a:latin typeface="+mj-lt"/>
              </a:rPr>
              <a:t> (CPU, </a:t>
            </a:r>
            <a:r>
              <a:rPr b="1" dirty="0" err="1">
                <a:latin typeface="+mj-lt"/>
              </a:rPr>
              <a:t>memória</a:t>
            </a:r>
            <a:r>
              <a:rPr b="1" dirty="0">
                <a:latin typeface="+mj-lt"/>
              </a:rPr>
              <a:t>, </a:t>
            </a:r>
            <a:r>
              <a:rPr b="1" dirty="0" err="1">
                <a:latin typeface="+mj-lt"/>
              </a:rPr>
              <a:t>hőmérséklet</a:t>
            </a:r>
            <a:r>
              <a:rPr b="1" dirty="0">
                <a:latin typeface="+mj-lt"/>
              </a:rPr>
              <a:t>)</a:t>
            </a:r>
          </a:p>
          <a:p>
            <a:r>
              <a:rPr b="1" dirty="0">
                <a:latin typeface="+mj-lt"/>
              </a:rPr>
              <a:t>- </a:t>
            </a:r>
            <a:r>
              <a:rPr b="1" dirty="0" err="1">
                <a:latin typeface="+mj-lt"/>
              </a:rPr>
              <a:t>Automatikus</a:t>
            </a:r>
            <a:r>
              <a:rPr b="1" dirty="0">
                <a:latin typeface="+mj-lt"/>
              </a:rPr>
              <a:t> email </a:t>
            </a:r>
            <a:r>
              <a:rPr b="1" dirty="0" err="1">
                <a:latin typeface="+mj-lt"/>
              </a:rPr>
              <a:t>küldés</a:t>
            </a:r>
            <a:r>
              <a:rPr b="1" dirty="0">
                <a:latin typeface="+mj-lt"/>
              </a:rPr>
              <a:t> </a:t>
            </a:r>
            <a:r>
              <a:rPr b="1" dirty="0" err="1">
                <a:latin typeface="+mj-lt"/>
              </a:rPr>
              <a:t>és</a:t>
            </a:r>
            <a:r>
              <a:rPr b="1" dirty="0">
                <a:latin typeface="+mj-lt"/>
              </a:rPr>
              <a:t> </a:t>
            </a:r>
            <a:r>
              <a:rPr b="1" dirty="0" err="1">
                <a:latin typeface="+mj-lt"/>
              </a:rPr>
              <a:t>fogadás</a:t>
            </a:r>
            <a:endParaRPr b="1" dirty="0">
              <a:latin typeface="+mj-lt"/>
            </a:endParaRPr>
          </a:p>
          <a:p>
            <a:r>
              <a:rPr b="1" dirty="0">
                <a:latin typeface="+mj-lt"/>
              </a:rPr>
              <a:t>- </a:t>
            </a:r>
            <a:r>
              <a:rPr b="1" dirty="0" err="1">
                <a:latin typeface="+mj-lt"/>
              </a:rPr>
              <a:t>Részletes</a:t>
            </a:r>
            <a:r>
              <a:rPr b="1" dirty="0">
                <a:latin typeface="+mj-lt"/>
              </a:rPr>
              <a:t> </a:t>
            </a:r>
            <a:r>
              <a:rPr b="1" dirty="0" err="1">
                <a:latin typeface="+mj-lt"/>
              </a:rPr>
              <a:t>naplózás</a:t>
            </a:r>
            <a:r>
              <a:rPr b="1" dirty="0">
                <a:latin typeface="+mj-lt"/>
              </a:rPr>
              <a:t> </a:t>
            </a:r>
            <a:r>
              <a:rPr b="1" dirty="0" err="1">
                <a:latin typeface="+mj-lt"/>
              </a:rPr>
              <a:t>és</a:t>
            </a:r>
            <a:r>
              <a:rPr b="1" dirty="0">
                <a:latin typeface="+mj-lt"/>
              </a:rPr>
              <a:t> </a:t>
            </a:r>
            <a:r>
              <a:rPr b="1" dirty="0" err="1">
                <a:latin typeface="+mj-lt"/>
              </a:rPr>
              <a:t>adatfeldolgozás</a:t>
            </a:r>
            <a:endParaRPr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50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088186-BEDD-4B88-283A-12D74F56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42C10E-59D8-3E80-DC44-E69BC079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5" y="3233057"/>
            <a:ext cx="4114675" cy="3669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CD7AE6-B68D-8BD0-D66D-1728D1512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41400" cy="2118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859A35-7CA2-FEAA-C5A7-2D57BEB41888}"/>
              </a:ext>
            </a:extLst>
          </p:cNvPr>
          <p:cNvSpPr txBox="1"/>
          <p:nvPr/>
        </p:nvSpPr>
        <p:spPr>
          <a:xfrm>
            <a:off x="1377387" y="477557"/>
            <a:ext cx="98732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/>
              <a:t>Technikai</a:t>
            </a:r>
            <a:r>
              <a:rPr lang="en-GB" sz="6600" dirty="0"/>
              <a:t> </a:t>
            </a:r>
            <a:r>
              <a:rPr lang="en-GB" sz="6600" dirty="0" err="1"/>
              <a:t>részletek</a:t>
            </a:r>
            <a:endParaRPr lang="en-GB" sz="6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2CE6C8-9EBB-2784-BBEB-3D54850BA76B}"/>
              </a:ext>
            </a:extLst>
          </p:cNvPr>
          <p:cNvSpPr>
            <a:spLocks noGrp="1"/>
          </p:cNvSpPr>
          <p:nvPr/>
        </p:nvSpPr>
        <p:spPr>
          <a:xfrm>
            <a:off x="1261640" y="2584765"/>
            <a:ext cx="8613494" cy="382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- Fejlesztési nyelv: Python</a:t>
            </a:r>
          </a:p>
          <a:p>
            <a:r>
              <a:rPr lang="hu-HU" dirty="0"/>
              <a:t>- Használt protokollok: SMTP, IMAP</a:t>
            </a:r>
          </a:p>
          <a:p>
            <a:r>
              <a:rPr lang="hu-HU" dirty="0"/>
              <a:t>- Könyvtárak: requests, imaplib, smtplib, psutil</a:t>
            </a:r>
          </a:p>
          <a:p>
            <a:r>
              <a:rPr lang="hu-HU" dirty="0"/>
              <a:t>- Email címek generálása JSON/SQLite tárolással</a:t>
            </a:r>
          </a:p>
          <a:p>
            <a:r>
              <a:rPr lang="hu-HU" dirty="0"/>
              <a:t>- Monitorozás: CPU, memória és hőmérséklet valós idejű követése</a:t>
            </a:r>
          </a:p>
          <a:p>
            <a:pPr marL="0" indent="0">
              <a:buNone/>
            </a:pPr>
            <a:endParaRPr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710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44E816-9BD9-81A1-235E-DBA1138B4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C89596-912E-D78B-110E-58A66F76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5" y="3233057"/>
            <a:ext cx="4114675" cy="3669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CD1821-5477-0FC5-D02D-947407415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41400" cy="2118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EB65AE-52BC-A110-9CBF-6BD0E25F795F}"/>
              </a:ext>
            </a:extLst>
          </p:cNvPr>
          <p:cNvSpPr txBox="1"/>
          <p:nvPr/>
        </p:nvSpPr>
        <p:spPr>
          <a:xfrm>
            <a:off x="1377387" y="477557"/>
            <a:ext cx="98732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A </a:t>
            </a:r>
            <a:r>
              <a:rPr lang="en-GB" sz="6600" dirty="0" err="1"/>
              <a:t>projekt</a:t>
            </a:r>
            <a:r>
              <a:rPr lang="en-GB" sz="6600" dirty="0"/>
              <a:t> </a:t>
            </a:r>
            <a:r>
              <a:rPr lang="en-GB" sz="6600" dirty="0" err="1"/>
              <a:t>előnyei</a:t>
            </a:r>
            <a:endParaRPr lang="en-GB" sz="6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DF1AAC-CA68-172A-F536-5A9FA541D8E6}"/>
              </a:ext>
            </a:extLst>
          </p:cNvPr>
          <p:cNvSpPr>
            <a:spLocks noGrp="1"/>
          </p:cNvSpPr>
          <p:nvPr/>
        </p:nvSpPr>
        <p:spPr>
          <a:xfrm>
            <a:off x="1261640" y="2584765"/>
            <a:ext cx="8613494" cy="382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- </a:t>
            </a:r>
            <a:r>
              <a:rPr lang="en-GB" dirty="0" err="1"/>
              <a:t>Automatizált</a:t>
            </a:r>
            <a:r>
              <a:rPr lang="en-GB" dirty="0"/>
              <a:t> </a:t>
            </a:r>
            <a:r>
              <a:rPr lang="en-GB" dirty="0" err="1"/>
              <a:t>tesztelési</a:t>
            </a:r>
            <a:r>
              <a:rPr lang="en-GB" dirty="0"/>
              <a:t> </a:t>
            </a:r>
            <a:r>
              <a:rPr lang="en-GB" dirty="0" err="1"/>
              <a:t>folyamatok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Testreszabhatóság</a:t>
            </a:r>
            <a:r>
              <a:rPr lang="en-GB" dirty="0"/>
              <a:t> (email </a:t>
            </a:r>
            <a:r>
              <a:rPr lang="en-GB" dirty="0" err="1"/>
              <a:t>címek</a:t>
            </a:r>
            <a:r>
              <a:rPr lang="en-GB" dirty="0"/>
              <a:t> </a:t>
            </a:r>
            <a:r>
              <a:rPr lang="en-GB" dirty="0" err="1"/>
              <a:t>száma</a:t>
            </a:r>
            <a:r>
              <a:rPr lang="en-GB" dirty="0"/>
              <a:t>, </a:t>
            </a:r>
            <a:r>
              <a:rPr lang="en-GB" dirty="0" err="1"/>
              <a:t>tartalom</a:t>
            </a:r>
            <a:r>
              <a:rPr lang="en-GB" dirty="0"/>
              <a:t> </a:t>
            </a:r>
            <a:r>
              <a:rPr lang="en-GB" dirty="0" err="1"/>
              <a:t>hossza</a:t>
            </a:r>
            <a:r>
              <a:rPr lang="en-GB" dirty="0"/>
              <a:t>, </a:t>
            </a:r>
            <a:r>
              <a:rPr lang="en-GB" dirty="0" err="1"/>
              <a:t>időközök</a:t>
            </a:r>
            <a:r>
              <a:rPr lang="en-GB" dirty="0"/>
              <a:t>)</a:t>
            </a:r>
          </a:p>
          <a:p>
            <a:r>
              <a:rPr lang="en-GB" dirty="0"/>
              <a:t>- </a:t>
            </a:r>
            <a:r>
              <a:rPr lang="en-GB" dirty="0" err="1"/>
              <a:t>Átfogó</a:t>
            </a:r>
            <a:r>
              <a:rPr lang="en-GB" dirty="0"/>
              <a:t> </a:t>
            </a:r>
            <a:r>
              <a:rPr lang="en-GB" dirty="0" err="1"/>
              <a:t>elemzési</a:t>
            </a:r>
            <a:r>
              <a:rPr lang="en-GB" dirty="0"/>
              <a:t> </a:t>
            </a:r>
            <a:r>
              <a:rPr lang="en-GB" dirty="0" err="1"/>
              <a:t>lehetőségek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Skálázhatóság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rugalmasság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Proaktív</a:t>
            </a:r>
            <a:r>
              <a:rPr lang="en-GB" dirty="0"/>
              <a:t> </a:t>
            </a:r>
            <a:r>
              <a:rPr lang="en-GB" dirty="0" err="1"/>
              <a:t>hibakeresés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optimalizálás</a:t>
            </a:r>
            <a:endParaRPr lang="en-GB" dirty="0"/>
          </a:p>
          <a:p>
            <a:pPr marL="0" indent="0">
              <a:buNone/>
            </a:pPr>
            <a:endParaRPr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142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3750AA-EC15-992C-4960-8FE4BE789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BCD4A9-5540-32DD-0AA0-1DDE1EEA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5" y="3233057"/>
            <a:ext cx="4114675" cy="3669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9D1C2C-44E2-FB76-5BD8-072C5A72D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41400" cy="2118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E4AFD-FC26-5437-02ED-4056C5507167}"/>
              </a:ext>
            </a:extLst>
          </p:cNvPr>
          <p:cNvSpPr txBox="1"/>
          <p:nvPr/>
        </p:nvSpPr>
        <p:spPr>
          <a:xfrm>
            <a:off x="1377387" y="477557"/>
            <a:ext cx="98732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/>
              <a:t>Használati</a:t>
            </a:r>
            <a:r>
              <a:rPr lang="en-GB" sz="6600" dirty="0"/>
              <a:t> </a:t>
            </a:r>
            <a:r>
              <a:rPr lang="en-GB" sz="6600" dirty="0" err="1"/>
              <a:t>forgatókönyv</a:t>
            </a:r>
            <a:endParaRPr lang="en-GB" sz="6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5BDB33-7EC2-794F-8C6D-9751943140B0}"/>
              </a:ext>
            </a:extLst>
          </p:cNvPr>
          <p:cNvSpPr>
            <a:spLocks noGrp="1"/>
          </p:cNvSpPr>
          <p:nvPr/>
        </p:nvSpPr>
        <p:spPr>
          <a:xfrm>
            <a:off x="1273214" y="1585554"/>
            <a:ext cx="8601919" cy="4828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500" dirty="0"/>
              <a:t>- A </a:t>
            </a:r>
            <a:r>
              <a:rPr lang="en-GB" sz="3500" dirty="0" err="1"/>
              <a:t>felhasználó</a:t>
            </a:r>
            <a:r>
              <a:rPr lang="en-GB" sz="3500" dirty="0"/>
              <a:t> </a:t>
            </a:r>
            <a:r>
              <a:rPr lang="en-GB" sz="3500" dirty="0" err="1"/>
              <a:t>megadja</a:t>
            </a:r>
            <a:r>
              <a:rPr lang="en-GB" sz="3500" dirty="0"/>
              <a:t> a </a:t>
            </a:r>
            <a:r>
              <a:rPr lang="en-GB" sz="3500" dirty="0" err="1"/>
              <a:t>konfigurációs</a:t>
            </a:r>
            <a:r>
              <a:rPr lang="en-GB" sz="3500" dirty="0"/>
              <a:t> </a:t>
            </a:r>
            <a:r>
              <a:rPr lang="en-GB" sz="3500" dirty="0" err="1"/>
              <a:t>paramétereket</a:t>
            </a:r>
            <a:r>
              <a:rPr lang="en-GB" sz="3500" dirty="0"/>
              <a:t> (pl. email </a:t>
            </a:r>
            <a:r>
              <a:rPr lang="en-GB" sz="3500" dirty="0" err="1"/>
              <a:t>címek</a:t>
            </a:r>
            <a:r>
              <a:rPr lang="en-GB" sz="3500" dirty="0"/>
              <a:t> </a:t>
            </a:r>
            <a:r>
              <a:rPr lang="en-GB" sz="3500" dirty="0" err="1"/>
              <a:t>száma</a:t>
            </a:r>
            <a:r>
              <a:rPr lang="en-GB" sz="3500" dirty="0"/>
              <a:t>, </a:t>
            </a:r>
            <a:r>
              <a:rPr lang="en-GB" sz="3500" dirty="0" err="1"/>
              <a:t>időközök</a:t>
            </a:r>
            <a:r>
              <a:rPr lang="en-GB" sz="3500" dirty="0"/>
              <a:t>)</a:t>
            </a:r>
          </a:p>
          <a:p>
            <a:r>
              <a:rPr lang="en-GB" sz="3500" dirty="0"/>
              <a:t>- A </a:t>
            </a:r>
            <a:r>
              <a:rPr lang="en-GB" sz="3500" dirty="0" err="1"/>
              <a:t>tesztelési</a:t>
            </a:r>
            <a:r>
              <a:rPr lang="en-GB" sz="3500" dirty="0"/>
              <a:t> </a:t>
            </a:r>
            <a:r>
              <a:rPr lang="en-GB" sz="3500" dirty="0" err="1"/>
              <a:t>folyamat</a:t>
            </a:r>
            <a:r>
              <a:rPr lang="en-GB" sz="3500" dirty="0"/>
              <a:t> </a:t>
            </a:r>
            <a:r>
              <a:rPr lang="en-GB" sz="3500" dirty="0" err="1"/>
              <a:t>automatikusan</a:t>
            </a:r>
            <a:r>
              <a:rPr lang="en-GB" sz="3500" dirty="0"/>
              <a:t> </a:t>
            </a:r>
            <a:r>
              <a:rPr lang="en-GB" sz="3500" dirty="0" err="1"/>
              <a:t>elindul</a:t>
            </a:r>
            <a:endParaRPr lang="en-GB" sz="3500" dirty="0"/>
          </a:p>
          <a:p>
            <a:r>
              <a:rPr lang="en-GB" sz="3500" dirty="0"/>
              <a:t>- Email-ek </a:t>
            </a:r>
            <a:r>
              <a:rPr lang="en-GB" sz="3500" dirty="0" err="1"/>
              <a:t>küldése</a:t>
            </a:r>
            <a:r>
              <a:rPr lang="en-GB" sz="3500" dirty="0"/>
              <a:t>, </a:t>
            </a:r>
            <a:r>
              <a:rPr lang="en-GB" sz="3500" dirty="0" err="1"/>
              <a:t>fogadása</a:t>
            </a:r>
            <a:r>
              <a:rPr lang="en-GB" sz="3500" dirty="0"/>
              <a:t> </a:t>
            </a:r>
            <a:r>
              <a:rPr lang="en-GB" sz="3500" dirty="0" err="1"/>
              <a:t>és</a:t>
            </a:r>
            <a:r>
              <a:rPr lang="en-GB" sz="3500" dirty="0"/>
              <a:t> a </a:t>
            </a:r>
            <a:r>
              <a:rPr lang="en-GB" sz="3500" dirty="0" err="1"/>
              <a:t>szerver</a:t>
            </a:r>
            <a:r>
              <a:rPr lang="en-GB" sz="3500" dirty="0"/>
              <a:t> </a:t>
            </a:r>
            <a:r>
              <a:rPr lang="en-GB" sz="3500" dirty="0" err="1"/>
              <a:t>figyelése</a:t>
            </a:r>
            <a:endParaRPr lang="en-GB" sz="3500" dirty="0"/>
          </a:p>
          <a:p>
            <a:r>
              <a:rPr lang="en-GB" sz="3500" dirty="0"/>
              <a:t>- </a:t>
            </a:r>
            <a:r>
              <a:rPr lang="en-GB" sz="3500" dirty="0" err="1"/>
              <a:t>Részletes</a:t>
            </a:r>
            <a:r>
              <a:rPr lang="en-GB" sz="3500" dirty="0"/>
              <a:t> </a:t>
            </a:r>
            <a:r>
              <a:rPr lang="en-GB" sz="3500" dirty="0" err="1"/>
              <a:t>naplózás</a:t>
            </a:r>
            <a:r>
              <a:rPr lang="en-GB" sz="3500" dirty="0"/>
              <a:t> </a:t>
            </a:r>
            <a:r>
              <a:rPr lang="en-GB" sz="3500" dirty="0" err="1"/>
              <a:t>az</a:t>
            </a:r>
            <a:r>
              <a:rPr lang="en-GB" sz="3500" dirty="0"/>
              <a:t> </a:t>
            </a:r>
            <a:r>
              <a:rPr lang="en-GB" sz="3500" dirty="0" err="1"/>
              <a:t>eredmények</a:t>
            </a:r>
            <a:r>
              <a:rPr lang="en-GB" sz="3500" dirty="0"/>
              <a:t> </a:t>
            </a:r>
            <a:r>
              <a:rPr lang="en-GB" sz="3500" dirty="0" err="1"/>
              <a:t>kiértékeléséhez</a:t>
            </a:r>
            <a:endParaRPr lang="en-GB" sz="3500" dirty="0"/>
          </a:p>
          <a:p>
            <a:r>
              <a:rPr lang="en-GB" sz="3500" dirty="0"/>
              <a:t>- </a:t>
            </a:r>
            <a:r>
              <a:rPr lang="en-GB" sz="3500" dirty="0" err="1"/>
              <a:t>Leállítás</a:t>
            </a:r>
            <a:r>
              <a:rPr lang="en-GB" sz="3500" dirty="0"/>
              <a:t> </a:t>
            </a:r>
            <a:r>
              <a:rPr lang="en-GB" sz="3500" dirty="0" err="1"/>
              <a:t>manuálisan</a:t>
            </a:r>
            <a:r>
              <a:rPr lang="en-GB" sz="3500" dirty="0"/>
              <a:t> </a:t>
            </a:r>
            <a:r>
              <a:rPr lang="en-GB" sz="3500" dirty="0" err="1"/>
              <a:t>vagy</a:t>
            </a:r>
            <a:r>
              <a:rPr lang="en-GB" sz="3500" dirty="0"/>
              <a:t> </a:t>
            </a:r>
            <a:r>
              <a:rPr lang="en-GB" sz="3500" dirty="0" err="1"/>
              <a:t>előre</a:t>
            </a:r>
            <a:r>
              <a:rPr lang="en-GB" sz="3500" dirty="0"/>
              <a:t> </a:t>
            </a:r>
            <a:r>
              <a:rPr lang="en-GB" sz="3500" dirty="0" err="1"/>
              <a:t>meghatározott</a:t>
            </a:r>
            <a:r>
              <a:rPr lang="en-GB" sz="3500" dirty="0"/>
              <a:t> </a:t>
            </a:r>
            <a:r>
              <a:rPr lang="en-GB" sz="3500" dirty="0" err="1"/>
              <a:t>idő</a:t>
            </a:r>
            <a:r>
              <a:rPr lang="en-GB" sz="3500" dirty="0"/>
              <a:t> </a:t>
            </a:r>
            <a:r>
              <a:rPr lang="en-GB" sz="3500" dirty="0" err="1"/>
              <a:t>után</a:t>
            </a:r>
            <a:endParaRPr lang="en-GB" sz="3500" dirty="0"/>
          </a:p>
          <a:p>
            <a:pPr marL="0" indent="0">
              <a:buNone/>
            </a:pPr>
            <a:endParaRPr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130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F17AD1-B436-8267-D333-AA0CF05EF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B4C3CA-6510-9C7E-FC52-CC2BFE49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5" y="3233057"/>
            <a:ext cx="4114675" cy="3669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47DBCE-25B4-EFAE-460B-F4398D727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41400" cy="2118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C7A9B7-E34D-95FC-D618-35F79B1EBE28}"/>
              </a:ext>
            </a:extLst>
          </p:cNvPr>
          <p:cNvSpPr txBox="1"/>
          <p:nvPr/>
        </p:nvSpPr>
        <p:spPr>
          <a:xfrm>
            <a:off x="1377387" y="477557"/>
            <a:ext cx="98732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/>
              <a:t>Használati</a:t>
            </a:r>
            <a:r>
              <a:rPr lang="en-GB" sz="6600" dirty="0"/>
              <a:t> </a:t>
            </a:r>
            <a:r>
              <a:rPr lang="en-GB" sz="6600" dirty="0" err="1"/>
              <a:t>forgatókönyv</a:t>
            </a:r>
            <a:endParaRPr lang="en-GB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C99F-6C9D-C61D-DB38-55CBCABAA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3815" y="1229650"/>
            <a:ext cx="3854365" cy="64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9F2DD-9AFE-08DE-DF6A-656495E16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936C1F-995E-1A55-FE26-34ED04B1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25" y="3233057"/>
            <a:ext cx="4114675" cy="3669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1E27AC-12C6-B1E6-141E-273EDDD77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41400" cy="2118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DE5EF-698E-DDD5-57FE-82311931CE02}"/>
              </a:ext>
            </a:extLst>
          </p:cNvPr>
          <p:cNvSpPr txBox="1"/>
          <p:nvPr/>
        </p:nvSpPr>
        <p:spPr>
          <a:xfrm>
            <a:off x="1377387" y="477557"/>
            <a:ext cx="98732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/>
              <a:t>Tesztelési</a:t>
            </a:r>
            <a:r>
              <a:rPr lang="en-GB" sz="6600" dirty="0"/>
              <a:t> </a:t>
            </a:r>
            <a:r>
              <a:rPr lang="en-GB" sz="6600" dirty="0" err="1"/>
              <a:t>folyamat</a:t>
            </a:r>
            <a:endParaRPr lang="en-GB" sz="6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19C98-B710-1519-1CEB-9841D7ECEAF1}"/>
              </a:ext>
            </a:extLst>
          </p:cNvPr>
          <p:cNvSpPr>
            <a:spLocks noGrp="1"/>
          </p:cNvSpPr>
          <p:nvPr/>
        </p:nvSpPr>
        <p:spPr>
          <a:xfrm>
            <a:off x="1261640" y="2584765"/>
            <a:ext cx="8613494" cy="382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- </a:t>
            </a:r>
            <a:r>
              <a:rPr lang="en-GB" dirty="0" err="1"/>
              <a:t>Automatizált</a:t>
            </a:r>
            <a:r>
              <a:rPr lang="en-GB" dirty="0"/>
              <a:t> </a:t>
            </a:r>
            <a:r>
              <a:rPr lang="en-GB" dirty="0" err="1"/>
              <a:t>tesztelési</a:t>
            </a:r>
            <a:r>
              <a:rPr lang="en-GB" dirty="0"/>
              <a:t> </a:t>
            </a:r>
            <a:r>
              <a:rPr lang="en-GB" dirty="0" err="1"/>
              <a:t>folyamatok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Testreszabhatóság</a:t>
            </a:r>
            <a:r>
              <a:rPr lang="en-GB" dirty="0"/>
              <a:t> (email </a:t>
            </a:r>
            <a:r>
              <a:rPr lang="en-GB" dirty="0" err="1"/>
              <a:t>címek</a:t>
            </a:r>
            <a:r>
              <a:rPr lang="en-GB" dirty="0"/>
              <a:t> </a:t>
            </a:r>
            <a:r>
              <a:rPr lang="en-GB" dirty="0" err="1"/>
              <a:t>száma</a:t>
            </a:r>
            <a:r>
              <a:rPr lang="en-GB" dirty="0"/>
              <a:t>, </a:t>
            </a:r>
            <a:r>
              <a:rPr lang="en-GB" dirty="0" err="1"/>
              <a:t>tartalom</a:t>
            </a:r>
            <a:r>
              <a:rPr lang="en-GB" dirty="0"/>
              <a:t> </a:t>
            </a:r>
            <a:r>
              <a:rPr lang="en-GB" dirty="0" err="1"/>
              <a:t>hossza</a:t>
            </a:r>
            <a:r>
              <a:rPr lang="en-GB" dirty="0"/>
              <a:t>, </a:t>
            </a:r>
            <a:r>
              <a:rPr lang="en-GB" dirty="0" err="1"/>
              <a:t>időközök</a:t>
            </a:r>
            <a:r>
              <a:rPr lang="en-GB" dirty="0"/>
              <a:t>).</a:t>
            </a:r>
          </a:p>
          <a:p>
            <a:r>
              <a:rPr lang="en-GB" dirty="0"/>
              <a:t>-(</a:t>
            </a:r>
            <a:r>
              <a:rPr lang="en-GB" dirty="0" err="1"/>
              <a:t>Javításra</a:t>
            </a:r>
            <a:r>
              <a:rPr lang="en-GB" dirty="0"/>
              <a:t> </a:t>
            </a:r>
            <a:r>
              <a:rPr lang="en-GB" dirty="0" err="1"/>
              <a:t>szoruló</a:t>
            </a:r>
            <a:r>
              <a:rPr lang="en-GB" dirty="0"/>
              <a:t> </a:t>
            </a:r>
            <a:r>
              <a:rPr lang="hu-HU" dirty="0"/>
              <a:t>részek</a:t>
            </a:r>
            <a:r>
              <a:rPr lang="en-US" dirty="0"/>
              <a:t>).</a:t>
            </a:r>
            <a:endParaRPr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642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314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 (Body)</vt:lpstr>
      <vt:lpstr>Calibri Light</vt:lpstr>
      <vt:lpstr>Office Theme</vt:lpstr>
      <vt:lpstr>Email szerver tesztelő Pythonban </vt:lpstr>
      <vt:lpstr>Az email szerverek az egyik legfontosabb infrastruktúrát képezik a digitális kommunikáció terén.  Mivel ezek a rendszerek napi szinten rengeteg adatot küldenek és fogadnak, kritikus fontosságú, hogy az email küldési és fogadási folyamatok megbízhatóak és gyorsak legyenek </vt:lpstr>
      <vt:lpstr>A projekt célja, hogy egy olyan automatizált tesztelő eszközt hozzunk létre, amely képes valós időben figyelni a szerver terhelés alatti működését, illetve mérni a rendszer teljesítményét a különböző terhelési szinteken.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 Jakab</dc:creator>
  <cp:lastModifiedBy>Eduard Jakab</cp:lastModifiedBy>
  <cp:revision>1</cp:revision>
  <dcterms:created xsi:type="dcterms:W3CDTF">2025-01-09T21:29:43Z</dcterms:created>
  <dcterms:modified xsi:type="dcterms:W3CDTF">2025-01-09T23:03:38Z</dcterms:modified>
</cp:coreProperties>
</file>