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somi.szandi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kabszandi/conduit" TargetMode="External"/><Relationship Id="rId2" Type="http://schemas.openxmlformats.org/officeDocument/2006/relationships/hyperlink" Target="http://localhost:1667/#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akabszandi/conduit/blob/master/Test/conduit_TJK_JakabAlexandra.docx" TargetMode="External"/><Relationship Id="rId5" Type="http://schemas.openxmlformats.org/officeDocument/2006/relationships/hyperlink" Target="https://jakabszandi.github.io/conduit/6/" TargetMode="External"/><Relationship Id="rId4" Type="http://schemas.openxmlformats.org/officeDocument/2006/relationships/hyperlink" Target="https://github.com/jakabszandi/conduit/blob/master/Test/test_conduit.p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7D93C7-4279-4005-BC35-A8D5042CD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4241" y="100669"/>
            <a:ext cx="6325299" cy="2122414"/>
          </a:xfrm>
        </p:spPr>
        <p:txBody>
          <a:bodyPr/>
          <a:lstStyle/>
          <a:p>
            <a:pPr algn="ctr"/>
            <a:r>
              <a:rPr lang="hu-HU" sz="6000" b="1" dirty="0"/>
              <a:t>Vizsgaremek védés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7B11194-E58A-4BFF-B201-122585A90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3422" y="2876338"/>
            <a:ext cx="7766936" cy="2924649"/>
          </a:xfrm>
        </p:spPr>
        <p:txBody>
          <a:bodyPr>
            <a:normAutofit/>
          </a:bodyPr>
          <a:lstStyle/>
          <a:p>
            <a:pPr algn="ctr"/>
            <a:r>
              <a:rPr lang="hu-HU" sz="3600" b="1" dirty="0"/>
              <a:t>Jakab Alexandra</a:t>
            </a:r>
          </a:p>
          <a:p>
            <a:pPr algn="ctr"/>
            <a:r>
              <a:rPr lang="hu-HU" sz="2800" dirty="0"/>
              <a:t>(</a:t>
            </a:r>
            <a:r>
              <a:rPr lang="hu-HU" sz="2800" dirty="0">
                <a:hlinkClick r:id="rId2"/>
              </a:rPr>
              <a:t>somi.szandi@gmail.com</a:t>
            </a:r>
            <a:r>
              <a:rPr lang="hu-HU" sz="2800" dirty="0"/>
              <a:t>)</a:t>
            </a:r>
          </a:p>
          <a:p>
            <a:pPr algn="ctr"/>
            <a:r>
              <a:rPr lang="hu-HU" sz="2800" dirty="0"/>
              <a:t>Junior Automata Tesztelő szakirány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DCEDAEA0-4D41-4D16-A98A-3BEE7AA7A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314" y="5672088"/>
            <a:ext cx="929152" cy="970877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E151B41C-698D-4819-AF25-485170D32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906" y="5641614"/>
            <a:ext cx="1006558" cy="1031827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563D98D1-0C90-4A34-8B08-D1DE6ABD95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534" y="5228142"/>
            <a:ext cx="1919720" cy="191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9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5AC129-B230-485F-8B98-B7EFF5CF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4204" y="585365"/>
            <a:ext cx="4297338" cy="1320800"/>
          </a:xfrm>
        </p:spPr>
        <p:txBody>
          <a:bodyPr>
            <a:normAutofit/>
          </a:bodyPr>
          <a:lstStyle/>
          <a:p>
            <a:pPr algn="ctr"/>
            <a:r>
              <a:rPr lang="hu-HU" sz="2000" b="1" dirty="0">
                <a:solidFill>
                  <a:srgbClr val="92D050"/>
                </a:solidFill>
              </a:rPr>
              <a:t>Alkalmazás elérése</a:t>
            </a:r>
            <a:br>
              <a:rPr lang="hu-HU" sz="2800" dirty="0"/>
            </a:br>
            <a:r>
              <a:rPr lang="hu-HU" sz="20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http://localhost:1667/#/</a:t>
            </a:r>
            <a:endParaRPr lang="hu-HU" sz="2800" dirty="0">
              <a:solidFill>
                <a:srgbClr val="00B0F0"/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D60D4A92-6B6E-4321-A941-7A040DB1756C}"/>
              </a:ext>
            </a:extLst>
          </p:cNvPr>
          <p:cNvSpPr txBox="1"/>
          <p:nvPr/>
        </p:nvSpPr>
        <p:spPr>
          <a:xfrm>
            <a:off x="2134997" y="2752292"/>
            <a:ext cx="7172587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>
                <a:solidFill>
                  <a:srgbClr val="92D050"/>
                </a:solidFill>
              </a:rPr>
              <a:t>Automatizált tesztelés</a:t>
            </a:r>
          </a:p>
          <a:p>
            <a:pPr algn="ctr"/>
            <a:r>
              <a:rPr lang="hu-HU" sz="1600" dirty="0"/>
              <a:t>Elérés:</a:t>
            </a:r>
            <a:br>
              <a:rPr lang="hu-HU" sz="2000" dirty="0"/>
            </a:br>
            <a:r>
              <a:rPr lang="hu-HU" sz="20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https://github.com/jakabszandi/conduit</a:t>
            </a:r>
            <a:endParaRPr lang="hu-HU" sz="2000" dirty="0">
              <a:solidFill>
                <a:srgbClr val="00B0F0"/>
              </a:solidFill>
            </a:endParaRPr>
          </a:p>
          <a:p>
            <a:endParaRPr lang="hu-HU" sz="2000" dirty="0"/>
          </a:p>
          <a:p>
            <a:pPr algn="ctr"/>
            <a:r>
              <a:rPr lang="hu-HU" sz="1600" dirty="0"/>
              <a:t>Forráskód:</a:t>
            </a:r>
            <a:br>
              <a:rPr lang="hu-HU" sz="2000" dirty="0"/>
            </a:br>
            <a:r>
              <a:rPr lang="hu-HU" sz="20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https://github.com/jakabszandi/conduit/blob/master/Test/test_conduit.py</a:t>
            </a:r>
            <a:endParaRPr lang="hu-HU" sz="2000" dirty="0">
              <a:solidFill>
                <a:srgbClr val="00B0F0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DD866DE-BDE5-4B2C-BD89-047DD4D826FB}"/>
              </a:ext>
            </a:extLst>
          </p:cNvPr>
          <p:cNvSpPr txBox="1"/>
          <p:nvPr/>
        </p:nvSpPr>
        <p:spPr>
          <a:xfrm>
            <a:off x="3112314" y="5306037"/>
            <a:ext cx="5217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>
                <a:solidFill>
                  <a:srgbClr val="92D050"/>
                </a:solidFill>
              </a:rPr>
              <a:t>Vezetői jelentés</a:t>
            </a:r>
            <a:br>
              <a:rPr lang="hu-HU" dirty="0"/>
            </a:br>
            <a:r>
              <a:rPr lang="hu-HU" sz="2000" dirty="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https://jakabszandi.github.io/conduit/6/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FA8DDF0-8BB2-45BC-8C18-68C6333DAA36}"/>
              </a:ext>
            </a:extLst>
          </p:cNvPr>
          <p:cNvSpPr txBox="1"/>
          <p:nvPr/>
        </p:nvSpPr>
        <p:spPr>
          <a:xfrm>
            <a:off x="2134998" y="1551963"/>
            <a:ext cx="717258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>
                <a:solidFill>
                  <a:srgbClr val="92D050"/>
                </a:solidFill>
              </a:rPr>
              <a:t>Manuális tesztjegyzőkönyv</a:t>
            </a:r>
          </a:p>
          <a:p>
            <a:pPr algn="ctr"/>
            <a:r>
              <a:rPr lang="hu-HU" dirty="0">
                <a:solidFill>
                  <a:srgbClr val="00B0F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https://github.com/jakabszandi/conduit/blob/master/Test/conduit_TJK_JakabAlexandra.docx</a:t>
            </a:r>
            <a:endParaRPr lang="hu-HU" dirty="0">
              <a:solidFill>
                <a:srgbClr val="00B0F0"/>
              </a:solidFill>
            </a:endParaRPr>
          </a:p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81974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4462CE-7D2F-47CB-8A86-2A81EEE1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9297" y="0"/>
            <a:ext cx="8596668" cy="1320800"/>
          </a:xfrm>
        </p:spPr>
        <p:txBody>
          <a:bodyPr>
            <a:normAutofit/>
          </a:bodyPr>
          <a:lstStyle/>
          <a:p>
            <a:r>
              <a:rPr lang="hu-HU" sz="4000" b="1" dirty="0"/>
              <a:t>Manuális tesztjegyzőkönyv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4E15B72D-D34C-4BA1-877F-4A8613B5F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299" y="780176"/>
            <a:ext cx="9476899" cy="5688780"/>
          </a:xfrm>
        </p:spPr>
      </p:pic>
    </p:spTree>
    <p:extLst>
      <p:ext uri="{BB962C8B-B14F-4D97-AF65-F5344CB8AC3E}">
        <p14:creationId xmlns:p14="http://schemas.microsoft.com/office/powerpoint/2010/main" val="3820489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DCBF90-3315-4487-A18F-9E7C89DC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016" y="-7937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hu-HU" sz="4400" b="1" dirty="0">
                <a:solidFill>
                  <a:srgbClr val="00B0F0"/>
                </a:solidFill>
              </a:rPr>
              <a:t>Automatizált funkciók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FBB999-B56B-4D04-8E61-5CF2E580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581025"/>
            <a:ext cx="11601450" cy="6181725"/>
          </a:xfrm>
        </p:spPr>
        <p:txBody>
          <a:bodyPr>
            <a:normAutofit/>
          </a:bodyPr>
          <a:lstStyle/>
          <a:p>
            <a:r>
              <a:rPr lang="hu-HU" sz="1600" dirty="0"/>
              <a:t>Adatkezelési nyilatkozat használata</a:t>
            </a:r>
            <a:br>
              <a:rPr lang="hu-HU" sz="1600" dirty="0"/>
            </a:br>
            <a:r>
              <a:rPr lang="hu-HU" sz="1200" dirty="0">
                <a:solidFill>
                  <a:srgbClr val="92D050"/>
                </a:solidFill>
              </a:rPr>
              <a:t>01-test_cookie_accept</a:t>
            </a:r>
          </a:p>
          <a:p>
            <a:r>
              <a:rPr lang="hu-HU" sz="1600" dirty="0"/>
              <a:t>Regisztráció (negatív ágon)</a:t>
            </a:r>
            <a:br>
              <a:rPr lang="hu-HU" sz="1600" dirty="0"/>
            </a:br>
            <a:r>
              <a:rPr lang="hu-HU" sz="1200" dirty="0">
                <a:solidFill>
                  <a:srgbClr val="92D050"/>
                </a:solidFill>
              </a:rPr>
              <a:t>02-test_registration</a:t>
            </a:r>
          </a:p>
          <a:p>
            <a:r>
              <a:rPr lang="hu-HU" sz="1600" dirty="0"/>
              <a:t>Bejelentkezés</a:t>
            </a:r>
            <a:br>
              <a:rPr lang="hu-HU" sz="1600" dirty="0"/>
            </a:br>
            <a:r>
              <a:rPr lang="hu-HU" sz="1200" dirty="0">
                <a:solidFill>
                  <a:srgbClr val="92D050"/>
                </a:solidFill>
              </a:rPr>
              <a:t>03-test_login</a:t>
            </a:r>
          </a:p>
          <a:p>
            <a:r>
              <a:rPr lang="hu-HU" sz="1600" dirty="0"/>
              <a:t>Adatok listázása</a:t>
            </a:r>
            <a:br>
              <a:rPr lang="hu-HU" sz="1600" dirty="0"/>
            </a:br>
            <a:r>
              <a:rPr lang="hu-HU" sz="1200" dirty="0">
                <a:solidFill>
                  <a:srgbClr val="92D050"/>
                </a:solidFill>
              </a:rPr>
              <a:t>04-test_listing</a:t>
            </a:r>
          </a:p>
          <a:p>
            <a:r>
              <a:rPr lang="hu-HU" sz="1600" dirty="0"/>
              <a:t>Több oldalas lista bejárása</a:t>
            </a:r>
            <a:br>
              <a:rPr lang="hu-HU" sz="1600" dirty="0"/>
            </a:br>
            <a:r>
              <a:rPr lang="hu-HU" sz="1200" dirty="0">
                <a:solidFill>
                  <a:srgbClr val="92D050"/>
                </a:solidFill>
              </a:rPr>
              <a:t>05-test_paginator</a:t>
            </a:r>
          </a:p>
          <a:p>
            <a:r>
              <a:rPr lang="hu-HU" sz="1600" dirty="0"/>
              <a:t>Új adat bevitele</a:t>
            </a:r>
            <a:br>
              <a:rPr lang="hu-HU" sz="1600" dirty="0"/>
            </a:br>
            <a:r>
              <a:rPr lang="hu-HU" sz="1200" dirty="0">
                <a:solidFill>
                  <a:srgbClr val="92D050"/>
                </a:solidFill>
              </a:rPr>
              <a:t>06-test_new_article</a:t>
            </a:r>
          </a:p>
          <a:p>
            <a:r>
              <a:rPr lang="hu-HU" sz="1600" dirty="0"/>
              <a:t>Ismételt és sorozatos adatbevitel forrásból</a:t>
            </a:r>
            <a:br>
              <a:rPr lang="hu-HU" sz="1600" dirty="0"/>
            </a:br>
            <a:r>
              <a:rPr lang="hu-HU" sz="1200" dirty="0">
                <a:solidFill>
                  <a:srgbClr val="92D050"/>
                </a:solidFill>
              </a:rPr>
              <a:t>07-test_write_comment</a:t>
            </a:r>
          </a:p>
          <a:p>
            <a:r>
              <a:rPr lang="hu-HU" sz="1600" dirty="0"/>
              <a:t>Meglévő adat módosítása</a:t>
            </a:r>
            <a:br>
              <a:rPr lang="hu-HU" sz="1600" dirty="0"/>
            </a:br>
            <a:r>
              <a:rPr lang="hu-HU" sz="1200" dirty="0">
                <a:solidFill>
                  <a:srgbClr val="92D050"/>
                </a:solidFill>
              </a:rPr>
              <a:t>08-test_modifying</a:t>
            </a:r>
          </a:p>
          <a:p>
            <a:r>
              <a:rPr lang="hu-HU" sz="1600" dirty="0"/>
              <a:t>Adatok lementése felületről</a:t>
            </a:r>
            <a:br>
              <a:rPr lang="hu-HU" sz="1600" dirty="0"/>
            </a:br>
            <a:r>
              <a:rPr lang="hu-HU" sz="1200" dirty="0">
                <a:solidFill>
                  <a:srgbClr val="92D050"/>
                </a:solidFill>
              </a:rPr>
              <a:t>09-test_save_data</a:t>
            </a:r>
          </a:p>
          <a:p>
            <a:r>
              <a:rPr lang="hu-HU" sz="1600" dirty="0"/>
              <a:t>Adat törlése</a:t>
            </a:r>
            <a:br>
              <a:rPr lang="hu-HU" sz="1600" dirty="0"/>
            </a:br>
            <a:r>
              <a:rPr lang="hu-HU" sz="1200" dirty="0">
                <a:solidFill>
                  <a:srgbClr val="92D050"/>
                </a:solidFill>
              </a:rPr>
              <a:t>10-test_delete_data</a:t>
            </a:r>
          </a:p>
          <a:p>
            <a:r>
              <a:rPr lang="hu-HU" sz="1600" dirty="0"/>
              <a:t>Kijelentkezés</a:t>
            </a:r>
            <a:br>
              <a:rPr lang="hu-HU" sz="1600" dirty="0"/>
            </a:br>
            <a:r>
              <a:rPr lang="hu-HU" sz="1200" dirty="0">
                <a:solidFill>
                  <a:srgbClr val="92D050"/>
                </a:solidFill>
              </a:rPr>
              <a:t>11-test_logout</a:t>
            </a:r>
          </a:p>
          <a:p>
            <a:pPr lvl="1"/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D1401C0-ED31-4801-B5C9-4C7E6CC45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49" y="1596231"/>
            <a:ext cx="6276139" cy="3665537"/>
          </a:xfrm>
          <a:prstGeom prst="rect">
            <a:avLst/>
          </a:prstGeom>
          <a:effectLst>
            <a:softEdge rad="0"/>
          </a:effectLst>
          <a:scene3d>
            <a:camera prst="orthographicFront"/>
            <a:lightRig rig="threePt" dir="t"/>
          </a:scene3d>
          <a:sp3d contourW="76200">
            <a:contourClr>
              <a:schemeClr val="bg1">
                <a:lumMod val="65000"/>
                <a:lumOff val="35000"/>
              </a:schemeClr>
            </a:contourClr>
          </a:sp3d>
        </p:spPr>
      </p:pic>
    </p:spTree>
    <p:extLst>
      <p:ext uri="{BB962C8B-B14F-4D97-AF65-F5344CB8AC3E}">
        <p14:creationId xmlns:p14="http://schemas.microsoft.com/office/powerpoint/2010/main" val="492134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6C899B-FE24-4721-8F38-378ABF774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340" y="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hu-HU" sz="4400" b="1" dirty="0">
                <a:solidFill>
                  <a:srgbClr val="00B0F0"/>
                </a:solidFill>
              </a:rPr>
              <a:t>Workflow</a:t>
            </a:r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FD6D85A0-497E-4AD4-AA85-F4704AF67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332" y="1143000"/>
            <a:ext cx="9440685" cy="4879975"/>
          </a:xfrm>
          <a:scene3d>
            <a:camera prst="orthographicFront"/>
            <a:lightRig rig="threePt" dir="t"/>
          </a:scene3d>
          <a:sp3d contourW="82550">
            <a:contourClr>
              <a:schemeClr val="tx1">
                <a:lumMod val="95000"/>
              </a:schemeClr>
            </a:contourClr>
          </a:sp3d>
        </p:spPr>
      </p:pic>
    </p:spTree>
    <p:extLst>
      <p:ext uri="{BB962C8B-B14F-4D97-AF65-F5344CB8AC3E}">
        <p14:creationId xmlns:p14="http://schemas.microsoft.com/office/powerpoint/2010/main" val="3242353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C39296-E6FF-4225-8526-2908F4A7A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684" y="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hu-HU" sz="4400" b="1" dirty="0">
                <a:solidFill>
                  <a:srgbClr val="00B0F0"/>
                </a:solidFill>
              </a:rPr>
              <a:t>Vezetői jelentés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EEDB84E-ED3E-46CC-BA9D-52E3CF4C5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376" y="942975"/>
            <a:ext cx="4675642" cy="3079750"/>
          </a:xfr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2291AEE7-271E-4442-ABA0-56DED3F23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913" y="942975"/>
            <a:ext cx="5907953" cy="3079750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07CEC647-60D1-4E07-A61D-EF98703B9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4317" y="4391025"/>
            <a:ext cx="4109402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81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4D77F9-D35D-43FE-86CB-442B1DEA7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559" y="2609850"/>
            <a:ext cx="8596668" cy="1320800"/>
          </a:xfrm>
        </p:spPr>
        <p:txBody>
          <a:bodyPr>
            <a:normAutofit/>
          </a:bodyPr>
          <a:lstStyle/>
          <a:p>
            <a:r>
              <a:rPr lang="hu-HU" sz="6000" b="1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2034298253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201</Words>
  <Application>Microsoft Office PowerPoint</Application>
  <PresentationFormat>Szélesvásznú</PresentationFormat>
  <Paragraphs>29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Dimenzió</vt:lpstr>
      <vt:lpstr>Vizsgaremek védés</vt:lpstr>
      <vt:lpstr>Alkalmazás elérése http://localhost:1667/#/</vt:lpstr>
      <vt:lpstr>Manuális tesztjegyzőkönyv</vt:lpstr>
      <vt:lpstr>Automatizált funkciók</vt:lpstr>
      <vt:lpstr>Workflow</vt:lpstr>
      <vt:lpstr>Vezetői jelentés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Vizsgaremek védés</dc:title>
  <dc:creator>HOME-PC</dc:creator>
  <cp:lastModifiedBy>HOME-PC</cp:lastModifiedBy>
  <cp:revision>6</cp:revision>
  <dcterms:created xsi:type="dcterms:W3CDTF">2022-06-29T18:12:25Z</dcterms:created>
  <dcterms:modified xsi:type="dcterms:W3CDTF">2022-06-29T19:00:52Z</dcterms:modified>
</cp:coreProperties>
</file>