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4400" y="1048277"/>
            <a:ext cx="55926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to certify that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&lt;Name&gt;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secured &lt;Position&gt; 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&lt;Competition&gt; held on &lt;Date&gt;.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